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153"/>
  </p:notesMasterIdLst>
  <p:sldIdLst>
    <p:sldId id="714" r:id="rId2"/>
    <p:sldId id="601" r:id="rId3"/>
    <p:sldId id="258" r:id="rId4"/>
    <p:sldId id="260" r:id="rId5"/>
    <p:sldId id="261" r:id="rId6"/>
    <p:sldId id="262" r:id="rId7"/>
    <p:sldId id="263" r:id="rId8"/>
    <p:sldId id="612" r:id="rId9"/>
    <p:sldId id="613" r:id="rId10"/>
    <p:sldId id="614" r:id="rId11"/>
    <p:sldId id="607" r:id="rId12"/>
    <p:sldId id="608" r:id="rId13"/>
    <p:sldId id="609" r:id="rId14"/>
    <p:sldId id="264" r:id="rId15"/>
    <p:sldId id="265" r:id="rId16"/>
    <p:sldId id="266" r:id="rId17"/>
    <p:sldId id="618" r:id="rId18"/>
    <p:sldId id="267" r:id="rId19"/>
    <p:sldId id="270" r:id="rId20"/>
    <p:sldId id="271" r:id="rId21"/>
    <p:sldId id="272" r:id="rId22"/>
    <p:sldId id="273" r:id="rId23"/>
    <p:sldId id="368" r:id="rId24"/>
    <p:sldId id="277" r:id="rId25"/>
    <p:sldId id="278" r:id="rId26"/>
    <p:sldId id="280" r:id="rId27"/>
    <p:sldId id="279" r:id="rId28"/>
    <p:sldId id="281" r:id="rId29"/>
    <p:sldId id="283" r:id="rId30"/>
    <p:sldId id="284" r:id="rId31"/>
    <p:sldId id="285" r:id="rId32"/>
    <p:sldId id="286" r:id="rId33"/>
    <p:sldId id="715" r:id="rId34"/>
    <p:sldId id="288" r:id="rId35"/>
    <p:sldId id="289" r:id="rId36"/>
    <p:sldId id="452" r:id="rId37"/>
    <p:sldId id="362" r:id="rId38"/>
    <p:sldId id="292" r:id="rId39"/>
    <p:sldId id="293" r:id="rId40"/>
    <p:sldId id="294" r:id="rId41"/>
    <p:sldId id="295" r:id="rId42"/>
    <p:sldId id="361" r:id="rId43"/>
    <p:sldId id="296" r:id="rId44"/>
    <p:sldId id="349" r:id="rId45"/>
    <p:sldId id="350" r:id="rId46"/>
    <p:sldId id="351" r:id="rId47"/>
    <p:sldId id="352" r:id="rId48"/>
    <p:sldId id="358" r:id="rId49"/>
    <p:sldId id="298" r:id="rId50"/>
    <p:sldId id="341" r:id="rId51"/>
    <p:sldId id="348" r:id="rId52"/>
    <p:sldId id="346" r:id="rId53"/>
    <p:sldId id="299" r:id="rId54"/>
    <p:sldId id="301" r:id="rId55"/>
    <p:sldId id="303" r:id="rId56"/>
    <p:sldId id="304" r:id="rId57"/>
    <p:sldId id="305" r:id="rId58"/>
    <p:sldId id="365" r:id="rId59"/>
    <p:sldId id="367" r:id="rId60"/>
    <p:sldId id="370" r:id="rId61"/>
    <p:sldId id="371" r:id="rId62"/>
    <p:sldId id="620" r:id="rId63"/>
    <p:sldId id="373" r:id="rId64"/>
    <p:sldId id="374" r:id="rId65"/>
    <p:sldId id="375" r:id="rId66"/>
    <p:sldId id="590" r:id="rId67"/>
    <p:sldId id="592" r:id="rId68"/>
    <p:sldId id="593" r:id="rId69"/>
    <p:sldId id="594" r:id="rId70"/>
    <p:sldId id="595" r:id="rId71"/>
    <p:sldId id="578" r:id="rId72"/>
    <p:sldId id="579" r:id="rId73"/>
    <p:sldId id="580"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830" r:id="rId87"/>
    <p:sldId id="831" r:id="rId88"/>
    <p:sldId id="832" r:id="rId89"/>
    <p:sldId id="391" r:id="rId90"/>
    <p:sldId id="392" r:id="rId91"/>
    <p:sldId id="630" r:id="rId92"/>
    <p:sldId id="564" r:id="rId93"/>
    <p:sldId id="394" r:id="rId94"/>
    <p:sldId id="833" r:id="rId95"/>
    <p:sldId id="395" r:id="rId96"/>
    <p:sldId id="396" r:id="rId97"/>
    <p:sldId id="397" r:id="rId98"/>
    <p:sldId id="398" r:id="rId99"/>
    <p:sldId id="399" r:id="rId100"/>
    <p:sldId id="400" r:id="rId101"/>
    <p:sldId id="401" r:id="rId102"/>
    <p:sldId id="576" r:id="rId103"/>
    <p:sldId id="402" r:id="rId104"/>
    <p:sldId id="403" r:id="rId105"/>
    <p:sldId id="405" r:id="rId106"/>
    <p:sldId id="407" r:id="rId107"/>
    <p:sldId id="834" r:id="rId108"/>
    <p:sldId id="410" r:id="rId109"/>
    <p:sldId id="411" r:id="rId110"/>
    <p:sldId id="412" r:id="rId111"/>
    <p:sldId id="672" r:id="rId112"/>
    <p:sldId id="674" r:id="rId113"/>
    <p:sldId id="835" r:id="rId114"/>
    <p:sldId id="415" r:id="rId115"/>
    <p:sldId id="416" r:id="rId116"/>
    <p:sldId id="417" r:id="rId117"/>
    <p:sldId id="418" r:id="rId118"/>
    <p:sldId id="838" r:id="rId119"/>
    <p:sldId id="839" r:id="rId120"/>
    <p:sldId id="419" r:id="rId121"/>
    <p:sldId id="420" r:id="rId122"/>
    <p:sldId id="421" r:id="rId123"/>
    <p:sldId id="422" r:id="rId124"/>
    <p:sldId id="423" r:id="rId125"/>
    <p:sldId id="424" r:id="rId126"/>
    <p:sldId id="425" r:id="rId127"/>
    <p:sldId id="426" r:id="rId128"/>
    <p:sldId id="427" r:id="rId129"/>
    <p:sldId id="428" r:id="rId130"/>
    <p:sldId id="429" r:id="rId131"/>
    <p:sldId id="430" r:id="rId132"/>
    <p:sldId id="431" r:id="rId133"/>
    <p:sldId id="432" r:id="rId134"/>
    <p:sldId id="433" r:id="rId135"/>
    <p:sldId id="434" r:id="rId136"/>
    <p:sldId id="435" r:id="rId137"/>
    <p:sldId id="436" r:id="rId138"/>
    <p:sldId id="437" r:id="rId139"/>
    <p:sldId id="438" r:id="rId140"/>
    <p:sldId id="439" r:id="rId141"/>
    <p:sldId id="440" r:id="rId142"/>
    <p:sldId id="441" r:id="rId143"/>
    <p:sldId id="442" r:id="rId144"/>
    <p:sldId id="443" r:id="rId145"/>
    <p:sldId id="444" r:id="rId146"/>
    <p:sldId id="445" r:id="rId147"/>
    <p:sldId id="446" r:id="rId148"/>
    <p:sldId id="447" r:id="rId149"/>
    <p:sldId id="448" r:id="rId150"/>
    <p:sldId id="449" r:id="rId151"/>
    <p:sldId id="450" r:id="rId152"/>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7"/>
    <p:restoredTop sz="91382"/>
  </p:normalViewPr>
  <p:slideViewPr>
    <p:cSldViewPr>
      <p:cViewPr varScale="1">
        <p:scale>
          <a:sx n="116" d="100"/>
          <a:sy n="116" d="100"/>
        </p:scale>
        <p:origin x="408" y="176"/>
      </p:cViewPr>
      <p:guideLst>
        <p:guide orient="horz" pos="1620"/>
        <p:guide pos="2880"/>
      </p:guideLst>
    </p:cSldViewPr>
  </p:slideViewPr>
  <p:notesTextViewPr>
    <p:cViewPr>
      <p:scale>
        <a:sx n="100" d="100"/>
        <a:sy n="100" d="100"/>
      </p:scale>
      <p:origin x="0" y="0"/>
    </p:cViewPr>
  </p:notesTextViewPr>
  <p:notesViewPr>
    <p:cSldViewPr>
      <p:cViewPr varScale="1">
        <p:scale>
          <a:sx n="56" d="100"/>
          <a:sy n="56" d="100"/>
        </p:scale>
        <p:origin x="-282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diagrams/_rels/data39.xml.rels><?xml version="1.0" encoding="UTF-8" standalone="yes"?>
<Relationships xmlns="http://schemas.openxmlformats.org/package/2006/relationships"><Relationship Id="rId1" Type="http://schemas.openxmlformats.org/officeDocument/2006/relationships/image" Target="../media/image127.png"/></Relationships>
</file>

<file path=ppt/diagrams/_rels/data41.xml.rels><?xml version="1.0" encoding="UTF-8" standalone="yes"?>
<Relationships xmlns="http://schemas.openxmlformats.org/package/2006/relationships"><Relationship Id="rId1" Type="http://schemas.openxmlformats.org/officeDocument/2006/relationships/image" Target="../media/image127.png"/></Relationships>
</file>

<file path=ppt/diagrams/_rels/data43.xml.rels><?xml version="1.0" encoding="UTF-8" standalone="yes"?>
<Relationships xmlns="http://schemas.openxmlformats.org/package/2006/relationships"><Relationship Id="rId1" Type="http://schemas.openxmlformats.org/officeDocument/2006/relationships/image" Target="../media/image1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127.png"/></Relationships>
</file>

<file path=ppt/diagrams/_rels/drawing41.xml.rels><?xml version="1.0" encoding="UTF-8" standalone="yes"?>
<Relationships xmlns="http://schemas.openxmlformats.org/package/2006/relationships"><Relationship Id="rId1" Type="http://schemas.openxmlformats.org/officeDocument/2006/relationships/image" Target="../media/image127.png"/></Relationships>
</file>

<file path=ppt/diagrams/_rels/drawing43.xml.rels><?xml version="1.0" encoding="UTF-8" standalone="yes"?>
<Relationships xmlns="http://schemas.openxmlformats.org/package/2006/relationships"><Relationship Id="rId1" Type="http://schemas.openxmlformats.org/officeDocument/2006/relationships/image" Target="../media/image1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443E5-F515-4501-B201-3A434B26FCF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7968FC7-6CAE-4084-8D5A-9513D4D7D848}">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2800" b="1" dirty="0">
              <a:solidFill>
                <a:schemeClr val="tx2"/>
              </a:solidFill>
              <a:latin typeface="Times New Roman" panose="02020603050405020304" pitchFamily="18" charset="0"/>
              <a:cs typeface="Times New Roman" panose="02020603050405020304" pitchFamily="18" charset="0"/>
            </a:rPr>
            <a:t>VẬT CHẤT VÀ Ý THỨC</a:t>
          </a:r>
        </a:p>
      </dgm:t>
    </dgm:pt>
    <dgm:pt modelId="{E8762775-0A93-4E03-9CBC-7A8C7842CAE0}" type="parTrans" cxnId="{5CE7B879-DFBD-4EFD-80B6-452C13AC7EB6}">
      <dgm:prSet/>
      <dgm:spPr/>
      <dgm:t>
        <a:bodyPr/>
        <a:lstStyle/>
        <a:p>
          <a:endParaRPr lang="en-US"/>
        </a:p>
      </dgm:t>
    </dgm:pt>
    <dgm:pt modelId="{0F360431-8F7D-4257-85DA-79E09AAE1898}" type="sibTrans" cxnId="{5CE7B879-DFBD-4EFD-80B6-452C13AC7EB6}">
      <dgm:prSet/>
      <dgm:spPr/>
      <dgm:t>
        <a:bodyPr/>
        <a:lstStyle/>
        <a:p>
          <a:endParaRPr lang="en-US"/>
        </a:p>
      </dgm:t>
    </dgm:pt>
    <dgm:pt modelId="{43EF27E7-3554-44C9-904F-FC29F9329E0A}">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2800" b="1" dirty="0">
              <a:solidFill>
                <a:schemeClr val="tx2"/>
              </a:solidFill>
              <a:latin typeface="Times New Roman" panose="02020603050405020304" pitchFamily="18" charset="0"/>
              <a:cs typeface="Times New Roman" panose="02020603050405020304" pitchFamily="18" charset="0"/>
            </a:rPr>
            <a:t>PHÉP BIỆN CHỨNG DUY VẬT</a:t>
          </a:r>
        </a:p>
      </dgm:t>
    </dgm:pt>
    <dgm:pt modelId="{8AA01F3B-0EE5-45EF-A2E1-35004A9C5C54}" type="parTrans" cxnId="{271E4DC0-8CE4-49CF-907C-185013C64345}">
      <dgm:prSet/>
      <dgm:spPr/>
      <dgm:t>
        <a:bodyPr/>
        <a:lstStyle/>
        <a:p>
          <a:endParaRPr lang="en-US"/>
        </a:p>
      </dgm:t>
    </dgm:pt>
    <dgm:pt modelId="{7B2C1246-D560-4997-9EE6-32A618F20961}" type="sibTrans" cxnId="{271E4DC0-8CE4-49CF-907C-185013C64345}">
      <dgm:prSet/>
      <dgm:spPr/>
      <dgm:t>
        <a:bodyPr/>
        <a:lstStyle/>
        <a:p>
          <a:endParaRPr lang="en-US"/>
        </a:p>
      </dgm:t>
    </dgm:pt>
    <dgm:pt modelId="{001CD87D-E4A2-4E67-B7A7-1540EA954651}">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2800" b="1" dirty="0">
              <a:solidFill>
                <a:schemeClr val="tx2"/>
              </a:solidFill>
              <a:latin typeface="Times New Roman" panose="02020603050405020304" pitchFamily="18" charset="0"/>
              <a:cs typeface="Times New Roman" panose="02020603050405020304" pitchFamily="18" charset="0"/>
            </a:rPr>
            <a:t>LÝ LUẬN NHẬN THỨC CỦA CHỦ NGHĨA DUY VẬT BIỆN CHỨNG </a:t>
          </a:r>
        </a:p>
      </dgm:t>
    </dgm:pt>
    <dgm:pt modelId="{3621FA06-BDD8-4473-99ED-B062164254E9}" type="parTrans" cxnId="{8D6CD2D3-AC2D-41F5-8E9A-0AC3E7ED571C}">
      <dgm:prSet/>
      <dgm:spPr/>
      <dgm:t>
        <a:bodyPr/>
        <a:lstStyle/>
        <a:p>
          <a:endParaRPr lang="en-US"/>
        </a:p>
      </dgm:t>
    </dgm:pt>
    <dgm:pt modelId="{C444D993-B122-4597-8A3B-A37C4B7BD504}" type="sibTrans" cxnId="{8D6CD2D3-AC2D-41F5-8E9A-0AC3E7ED571C}">
      <dgm:prSet/>
      <dgm:spPr/>
      <dgm:t>
        <a:bodyPr/>
        <a:lstStyle/>
        <a:p>
          <a:endParaRPr lang="en-US"/>
        </a:p>
      </dgm:t>
    </dgm:pt>
    <dgm:pt modelId="{E58B3043-4CAE-4803-AC3B-64E8BA6D427B}" type="pres">
      <dgm:prSet presAssocID="{9C2443E5-F515-4501-B201-3A434B26FCF1}" presName="Name0" presStyleCnt="0">
        <dgm:presLayoutVars>
          <dgm:chMax val="7"/>
          <dgm:chPref val="7"/>
          <dgm:dir/>
        </dgm:presLayoutVars>
      </dgm:prSet>
      <dgm:spPr/>
    </dgm:pt>
    <dgm:pt modelId="{2B586D0E-C993-4F97-AEAB-40027A2B6B57}" type="pres">
      <dgm:prSet presAssocID="{9C2443E5-F515-4501-B201-3A434B26FCF1}" presName="Name1" presStyleCnt="0"/>
      <dgm:spPr/>
    </dgm:pt>
    <dgm:pt modelId="{2087BD71-B953-46EB-8440-3EACAB4E8BE1}" type="pres">
      <dgm:prSet presAssocID="{9C2443E5-F515-4501-B201-3A434B26FCF1}" presName="cycle" presStyleCnt="0"/>
      <dgm:spPr/>
    </dgm:pt>
    <dgm:pt modelId="{47E3CCCD-3D0D-4205-8996-8FB4F0B625A3}" type="pres">
      <dgm:prSet presAssocID="{9C2443E5-F515-4501-B201-3A434B26FCF1}" presName="srcNode" presStyleLbl="node1" presStyleIdx="0" presStyleCnt="3"/>
      <dgm:spPr/>
    </dgm:pt>
    <dgm:pt modelId="{347BFC91-1736-4F27-B261-EC74F6A8C976}" type="pres">
      <dgm:prSet presAssocID="{9C2443E5-F515-4501-B201-3A434B26FCF1}" presName="conn" presStyleLbl="parChTrans1D2" presStyleIdx="0" presStyleCnt="1"/>
      <dgm:spPr/>
    </dgm:pt>
    <dgm:pt modelId="{C214DE82-8876-4BD9-BDC7-B734B36DF906}" type="pres">
      <dgm:prSet presAssocID="{9C2443E5-F515-4501-B201-3A434B26FCF1}" presName="extraNode" presStyleLbl="node1" presStyleIdx="0" presStyleCnt="3"/>
      <dgm:spPr/>
    </dgm:pt>
    <dgm:pt modelId="{DCD02F95-7C6E-4484-8782-C37D932915F2}" type="pres">
      <dgm:prSet presAssocID="{9C2443E5-F515-4501-B201-3A434B26FCF1}" presName="dstNode" presStyleLbl="node1" presStyleIdx="0" presStyleCnt="3"/>
      <dgm:spPr/>
    </dgm:pt>
    <dgm:pt modelId="{68B1C590-FA4C-4521-BA21-CDBA602483C1}" type="pres">
      <dgm:prSet presAssocID="{27968FC7-6CAE-4084-8D5A-9513D4D7D848}" presName="text_1" presStyleLbl="node1" presStyleIdx="0" presStyleCnt="3">
        <dgm:presLayoutVars>
          <dgm:bulletEnabled val="1"/>
        </dgm:presLayoutVars>
      </dgm:prSet>
      <dgm:spPr/>
    </dgm:pt>
    <dgm:pt modelId="{E92C7AA3-FD03-48AE-A429-C87CB62EA195}" type="pres">
      <dgm:prSet presAssocID="{27968FC7-6CAE-4084-8D5A-9513D4D7D848}" presName="accent_1" presStyleCnt="0"/>
      <dgm:spPr/>
    </dgm:pt>
    <dgm:pt modelId="{7BCC4E72-2343-4576-9F52-53C9BDC6C950}" type="pres">
      <dgm:prSet presAssocID="{27968FC7-6CAE-4084-8D5A-9513D4D7D848}" presName="accentRepeatNode" presStyleLbl="solidFgAcc1" presStyleIdx="0" presStyleCnt="3"/>
      <dgm:spPr/>
    </dgm:pt>
    <dgm:pt modelId="{BEA5D8E4-C348-4056-86BD-D367D7260C0D}" type="pres">
      <dgm:prSet presAssocID="{43EF27E7-3554-44C9-904F-FC29F9329E0A}" presName="text_2" presStyleLbl="node1" presStyleIdx="1" presStyleCnt="3">
        <dgm:presLayoutVars>
          <dgm:bulletEnabled val="1"/>
        </dgm:presLayoutVars>
      </dgm:prSet>
      <dgm:spPr/>
    </dgm:pt>
    <dgm:pt modelId="{B8792A63-59FA-44F6-BD9F-16E50993FB4F}" type="pres">
      <dgm:prSet presAssocID="{43EF27E7-3554-44C9-904F-FC29F9329E0A}" presName="accent_2" presStyleCnt="0"/>
      <dgm:spPr/>
    </dgm:pt>
    <dgm:pt modelId="{65E977BA-81D1-4B94-A176-DF1D02B96AAB}" type="pres">
      <dgm:prSet presAssocID="{43EF27E7-3554-44C9-904F-FC29F9329E0A}" presName="accentRepeatNode" presStyleLbl="solidFgAcc1" presStyleIdx="1" presStyleCnt="3"/>
      <dgm:spPr/>
    </dgm:pt>
    <dgm:pt modelId="{232DCDAE-9652-47F3-87D5-FE959617E109}" type="pres">
      <dgm:prSet presAssocID="{001CD87D-E4A2-4E67-B7A7-1540EA954651}" presName="text_3" presStyleLbl="node1" presStyleIdx="2" presStyleCnt="3">
        <dgm:presLayoutVars>
          <dgm:bulletEnabled val="1"/>
        </dgm:presLayoutVars>
      </dgm:prSet>
      <dgm:spPr/>
    </dgm:pt>
    <dgm:pt modelId="{B44F0C59-D177-4D37-8725-483953B63634}" type="pres">
      <dgm:prSet presAssocID="{001CD87D-E4A2-4E67-B7A7-1540EA954651}" presName="accent_3" presStyleCnt="0"/>
      <dgm:spPr/>
    </dgm:pt>
    <dgm:pt modelId="{FA23EBF7-5B36-4C57-AC18-445771A5E882}" type="pres">
      <dgm:prSet presAssocID="{001CD87D-E4A2-4E67-B7A7-1540EA954651}" presName="accentRepeatNode" presStyleLbl="solidFgAcc1" presStyleIdx="2" presStyleCnt="3"/>
      <dgm:spPr/>
    </dgm:pt>
  </dgm:ptLst>
  <dgm:cxnLst>
    <dgm:cxn modelId="{98C8021E-A594-4518-848C-A1482C68F153}" type="presOf" srcId="{0F360431-8F7D-4257-85DA-79E09AAE1898}" destId="{347BFC91-1736-4F27-B261-EC74F6A8C976}" srcOrd="0" destOrd="0" presId="urn:microsoft.com/office/officeart/2008/layout/VerticalCurvedList"/>
    <dgm:cxn modelId="{0C9A133A-6565-40D3-877F-3E6EA407A9F6}" type="presOf" srcId="{27968FC7-6CAE-4084-8D5A-9513D4D7D848}" destId="{68B1C590-FA4C-4521-BA21-CDBA602483C1}" srcOrd="0" destOrd="0" presId="urn:microsoft.com/office/officeart/2008/layout/VerticalCurvedList"/>
    <dgm:cxn modelId="{0F404A5B-DD53-4C0F-B58D-5913BC3873DD}" type="presOf" srcId="{43EF27E7-3554-44C9-904F-FC29F9329E0A}" destId="{BEA5D8E4-C348-4056-86BD-D367D7260C0D}" srcOrd="0" destOrd="0" presId="urn:microsoft.com/office/officeart/2008/layout/VerticalCurvedList"/>
    <dgm:cxn modelId="{4D858173-523D-4A29-A84B-6A7BB0ADEC75}" type="presOf" srcId="{9C2443E5-F515-4501-B201-3A434B26FCF1}" destId="{E58B3043-4CAE-4803-AC3B-64E8BA6D427B}" srcOrd="0" destOrd="0" presId="urn:microsoft.com/office/officeart/2008/layout/VerticalCurvedList"/>
    <dgm:cxn modelId="{5CE7B879-DFBD-4EFD-80B6-452C13AC7EB6}" srcId="{9C2443E5-F515-4501-B201-3A434B26FCF1}" destId="{27968FC7-6CAE-4084-8D5A-9513D4D7D848}" srcOrd="0" destOrd="0" parTransId="{E8762775-0A93-4E03-9CBC-7A8C7842CAE0}" sibTransId="{0F360431-8F7D-4257-85DA-79E09AAE1898}"/>
    <dgm:cxn modelId="{271E4DC0-8CE4-49CF-907C-185013C64345}" srcId="{9C2443E5-F515-4501-B201-3A434B26FCF1}" destId="{43EF27E7-3554-44C9-904F-FC29F9329E0A}" srcOrd="1" destOrd="0" parTransId="{8AA01F3B-0EE5-45EF-A2E1-35004A9C5C54}" sibTransId="{7B2C1246-D560-4997-9EE6-32A618F20961}"/>
    <dgm:cxn modelId="{8D6CD2D3-AC2D-41F5-8E9A-0AC3E7ED571C}" srcId="{9C2443E5-F515-4501-B201-3A434B26FCF1}" destId="{001CD87D-E4A2-4E67-B7A7-1540EA954651}" srcOrd="2" destOrd="0" parTransId="{3621FA06-BDD8-4473-99ED-B062164254E9}" sibTransId="{C444D993-B122-4597-8A3B-A37C4B7BD504}"/>
    <dgm:cxn modelId="{B879FCF2-960F-4261-A9AE-913B6D2C2910}" type="presOf" srcId="{001CD87D-E4A2-4E67-B7A7-1540EA954651}" destId="{232DCDAE-9652-47F3-87D5-FE959617E109}" srcOrd="0" destOrd="0" presId="urn:microsoft.com/office/officeart/2008/layout/VerticalCurvedList"/>
    <dgm:cxn modelId="{ADCEB825-2E1B-462E-997C-A26998FB7A5A}" type="presParOf" srcId="{E58B3043-4CAE-4803-AC3B-64E8BA6D427B}" destId="{2B586D0E-C993-4F97-AEAB-40027A2B6B57}" srcOrd="0" destOrd="0" presId="urn:microsoft.com/office/officeart/2008/layout/VerticalCurvedList"/>
    <dgm:cxn modelId="{F4FE35D4-6ACC-4B3E-9DA7-067B07424F18}" type="presParOf" srcId="{2B586D0E-C993-4F97-AEAB-40027A2B6B57}" destId="{2087BD71-B953-46EB-8440-3EACAB4E8BE1}" srcOrd="0" destOrd="0" presId="urn:microsoft.com/office/officeart/2008/layout/VerticalCurvedList"/>
    <dgm:cxn modelId="{422C64F6-5BAE-41B6-A897-BF80978F1B3A}" type="presParOf" srcId="{2087BD71-B953-46EB-8440-3EACAB4E8BE1}" destId="{47E3CCCD-3D0D-4205-8996-8FB4F0B625A3}" srcOrd="0" destOrd="0" presId="urn:microsoft.com/office/officeart/2008/layout/VerticalCurvedList"/>
    <dgm:cxn modelId="{04722E9C-1F8B-4C9A-9BDD-B63E0BE81320}" type="presParOf" srcId="{2087BD71-B953-46EB-8440-3EACAB4E8BE1}" destId="{347BFC91-1736-4F27-B261-EC74F6A8C976}" srcOrd="1" destOrd="0" presId="urn:microsoft.com/office/officeart/2008/layout/VerticalCurvedList"/>
    <dgm:cxn modelId="{56493089-13C2-4BB1-A026-FCFF8C905B48}" type="presParOf" srcId="{2087BD71-B953-46EB-8440-3EACAB4E8BE1}" destId="{C214DE82-8876-4BD9-BDC7-B734B36DF906}" srcOrd="2" destOrd="0" presId="urn:microsoft.com/office/officeart/2008/layout/VerticalCurvedList"/>
    <dgm:cxn modelId="{8B30367E-E02C-4759-8A60-7A5BDAF63858}" type="presParOf" srcId="{2087BD71-B953-46EB-8440-3EACAB4E8BE1}" destId="{DCD02F95-7C6E-4484-8782-C37D932915F2}" srcOrd="3" destOrd="0" presId="urn:microsoft.com/office/officeart/2008/layout/VerticalCurvedList"/>
    <dgm:cxn modelId="{8021BDE6-83AF-4F2A-8443-B48592815794}" type="presParOf" srcId="{2B586D0E-C993-4F97-AEAB-40027A2B6B57}" destId="{68B1C590-FA4C-4521-BA21-CDBA602483C1}" srcOrd="1" destOrd="0" presId="urn:microsoft.com/office/officeart/2008/layout/VerticalCurvedList"/>
    <dgm:cxn modelId="{AB989888-AC40-4A99-8DAF-E9401415F1BA}" type="presParOf" srcId="{2B586D0E-C993-4F97-AEAB-40027A2B6B57}" destId="{E92C7AA3-FD03-48AE-A429-C87CB62EA195}" srcOrd="2" destOrd="0" presId="urn:microsoft.com/office/officeart/2008/layout/VerticalCurvedList"/>
    <dgm:cxn modelId="{EEA16726-4811-4995-957C-D4AC5DCFB06D}" type="presParOf" srcId="{E92C7AA3-FD03-48AE-A429-C87CB62EA195}" destId="{7BCC4E72-2343-4576-9F52-53C9BDC6C950}" srcOrd="0" destOrd="0" presId="urn:microsoft.com/office/officeart/2008/layout/VerticalCurvedList"/>
    <dgm:cxn modelId="{23C0F7DC-2649-4F46-B92D-3727CBC75288}" type="presParOf" srcId="{2B586D0E-C993-4F97-AEAB-40027A2B6B57}" destId="{BEA5D8E4-C348-4056-86BD-D367D7260C0D}" srcOrd="3" destOrd="0" presId="urn:microsoft.com/office/officeart/2008/layout/VerticalCurvedList"/>
    <dgm:cxn modelId="{A4EF1964-AC74-4457-9F83-E6C80CB4DD57}" type="presParOf" srcId="{2B586D0E-C993-4F97-AEAB-40027A2B6B57}" destId="{B8792A63-59FA-44F6-BD9F-16E50993FB4F}" srcOrd="4" destOrd="0" presId="urn:microsoft.com/office/officeart/2008/layout/VerticalCurvedList"/>
    <dgm:cxn modelId="{E41BCDE6-C4CD-459F-AF94-DCE9DB1ED973}" type="presParOf" srcId="{B8792A63-59FA-44F6-BD9F-16E50993FB4F}" destId="{65E977BA-81D1-4B94-A176-DF1D02B96AAB}" srcOrd="0" destOrd="0" presId="urn:microsoft.com/office/officeart/2008/layout/VerticalCurvedList"/>
    <dgm:cxn modelId="{74C64413-0D4F-4F07-963D-D25CE8ED6D1E}" type="presParOf" srcId="{2B586D0E-C993-4F97-AEAB-40027A2B6B57}" destId="{232DCDAE-9652-47F3-87D5-FE959617E109}" srcOrd="5" destOrd="0" presId="urn:microsoft.com/office/officeart/2008/layout/VerticalCurvedList"/>
    <dgm:cxn modelId="{2CE8427B-5F93-4D5B-8CC9-D5D935DA469C}" type="presParOf" srcId="{2B586D0E-C993-4F97-AEAB-40027A2B6B57}" destId="{B44F0C59-D177-4D37-8725-483953B63634}" srcOrd="6" destOrd="0" presId="urn:microsoft.com/office/officeart/2008/layout/VerticalCurvedList"/>
    <dgm:cxn modelId="{91F3FD15-6E34-47EA-BFDA-1B23E338E7FE}" type="presParOf" srcId="{B44F0C59-D177-4D37-8725-483953B63634}" destId="{FA23EBF7-5B36-4C57-AC18-445771A5E88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Một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là</a:t>
          </a:r>
          <a:r>
            <a:rPr lang="en-US" sz="2400" b="1" dirty="0">
              <a:solidFill>
                <a:schemeClr val="tx2"/>
              </a:solidFill>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6">
            <a:lumMod val="20000"/>
            <a:lumOff val="80000"/>
          </a:schemeClr>
        </a:solidFill>
      </dgm:spPr>
      <dgm:t>
        <a:bodyPr/>
        <a:lstStyle/>
        <a:p>
          <a:r>
            <a:rPr lang="en-US" sz="2000" b="1" dirty="0" err="1">
              <a:solidFill>
                <a:srgbClr val="002060"/>
              </a:solidFill>
              <a:latin typeface="Times New Roman" panose="02020603050405020304" pitchFamily="18" charset="0"/>
              <a:cs typeface="Times New Roman" panose="02020603050405020304" pitchFamily="18" charset="0"/>
            </a:rPr>
            <a:t>Trao</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đổi</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thông</a:t>
          </a:r>
          <a:r>
            <a:rPr lang="en-US" sz="2000" b="1" dirty="0">
              <a:solidFill>
                <a:srgbClr val="002060"/>
              </a:solidFill>
              <a:latin typeface="Times New Roman" panose="02020603050405020304" pitchFamily="18" charset="0"/>
              <a:cs typeface="Times New Roman" panose="02020603050405020304" pitchFamily="18" charset="0"/>
            </a:rPr>
            <a:t> tin </a:t>
          </a:r>
          <a:r>
            <a:rPr lang="en-US" sz="2000" b="1" dirty="0" err="1">
              <a:solidFill>
                <a:srgbClr val="002060"/>
              </a:solidFill>
              <a:latin typeface="Times New Roman" panose="02020603050405020304" pitchFamily="18" charset="0"/>
              <a:cs typeface="Times New Roman" panose="02020603050405020304" pitchFamily="18" charset="0"/>
            </a:rPr>
            <a:t>giữa</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chủ</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thể</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và</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đối</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tượng</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phản</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ánh</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trình</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mang</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chiều</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chọn</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lọc</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thông</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tin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thiết</a:t>
          </a:r>
          <a:endParaRPr lang="en-US" sz="2400" b="0" i="1"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Hai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6">
            <a:lumMod val="20000"/>
            <a:lumOff val="80000"/>
          </a:schemeClr>
        </a:solidFill>
      </dgm:spPr>
      <dgm:t>
        <a:bodyPr/>
        <a:lstStyle/>
        <a:p>
          <a:endParaRPr lang="en-US" sz="1800" b="0" dirty="0">
            <a:solidFill>
              <a:srgbClr val="002060"/>
            </a:solidFill>
            <a:latin typeface="Times New Roman" panose="02020603050405020304" pitchFamily="18" charset="0"/>
            <a:cs typeface="Times New Roman" panose="02020603050405020304" pitchFamily="18" charset="0"/>
          </a:endParaRPr>
        </a:p>
        <a:p>
          <a:r>
            <a:rPr lang="en-US" sz="1800" b="1" dirty="0" err="1">
              <a:solidFill>
                <a:srgbClr val="002060"/>
              </a:solidFill>
              <a:latin typeface="Times New Roman" panose="02020603050405020304" pitchFamily="18" charset="0"/>
              <a:cs typeface="Times New Roman" panose="02020603050405020304" pitchFamily="18" charset="0"/>
            </a:rPr>
            <a:t>Mô</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hình</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hóa</a:t>
          </a:r>
          <a:r>
            <a:rPr lang="en-US" sz="1800" b="1" dirty="0">
              <a:solidFill>
                <a:srgbClr val="002060"/>
              </a:solidFill>
              <a:latin typeface="Times New Roman" panose="02020603050405020304" pitchFamily="18" charset="0"/>
              <a:cs typeface="Times New Roman" panose="02020603050405020304" pitchFamily="18" charset="0"/>
            </a:rPr>
            <a:t> ĐT </a:t>
          </a:r>
          <a:r>
            <a:rPr lang="en-US" sz="1800" b="1" dirty="0" err="1">
              <a:solidFill>
                <a:srgbClr val="002060"/>
              </a:solidFill>
              <a:latin typeface="Times New Roman" panose="02020603050405020304" pitchFamily="18" charset="0"/>
              <a:cs typeface="Times New Roman" panose="02020603050405020304" pitchFamily="18" charset="0"/>
            </a:rPr>
            <a:t>trong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tư</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duy</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dưới</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dạng</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hình</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ảnh</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tinh</a:t>
          </a:r>
          <a:r>
            <a:rPr lang="en-US" sz="1800" b="1" dirty="0">
              <a:solidFill>
                <a:srgbClr val="002060"/>
              </a:solidFill>
              <a:latin typeface="Times New Roman" panose="02020603050405020304" pitchFamily="18" charset="0"/>
              <a:cs typeface="Times New Roman" panose="02020603050405020304" pitchFamily="18" charset="0"/>
            </a:rPr>
            <a:t> </a:t>
          </a:r>
          <a:r>
            <a:rPr lang="en-US" sz="1800" b="1" dirty="0" err="1">
              <a:solidFill>
                <a:srgbClr val="002060"/>
              </a:solidFill>
              <a:latin typeface="Times New Roman" panose="02020603050405020304" pitchFamily="18" charset="0"/>
              <a:cs typeface="Times New Roman" panose="02020603050405020304" pitchFamily="18" charset="0"/>
            </a:rPr>
            <a:t>thần</a:t>
          </a:r>
          <a:r>
            <a:rPr lang="en-US" sz="1800" b="1" dirty="0">
              <a:solidFill>
                <a:srgbClr val="002060"/>
              </a:solidFill>
              <a:latin typeface="Times New Roman" panose="02020603050405020304" pitchFamily="18" charset="0"/>
              <a:cs typeface="Times New Roman" panose="02020603050405020304" pitchFamily="18" charset="0"/>
            </a:rPr>
            <a:t> </a:t>
          </a: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000" b="0" i="1" dirty="0" err="1">
              <a:solidFill>
                <a:schemeClr val="tx2"/>
              </a:solidFill>
              <a:latin typeface="Times New Roman" panose="02020603050405020304" pitchFamily="18" charset="0"/>
              <a:cs typeface="Times New Roman" panose="02020603050405020304" pitchFamily="18" charset="0"/>
            </a:rPr>
            <a:t>Là</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quá</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trình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sáng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tạo</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lại</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hiện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thực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của</a:t>
          </a:r>
          <a:r>
            <a:rPr lang="en-US" sz="2000" b="0" i="1" dirty="0">
              <a:solidFill>
                <a:schemeClr val="tx2"/>
              </a:solidFill>
              <a:latin typeface="Times New Roman" panose="02020603050405020304" pitchFamily="18" charset="0"/>
              <a:cs typeface="Times New Roman" panose="02020603050405020304" pitchFamily="18" charset="0"/>
            </a:rPr>
            <a:t> ý </a:t>
          </a:r>
          <a:r>
            <a:rPr lang="en-US" sz="2000" b="0" i="1" dirty="0" err="1">
              <a:solidFill>
                <a:schemeClr val="tx2"/>
              </a:solidFill>
              <a:latin typeface="Times New Roman" panose="02020603050405020304" pitchFamily="18" charset="0"/>
              <a:cs typeface="Times New Roman" panose="02020603050405020304" pitchFamily="18" charset="0"/>
            </a:rPr>
            <a:t>thức</a:t>
          </a:r>
          <a:r>
            <a:rPr lang="en-US" sz="2000" b="0" i="1" dirty="0">
              <a:solidFill>
                <a:schemeClr val="tx2"/>
              </a:solidFill>
              <a:latin typeface="Times New Roman" panose="02020603050405020304" pitchFamily="18" charset="0"/>
              <a:cs typeface="Times New Roman" panose="02020603050405020304" pitchFamily="18" charset="0"/>
            </a:rPr>
            <a:t> – </a:t>
          </a:r>
          <a:r>
            <a:rPr lang="en-US" sz="2000" b="0" i="1" dirty="0" err="1">
              <a:solidFill>
                <a:schemeClr val="tx2"/>
              </a:solidFill>
              <a:latin typeface="Times New Roman" panose="02020603050405020304" pitchFamily="18" charset="0"/>
              <a:cs typeface="Times New Roman" panose="02020603050405020304" pitchFamily="18" charset="0"/>
            </a:rPr>
            <a:t>mã</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hóa</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các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đối</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tượng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vật</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chất</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thành</a:t>
          </a:r>
          <a:r>
            <a:rPr lang="en-US" sz="2000" b="0" i="1" dirty="0">
              <a:solidFill>
                <a:schemeClr val="tx2"/>
              </a:solidFill>
              <a:latin typeface="Times New Roman" panose="02020603050405020304" pitchFamily="18" charset="0"/>
              <a:cs typeface="Times New Roman" panose="02020603050405020304" pitchFamily="18" charset="0"/>
            </a:rPr>
            <a:t> ý </a:t>
          </a:r>
          <a:r>
            <a:rPr lang="en-US" sz="2000" b="0" i="1" dirty="0" err="1">
              <a:solidFill>
                <a:schemeClr val="tx2"/>
              </a:solidFill>
              <a:latin typeface="Times New Roman" panose="02020603050405020304" pitchFamily="18" charset="0"/>
              <a:cs typeface="Times New Roman" panose="02020603050405020304" pitchFamily="18" charset="0"/>
            </a:rPr>
            <a:t>tưởng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tinh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thần</a:t>
          </a:r>
          <a:r>
            <a:rPr lang="en-US" sz="2000" b="0" i="1" dirty="0">
              <a:solidFill>
                <a:schemeClr val="tx2"/>
              </a:solidFill>
              <a:latin typeface="Times New Roman" panose="02020603050405020304" pitchFamily="18" charset="0"/>
              <a:cs typeface="Times New Roman" panose="02020603050405020304" pitchFamily="18" charset="0"/>
            </a:rPr>
            <a:t> phi </a:t>
          </a:r>
          <a:r>
            <a:rPr lang="en-US" sz="2000" b="0" i="1" dirty="0" err="1">
              <a:solidFill>
                <a:schemeClr val="tx2"/>
              </a:solidFill>
              <a:latin typeface="Times New Roman" panose="02020603050405020304" pitchFamily="18" charset="0"/>
              <a:cs typeface="Times New Roman" panose="02020603050405020304" pitchFamily="18" charset="0"/>
            </a:rPr>
            <a:t>vật</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chất</a:t>
          </a:r>
          <a:endParaRPr lang="en-US" sz="2000" b="0" i="1" dirty="0">
            <a:solidFill>
              <a:schemeClr val="tx2"/>
            </a:solidFill>
            <a:latin typeface="Times New Roman" panose="02020603050405020304" pitchFamily="18" charset="0"/>
            <a:cs typeface="Times New Roman" panose="02020603050405020304" pitchFamily="18" charset="0"/>
          </a:endParaRP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6">
            <a:lumMod val="20000"/>
            <a:lumOff val="80000"/>
          </a:schemeClr>
        </a:solidFill>
      </dgm:spPr>
      <dgm:t>
        <a:bodyPr/>
        <a:lstStyle/>
        <a:p>
          <a:r>
            <a:rPr lang="en-US" sz="2000" b="1" dirty="0" err="1">
              <a:solidFill>
                <a:srgbClr val="002060"/>
              </a:solidFill>
              <a:latin typeface="Times New Roman" panose="02020603050405020304" pitchFamily="18" charset="0"/>
              <a:cs typeface="Times New Roman" panose="02020603050405020304" pitchFamily="18" charset="0"/>
            </a:rPr>
            <a:t>Chuyển</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hóa</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mô</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hình</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tư</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duy</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ra</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hiện</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thực</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khách</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quan</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000" b="0" i="1" dirty="0" err="1">
              <a:solidFill>
                <a:schemeClr val="tx2"/>
              </a:solidFill>
              <a:latin typeface="Times New Roman" panose="02020603050405020304" pitchFamily="18" charset="0"/>
              <a:cs typeface="Times New Roman" panose="02020603050405020304" pitchFamily="18" charset="0"/>
            </a:rPr>
            <a:t>Là</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quá</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trình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hiện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thực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hóa</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tư</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tưởng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thông</a:t>
          </a:r>
          <a:r>
            <a:rPr lang="en-US" sz="2000" b="0" i="1" dirty="0">
              <a:solidFill>
                <a:schemeClr val="tx2"/>
              </a:solidFill>
              <a:latin typeface="Times New Roman" panose="02020603050405020304" pitchFamily="18" charset="0"/>
              <a:cs typeface="Times New Roman" panose="02020603050405020304" pitchFamily="18" charset="0"/>
            </a:rPr>
            <a:t> qua </a:t>
          </a:r>
          <a:r>
            <a:rPr lang="en-US" sz="2000" b="0" i="1" dirty="0" err="1">
              <a:solidFill>
                <a:schemeClr val="tx2"/>
              </a:solidFill>
              <a:latin typeface="Times New Roman" panose="02020603050405020304" pitchFamily="18" charset="0"/>
              <a:cs typeface="Times New Roman" panose="02020603050405020304" pitchFamily="18" charset="0"/>
            </a:rPr>
            <a:t>hoạt</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động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thực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tiễn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nhằm</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thực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hiện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mục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đích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của</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mình</a:t>
          </a:r>
          <a:endParaRPr lang="en-US" sz="2000" b="0" i="1" dirty="0">
            <a:solidFill>
              <a:schemeClr val="tx2"/>
            </a:solidFill>
            <a:latin typeface="Times New Roman" panose="02020603050405020304" pitchFamily="18" charset="0"/>
            <a:cs typeface="Times New Roman" panose="02020603050405020304" pitchFamily="18" charset="0"/>
          </a:endParaRP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DFE91319-BB1C-47F5-800B-7A90B2829CED}" type="presOf" srcId="{6EE168A3-BAD3-4341-988B-5DD292914A5D}" destId="{35A2A7BB-015C-43D2-BF83-AC92864CEFEF}"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81B95522-A6E1-48BA-A08B-248F90FF6A4D}" type="presOf" srcId="{32D6A73B-402A-4B4F-BCA8-E5C7C242654F}" destId="{5302FF2D-792F-459A-96EF-9AA82992B7BC}" srcOrd="0" destOrd="0" presId="urn:microsoft.com/office/officeart/2011/layout/TabList"/>
    <dgm:cxn modelId="{EF421429-F352-47AD-A762-F9DCFD12C10D}" type="presOf" srcId="{165FC2A0-E79E-4EE1-9FC7-9B396DAEF510}" destId="{6006F572-17F4-4C7C-97F9-A69521F64595}"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48E90D3A-BD04-44EC-835D-654C3A232BE0}" type="presOf" srcId="{FC70EFE2-2B04-468B-86A5-3B09A2F120C8}" destId="{7614B290-0C2E-4744-B26B-D7F2B8EE6BE5}" srcOrd="0" destOrd="0" presId="urn:microsoft.com/office/officeart/2011/layout/TabList"/>
    <dgm:cxn modelId="{14A8D171-2BBE-4060-8EE9-F1B23F3EA052}" type="presOf" srcId="{82F985B4-8F98-411A-A4DF-A3DA449EE2F7}" destId="{EFEE8269-3D05-4C18-9054-9F2A8367E5E0}" srcOrd="0" destOrd="0" presId="urn:microsoft.com/office/officeart/2011/layout/TabList"/>
    <dgm:cxn modelId="{186A6785-ED46-43F3-80F1-EF65C43439C3}" type="presOf" srcId="{B28DD6C3-B219-4A05-9B1B-2DC58F6EEAFC}" destId="{2FDDBBE4-69EE-4407-A1C5-F3ACF36E5E7C}" srcOrd="0" destOrd="0" presId="urn:microsoft.com/office/officeart/2011/layout/TabList"/>
    <dgm:cxn modelId="{6654778A-FBC9-415F-85FB-A7EC796CE3A5}" type="presOf" srcId="{FAEDAEDC-A910-414B-9F12-2A2B0263A3F9}" destId="{CAFF16D3-8520-47DB-867D-62AAB3E9B6DC}" srcOrd="0" destOrd="0" presId="urn:microsoft.com/office/officeart/2011/layout/TabList"/>
    <dgm:cxn modelId="{E3461497-9570-4DE5-9771-F52A9FDF94F0}" type="presOf" srcId="{84C09F22-DD5D-4A2A-A276-E3EE9C3199E5}" destId="{99AB1CB7-AD60-4AC4-8294-C4C512DEC9C5}"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C7B679B9-1D77-4B5A-A1F9-B22A6142D5B8}" type="presOf" srcId="{F4EE96B1-B727-4581-90E9-BB92B122D611}" destId="{95AA686E-C137-4A3E-9FEF-D3AD0912EC31}" srcOrd="0" destOrd="0" presId="urn:microsoft.com/office/officeart/2011/layout/TabList"/>
    <dgm:cxn modelId="{A46F36D7-1D2D-4988-8944-E4C28E7C36C5}" srcId="{B28DD6C3-B219-4A05-9B1B-2DC58F6EEAFC}" destId="{FAEDAEDC-A910-414B-9F12-2A2B0263A3F9}" srcOrd="2" destOrd="0" parTransId="{08122066-5121-4344-B82F-C3A1A76CDD63}" sibTransId="{ABE8049E-2179-4B09-A47B-8F7C7FA4198C}"/>
    <dgm:cxn modelId="{43B162E3-4E67-493B-83B9-5A6C0144C331}" type="presOf" srcId="{28182647-DB33-4789-BB29-9B1CD5C06BCB}" destId="{FA569536-F33F-41D7-94FC-DEC6393CC89C}" srcOrd="0" destOrd="0" presId="urn:microsoft.com/office/officeart/2011/layout/TabList"/>
    <dgm:cxn modelId="{DAFC78FB-EC11-4C7C-B08F-5AEB3C4931E9}" type="presParOf" srcId="{2FDDBBE4-69EE-4407-A1C5-F3ACF36E5E7C}" destId="{B5204C25-82B8-4274-A7D7-4AE61B9F5A74}" srcOrd="0" destOrd="0" presId="urn:microsoft.com/office/officeart/2011/layout/TabList"/>
    <dgm:cxn modelId="{BAE50806-40B4-416F-8CA7-24856471C5A1}" type="presParOf" srcId="{B5204C25-82B8-4274-A7D7-4AE61B9F5A74}" destId="{EFEE8269-3D05-4C18-9054-9F2A8367E5E0}" srcOrd="0" destOrd="0" presId="urn:microsoft.com/office/officeart/2011/layout/TabList"/>
    <dgm:cxn modelId="{89F614F3-8158-48BF-BCF7-EC279F5078E9}" type="presParOf" srcId="{B5204C25-82B8-4274-A7D7-4AE61B9F5A74}" destId="{95AA686E-C137-4A3E-9FEF-D3AD0912EC31}" srcOrd="1" destOrd="0" presId="urn:microsoft.com/office/officeart/2011/layout/TabList"/>
    <dgm:cxn modelId="{3CE2236A-01BA-4C44-9880-99CE9F1116F0}" type="presParOf" srcId="{B5204C25-82B8-4274-A7D7-4AE61B9F5A74}" destId="{96B90B6B-7448-4611-8EA7-F766776FCBB0}" srcOrd="2" destOrd="0" presId="urn:microsoft.com/office/officeart/2011/layout/TabList"/>
    <dgm:cxn modelId="{11B7C35B-91DB-4232-8063-E51762E89E07}" type="presParOf" srcId="{2FDDBBE4-69EE-4407-A1C5-F3ACF36E5E7C}" destId="{7614B290-0C2E-4744-B26B-D7F2B8EE6BE5}" srcOrd="1" destOrd="0" presId="urn:microsoft.com/office/officeart/2011/layout/TabList"/>
    <dgm:cxn modelId="{825A5687-E1AB-43CC-82F0-648201283FBE}" type="presParOf" srcId="{2FDDBBE4-69EE-4407-A1C5-F3ACF36E5E7C}" destId="{98761C60-44CF-4126-9EC0-832BBCFA8E82}" srcOrd="2" destOrd="0" presId="urn:microsoft.com/office/officeart/2011/layout/TabList"/>
    <dgm:cxn modelId="{2FE79F63-D25E-4F88-88DB-E0DF6A006759}" type="presParOf" srcId="{2FDDBBE4-69EE-4407-A1C5-F3ACF36E5E7C}" destId="{293EEE4D-C62A-44E2-8973-713AE27AE670}" srcOrd="3" destOrd="0" presId="urn:microsoft.com/office/officeart/2011/layout/TabList"/>
    <dgm:cxn modelId="{AA76C76B-A0DA-4675-8F6B-3ACB7E2A3D9F}" type="presParOf" srcId="{293EEE4D-C62A-44E2-8973-713AE27AE670}" destId="{99AB1CB7-AD60-4AC4-8294-C4C512DEC9C5}" srcOrd="0" destOrd="0" presId="urn:microsoft.com/office/officeart/2011/layout/TabList"/>
    <dgm:cxn modelId="{C769619E-97E0-4E7A-8E4F-82179774A990}" type="presParOf" srcId="{293EEE4D-C62A-44E2-8973-713AE27AE670}" destId="{35A2A7BB-015C-43D2-BF83-AC92864CEFEF}" srcOrd="1" destOrd="0" presId="urn:microsoft.com/office/officeart/2011/layout/TabList"/>
    <dgm:cxn modelId="{D6F42504-7908-4A41-A02C-2FD0AC7FDE35}" type="presParOf" srcId="{293EEE4D-C62A-44E2-8973-713AE27AE670}" destId="{2F63A709-0449-4007-990E-9AEBBB59B971}" srcOrd="2" destOrd="0" presId="urn:microsoft.com/office/officeart/2011/layout/TabList"/>
    <dgm:cxn modelId="{8681669E-2F9B-4915-B1EF-9DA4257B3B27}" type="presParOf" srcId="{2FDDBBE4-69EE-4407-A1C5-F3ACF36E5E7C}" destId="{5302FF2D-792F-459A-96EF-9AA82992B7BC}" srcOrd="4" destOrd="0" presId="urn:microsoft.com/office/officeart/2011/layout/TabList"/>
    <dgm:cxn modelId="{E3A69E1A-526A-441C-A3C4-A140790C2730}" type="presParOf" srcId="{2FDDBBE4-69EE-4407-A1C5-F3ACF36E5E7C}" destId="{192158F7-D4BF-49C3-929B-53DD0CC7D42A}" srcOrd="5" destOrd="0" presId="urn:microsoft.com/office/officeart/2011/layout/TabList"/>
    <dgm:cxn modelId="{C5164FE4-D654-4515-AFA8-7DD891922DE3}" type="presParOf" srcId="{2FDDBBE4-69EE-4407-A1C5-F3ACF36E5E7C}" destId="{842910B8-8D0C-4C1E-8060-971F37287F12}" srcOrd="6" destOrd="0" presId="urn:microsoft.com/office/officeart/2011/layout/TabList"/>
    <dgm:cxn modelId="{1128D883-4314-4AB7-A80A-48E4F6D12428}" type="presParOf" srcId="{842910B8-8D0C-4C1E-8060-971F37287F12}" destId="{FA569536-F33F-41D7-94FC-DEC6393CC89C}" srcOrd="0" destOrd="0" presId="urn:microsoft.com/office/officeart/2011/layout/TabList"/>
    <dgm:cxn modelId="{14FC779C-2CB9-4F24-AE7B-7A8C66B3D084}" type="presParOf" srcId="{842910B8-8D0C-4C1E-8060-971F37287F12}" destId="{CAFF16D3-8520-47DB-867D-62AAB3E9B6DC}" srcOrd="1" destOrd="0" presId="urn:microsoft.com/office/officeart/2011/layout/TabList"/>
    <dgm:cxn modelId="{B5E922EA-8C88-4AF7-BF4C-19C290BA9E8C}" type="presParOf" srcId="{842910B8-8D0C-4C1E-8060-971F37287F12}" destId="{B0558FC4-4B64-4AD1-A2B4-086059AEA95E}" srcOrd="2" destOrd="0" presId="urn:microsoft.com/office/officeart/2011/layout/TabList"/>
    <dgm:cxn modelId="{466E6612-F2A3-4787-9FE2-907E96C6BB41}"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dgm:t>
        <a:bodyPr/>
        <a:lstStyle/>
        <a:p>
          <a:r>
            <a:rPr lang="en-US" sz="28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2800" b="1" dirty="0" err="1">
              <a:solidFill>
                <a:schemeClr val="tx2"/>
              </a:solidFill>
              <a:latin typeface="Times New Roman" pitchFamily="18" charset="0"/>
              <a:cs typeface="Times New Roman" pitchFamily="18" charset="0"/>
            </a:rPr>
            <a:t>Quan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điểm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chủ</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nghĩa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tâm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và</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siêu</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hình</a:t>
          </a:r>
          <a:endParaRPr lang="en-US" sz="28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dgm:t>
        <a:bodyPr/>
        <a:lstStyle/>
        <a:p>
          <a:r>
            <a:rPr lang="en-US" sz="2800" b="1">
              <a:solidFill>
                <a:schemeClr val="tx2"/>
              </a:solidFill>
              <a:latin typeface="Times New Roman" pitchFamily="18" charset="0"/>
              <a:cs typeface="Times New Roman" pitchFamily="18" charset="0"/>
            </a:rPr>
            <a:t>b.</a:t>
          </a:r>
          <a:endParaRPr lang="en-US" sz="28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EE87098A-61D7-40D5-AB9C-74ADF2D7BC2A}">
      <dgm:prSet phldrT="[Text]" custT="1"/>
      <dgm:spPr/>
      <dgm:t>
        <a:bodyPr/>
        <a:lstStyle/>
        <a:p>
          <a:pPr algn="l"/>
          <a:r>
            <a:rPr lang="en-US" sz="2800" b="1" dirty="0" err="1">
              <a:solidFill>
                <a:schemeClr val="tx2"/>
              </a:solidFill>
              <a:latin typeface="Times New Roman" pitchFamily="18" charset="0"/>
              <a:cs typeface="Times New Roman" pitchFamily="18" charset="0"/>
            </a:rPr>
            <a:t>Quan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điểm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chủ</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nghĩa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biện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chứng</a:t>
          </a:r>
          <a:endParaRPr lang="en-US" sz="28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latin typeface="Times New Roman" pitchFamily="18" charset="0"/>
            <a:cs typeface="Times New Roman" pitchFamily="18" charset="0"/>
          </a:endParaRPr>
        </a:p>
      </dgm:t>
    </dgm:pt>
    <dgm:pt modelId="{582858C8-19D7-4776-A140-A2521D7811DC}">
      <dgm:prSet phldrT="[Text]" custT="1"/>
      <dgm:spPr/>
      <dgm:t>
        <a:bodyPr/>
        <a:lstStyle/>
        <a:p>
          <a:r>
            <a:rPr lang="en-US" sz="2800" b="1">
              <a:solidFill>
                <a:schemeClr val="tx2"/>
              </a:solidFill>
              <a:latin typeface="Times New Roman" pitchFamily="18" charset="0"/>
              <a:cs typeface="Times New Roman" pitchFamily="18" charset="0"/>
            </a:rPr>
            <a:t>c.</a:t>
          </a:r>
          <a:endParaRPr lang="en-US" sz="2800" b="1" dirty="0">
            <a:solidFill>
              <a:schemeClr val="tx2"/>
            </a:solidFill>
            <a:latin typeface="Times New Roman" pitchFamily="18" charset="0"/>
            <a:cs typeface="Times New Roman" pitchFamily="18" charset="0"/>
          </a:endParaRPr>
        </a:p>
      </dgm:t>
    </dgm:pt>
    <dgm:pt modelId="{AEBB10BB-E934-4EC5-9934-73CD8E9CA385}" type="parTrans" cxnId="{5CF0A8C4-9A2A-4832-925A-7E662834A0AB}">
      <dgm:prSet/>
      <dgm:spPr/>
      <dgm:t>
        <a:bodyPr/>
        <a:lstStyle/>
        <a:p>
          <a:endParaRPr lang="en-US" sz="2800">
            <a:latin typeface="Times New Roman" pitchFamily="18" charset="0"/>
            <a:cs typeface="Times New Roman" pitchFamily="18" charset="0"/>
          </a:endParaRPr>
        </a:p>
      </dgm:t>
    </dgm:pt>
    <dgm:pt modelId="{C4F8EC4F-5366-4053-B0EC-396E9551EBC8}" type="sibTrans" cxnId="{5CF0A8C4-9A2A-4832-925A-7E662834A0AB}">
      <dgm:prSet/>
      <dgm:spPr/>
      <dgm:t>
        <a:bodyPr/>
        <a:lstStyle/>
        <a:p>
          <a:endParaRPr lang="en-US" sz="2800">
            <a:latin typeface="Times New Roman" pitchFamily="18" charset="0"/>
            <a:cs typeface="Times New Roman" pitchFamily="18" charset="0"/>
          </a:endParaRPr>
        </a:p>
      </dgm:t>
    </dgm:pt>
    <dgm:pt modelId="{8AEA1BC0-95B2-47BA-8022-6CA77F32CDE3}">
      <dgm:prSet phldrT="[Text]" custT="1"/>
      <dgm:spPr/>
      <dgm:t>
        <a:bodyPr/>
        <a:lstStyle/>
        <a:p>
          <a:pPr algn="l"/>
          <a:r>
            <a:rPr lang="en-US" sz="2800" b="1">
              <a:solidFill>
                <a:schemeClr val="tx2"/>
              </a:solidFill>
              <a:latin typeface="Times New Roman" pitchFamily="18" charset="0"/>
              <a:cs typeface="Times New Roman" pitchFamily="18" charset="0"/>
            </a:rPr>
            <a:t>Ý nghĩa phương pháp luận</a:t>
          </a:r>
          <a:endParaRPr lang="en-US" sz="2800" b="1" dirty="0">
            <a:solidFill>
              <a:schemeClr val="tx2"/>
            </a:solidFill>
            <a:latin typeface="Times New Roman" pitchFamily="18" charset="0"/>
            <a:cs typeface="Times New Roman" pitchFamily="18" charset="0"/>
          </a:endParaRPr>
        </a:p>
      </dgm:t>
    </dgm:pt>
    <dgm:pt modelId="{3F14D451-AEC1-4645-B9B4-66EB8116A4F7}" type="parTrans" cxnId="{8A85D118-2745-466A-89DC-F3B22D0EB9A4}">
      <dgm:prSet/>
      <dgm:spPr/>
      <dgm:t>
        <a:bodyPr/>
        <a:lstStyle/>
        <a:p>
          <a:endParaRPr lang="en-US" sz="2800">
            <a:latin typeface="Times New Roman" pitchFamily="18" charset="0"/>
            <a:cs typeface="Times New Roman" pitchFamily="18" charset="0"/>
          </a:endParaRPr>
        </a:p>
      </dgm:t>
    </dgm:pt>
    <dgm:pt modelId="{903B0491-8226-4872-833A-6DCCF0A4411C}" type="sibTrans" cxnId="{8A85D118-2745-466A-89DC-F3B22D0EB9A4}">
      <dgm:prSet/>
      <dgm:spPr/>
      <dgm:t>
        <a:bodyPr/>
        <a:lstStyle/>
        <a:p>
          <a:endParaRPr lang="en-US" sz="2800">
            <a:latin typeface="Times New Roman" pitchFamily="18" charset="0"/>
            <a:cs typeface="Times New Roman" pitchFamily="18" charset="0"/>
          </a:endParaRPr>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custScaleY="106779">
        <dgm:presLayoutVars>
          <dgm:bulletEnabled val="1"/>
        </dgm:presLayoutVars>
      </dgm:prSet>
      <dgm:spPr/>
    </dgm:pt>
    <dgm:pt modelId="{CB6D562F-A83F-4040-BA6B-C3EAEC7F1B56}" type="pres">
      <dgm:prSet presAssocID="{B3DA407D-0D72-4CE5-B3EF-8307CA7052B0}" presName="sp" presStyleCnt="0"/>
      <dgm:spPr/>
    </dgm:pt>
    <dgm:pt modelId="{F0C03FF9-C898-4924-9D13-A144186E7F59}" type="pres">
      <dgm:prSet presAssocID="{582858C8-19D7-4776-A140-A2521D7811DC}" presName="composite" presStyleCnt="0"/>
      <dgm:spPr/>
    </dgm:pt>
    <dgm:pt modelId="{DBBD28F1-3C42-4E98-BF5C-7BC658136B3A}" type="pres">
      <dgm:prSet presAssocID="{582858C8-19D7-4776-A140-A2521D7811DC}" presName="parentText" presStyleLbl="alignNode1" presStyleIdx="2" presStyleCnt="3">
        <dgm:presLayoutVars>
          <dgm:chMax val="1"/>
          <dgm:bulletEnabled val="1"/>
        </dgm:presLayoutVars>
      </dgm:prSet>
      <dgm:spPr/>
    </dgm:pt>
    <dgm:pt modelId="{B0FFB85C-B400-45AD-AB4C-9893309CA128}" type="pres">
      <dgm:prSet presAssocID="{582858C8-19D7-4776-A140-A2521D7811DC}" presName="descendantText" presStyleLbl="alignAcc1" presStyleIdx="2" presStyleCnt="3">
        <dgm:presLayoutVars>
          <dgm:bulletEnabled val="1"/>
        </dgm:presLayoutVars>
      </dgm:prSet>
      <dgm:spPr/>
    </dgm:pt>
  </dgm:ptLst>
  <dgm:cxnLst>
    <dgm:cxn modelId="{B4A5F403-641E-440D-9E19-8A4AFA3B98CA}" type="presOf" srcId="{06499D92-1B58-4ABB-B177-83C497903464}" destId="{A8385CC5-9E3D-4630-8A14-80529E56AA25}" srcOrd="0" destOrd="0" presId="urn:microsoft.com/office/officeart/2005/8/layout/chevron2"/>
    <dgm:cxn modelId="{8A85D118-2745-466A-89DC-F3B22D0EB9A4}" srcId="{582858C8-19D7-4776-A140-A2521D7811DC}" destId="{8AEA1BC0-95B2-47BA-8022-6CA77F32CDE3}" srcOrd="0" destOrd="0" parTransId="{3F14D451-AEC1-4645-B9B4-66EB8116A4F7}" sibTransId="{903B0491-8226-4872-833A-6DCCF0A4411C}"/>
    <dgm:cxn modelId="{866A7C2A-83C2-41B7-A443-EDF1878D7485}" type="presOf" srcId="{EE87098A-61D7-40D5-AB9C-74ADF2D7BC2A}" destId="{66EE8A80-F4D4-4B0E-81C4-C67A772FA914}"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51BE8833-7635-4E96-95FB-BB8547F866C1}" type="presOf" srcId="{6D78E838-C40B-4A2D-96AB-3C36A2D0DC16}" destId="{A7A3CE45-31EC-4F1E-B460-AE5C11441564}" srcOrd="0" destOrd="0" presId="urn:microsoft.com/office/officeart/2005/8/layout/chevron2"/>
    <dgm:cxn modelId="{D3763635-ECE0-4E2B-B137-FFA55B2F4908}" type="presOf" srcId="{9FF8373A-6519-49BB-9B1C-267FE05AD0D1}" destId="{D2E498E5-5D32-477C-AD89-F3DFDEA2421E}"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85A1E56B-C7A2-47D1-89DD-2C167530F4C5}" type="presOf" srcId="{1D3F762B-C24B-4AED-81EC-C5404096EB3B}" destId="{0DAB1469-03E9-4D9F-BEEA-7BAD8D0AC49F}" srcOrd="0" destOrd="0" presId="urn:microsoft.com/office/officeart/2005/8/layout/chevron2"/>
    <dgm:cxn modelId="{0341CA9C-AA23-40CF-AE95-E42ACF77BDB9}" type="presOf" srcId="{8AEA1BC0-95B2-47BA-8022-6CA77F32CDE3}" destId="{B0FFB85C-B400-45AD-AB4C-9893309CA128}"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5CF0A8C4-9A2A-4832-925A-7E662834A0AB}" srcId="{06499D92-1B58-4ABB-B177-83C497903464}" destId="{582858C8-19D7-4776-A140-A2521D7811DC}" srcOrd="2" destOrd="0" parTransId="{AEBB10BB-E934-4EC5-9934-73CD8E9CA385}" sibTransId="{C4F8EC4F-5366-4053-B0EC-396E9551EBC8}"/>
    <dgm:cxn modelId="{55561BE6-CC2E-40E9-AEBE-1D8FB12620F1}" srcId="{6D78E838-C40B-4A2D-96AB-3C36A2D0DC16}" destId="{1D3F762B-C24B-4AED-81EC-C5404096EB3B}" srcOrd="0" destOrd="0" parTransId="{6F0FD763-3F2C-43E6-AD4D-3C962D1AB9CC}" sibTransId="{111959EF-A31F-4484-878B-BF0B08273C13}"/>
    <dgm:cxn modelId="{FF3D77FD-B702-4382-B701-C1085D07BCB1}" type="presOf" srcId="{582858C8-19D7-4776-A140-A2521D7811DC}" destId="{DBBD28F1-3C42-4E98-BF5C-7BC658136B3A}" srcOrd="0" destOrd="0" presId="urn:microsoft.com/office/officeart/2005/8/layout/chevron2"/>
    <dgm:cxn modelId="{9FC05364-75AD-4CC5-B3C5-2659C82A882F}" type="presParOf" srcId="{A8385CC5-9E3D-4630-8A14-80529E56AA25}" destId="{983C9849-91B6-45B4-BBE3-096EDDB9258B}" srcOrd="0" destOrd="0" presId="urn:microsoft.com/office/officeart/2005/8/layout/chevron2"/>
    <dgm:cxn modelId="{D536F6CD-57F5-48F2-B5CB-69D4C97D3BA9}" type="presParOf" srcId="{983C9849-91B6-45B4-BBE3-096EDDB9258B}" destId="{A7A3CE45-31EC-4F1E-B460-AE5C11441564}" srcOrd="0" destOrd="0" presId="urn:microsoft.com/office/officeart/2005/8/layout/chevron2"/>
    <dgm:cxn modelId="{50503FBA-3329-4021-A426-4964C44DECD4}" type="presParOf" srcId="{983C9849-91B6-45B4-BBE3-096EDDB9258B}" destId="{0DAB1469-03E9-4D9F-BEEA-7BAD8D0AC49F}" srcOrd="1" destOrd="0" presId="urn:microsoft.com/office/officeart/2005/8/layout/chevron2"/>
    <dgm:cxn modelId="{6F5AE07B-D2B2-416D-9AF2-6D461FC9E592}" type="presParOf" srcId="{A8385CC5-9E3D-4630-8A14-80529E56AA25}" destId="{263644C0-3AEF-472C-BC5B-C2E99FB885CD}" srcOrd="1" destOrd="0" presId="urn:microsoft.com/office/officeart/2005/8/layout/chevron2"/>
    <dgm:cxn modelId="{EF0BC0EA-2D31-433A-8784-65401DD4A291}" type="presParOf" srcId="{A8385CC5-9E3D-4630-8A14-80529E56AA25}" destId="{0EC25FD6-90FD-4D80-8465-5C87A0822180}" srcOrd="2" destOrd="0" presId="urn:microsoft.com/office/officeart/2005/8/layout/chevron2"/>
    <dgm:cxn modelId="{69C591CD-ADEA-4C88-987B-5B085EB496E0}" type="presParOf" srcId="{0EC25FD6-90FD-4D80-8465-5C87A0822180}" destId="{D2E498E5-5D32-477C-AD89-F3DFDEA2421E}" srcOrd="0" destOrd="0" presId="urn:microsoft.com/office/officeart/2005/8/layout/chevron2"/>
    <dgm:cxn modelId="{C6CCD2A8-C27B-460D-AD92-01381E8783DB}" type="presParOf" srcId="{0EC25FD6-90FD-4D80-8465-5C87A0822180}" destId="{66EE8A80-F4D4-4B0E-81C4-C67A772FA914}" srcOrd="1" destOrd="0" presId="urn:microsoft.com/office/officeart/2005/8/layout/chevron2"/>
    <dgm:cxn modelId="{C8294821-58C5-406F-984F-4C3387F9F538}" type="presParOf" srcId="{A8385CC5-9E3D-4630-8A14-80529E56AA25}" destId="{CB6D562F-A83F-4040-BA6B-C3EAEC7F1B56}" srcOrd="3" destOrd="0" presId="urn:microsoft.com/office/officeart/2005/8/layout/chevron2"/>
    <dgm:cxn modelId="{581922BE-4C12-473A-A1EF-DE30DB596571}" type="presParOf" srcId="{A8385CC5-9E3D-4630-8A14-80529E56AA25}" destId="{F0C03FF9-C898-4924-9D13-A144186E7F59}" srcOrd="4" destOrd="0" presId="urn:microsoft.com/office/officeart/2005/8/layout/chevron2"/>
    <dgm:cxn modelId="{E38FDCE1-2A2D-4845-B7ED-DB91DEDF88D2}" type="presParOf" srcId="{F0C03FF9-C898-4924-9D13-A144186E7F59}" destId="{DBBD28F1-3C42-4E98-BF5C-7BC658136B3A}" srcOrd="0" destOrd="0" presId="urn:microsoft.com/office/officeart/2005/8/layout/chevron2"/>
    <dgm:cxn modelId="{75CE8E37-5FA8-4C9A-B541-B1C8EFCF6BE1}" type="presParOf" srcId="{F0C03FF9-C898-4924-9D13-A144186E7F59}" destId="{B0FFB85C-B400-45AD-AB4C-9893309CA12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EBE0DC-5255-4934-A585-663E377F8404}"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BB327E41-5EE8-494F-9549-46D91CCC247F}">
      <dgm:prSet phldrT="[Text]" custT="1"/>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Tuyệt</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đối</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hóa</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yếu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tố</a:t>
          </a:r>
          <a:r>
            <a:rPr lang="en-US" sz="2800" b="1" i="1" u="sng" dirty="0">
              <a:solidFill>
                <a:srgbClr val="FF0000"/>
              </a:solidFill>
              <a:latin typeface="Times New Roman" panose="02020603050405020304" pitchFamily="18" charset="0"/>
              <a:cs typeface="Times New Roman" panose="02020603050405020304" pitchFamily="18" charset="0"/>
            </a:rPr>
            <a:t> ý </a:t>
          </a:r>
          <a:r>
            <a:rPr lang="en-US" sz="2800" b="1" i="1" u="sng" dirty="0" err="1">
              <a:solidFill>
                <a:srgbClr val="FF0000"/>
              </a:solidFill>
              <a:latin typeface="Times New Roman" panose="02020603050405020304" pitchFamily="18" charset="0"/>
              <a:cs typeface="Times New Roman" panose="02020603050405020304" pitchFamily="18" charset="0"/>
            </a:rPr>
            <a:t>thức</a:t>
          </a:r>
          <a:r>
            <a:rPr lang="en-US" sz="2800" b="1" i="1" u="sng" dirty="0">
              <a:solidFill>
                <a:srgbClr val="FF0000"/>
              </a:solidFill>
              <a:latin typeface="Times New Roman" panose="02020603050405020304" pitchFamily="18" charset="0"/>
              <a:cs typeface="Times New Roman" panose="02020603050405020304" pitchFamily="18" charset="0"/>
            </a:rPr>
            <a:t>.</a:t>
          </a:r>
        </a:p>
        <a:p>
          <a:pPr algn="just"/>
          <a:r>
            <a:rPr lang="en-US" sz="2800" b="1" dirty="0" err="1">
              <a:solidFill>
                <a:schemeClr val="tx2"/>
              </a:solidFill>
              <a:latin typeface="Times New Roman" panose="02020603050405020304" pitchFamily="18" charset="0"/>
              <a:cs typeface="Times New Roman" panose="02020603050405020304" pitchFamily="18" charset="0"/>
            </a:rPr>
            <a:t>Nhấn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mạnh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một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chiều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trò</a:t>
          </a:r>
          <a:r>
            <a:rPr lang="en-US" sz="2800" b="1" dirty="0">
              <a:solidFill>
                <a:schemeClr val="tx2"/>
              </a:solidFill>
              <a:latin typeface="Times New Roman" panose="02020603050405020304" pitchFamily="18" charset="0"/>
              <a:cs typeface="Times New Roman" panose="02020603050405020304" pitchFamily="18" charset="0"/>
            </a:rPr>
            <a:t> của ý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sinh</a:t>
          </a:r>
          <a:r>
            <a:rPr lang="en-US" sz="2800" b="1" dirty="0">
              <a:solidFill>
                <a:schemeClr val="tx2"/>
              </a:solidFill>
              <a:latin typeface="Times New Roman" panose="02020603050405020304" pitchFamily="18" charset="0"/>
              <a:cs typeface="Times New Roman" panose="02020603050405020304" pitchFamily="18" charset="0"/>
            </a:rPr>
            <a:t> ra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thế</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giới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chỉ</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bản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sao</a:t>
          </a:r>
          <a:r>
            <a:rPr lang="en-US" sz="2800" b="1" dirty="0">
              <a:solidFill>
                <a:schemeClr val="tx2"/>
              </a:solidFill>
              <a:latin typeface="Times New Roman" panose="02020603050405020304" pitchFamily="18" charset="0"/>
              <a:cs typeface="Times New Roman" panose="02020603050405020304" pitchFamily="18" charset="0"/>
            </a:rPr>
            <a:t> của, </a:t>
          </a:r>
          <a:r>
            <a:rPr lang="en-US" sz="2800" b="1" dirty="0" err="1">
              <a:solidFill>
                <a:schemeClr val="tx2"/>
              </a:solidFill>
              <a:latin typeface="Times New Roman" panose="02020603050405020304" pitchFamily="18" charset="0"/>
              <a:cs typeface="Times New Roman" panose="02020603050405020304" pitchFamily="18" charset="0"/>
            </a:rPr>
            <a:t>biểu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khác</a:t>
          </a:r>
          <a:r>
            <a:rPr lang="en-US" sz="2800" b="1" dirty="0">
              <a:solidFill>
                <a:schemeClr val="tx2"/>
              </a:solidFill>
              <a:latin typeface="Times New Roman" panose="02020603050405020304" pitchFamily="18" charset="0"/>
              <a:cs typeface="Times New Roman" panose="02020603050405020304" pitchFamily="18" charset="0"/>
            </a:rPr>
            <a:t> của </a:t>
          </a:r>
          <a:r>
            <a:rPr lang="en-US" sz="2800" b="1" dirty="0" err="1">
              <a:solidFill>
                <a:schemeClr val="tx2"/>
              </a:solidFill>
              <a:latin typeface="Times New Roman" panose="02020603050405020304" pitchFamily="18" charset="0"/>
              <a:cs typeface="Times New Roman" panose="02020603050405020304" pitchFamily="18" charset="0"/>
            </a:rPr>
            <a:t>tinh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thần</a:t>
          </a:r>
          <a:r>
            <a:rPr lang="en-US" sz="2800" b="1" dirty="0">
              <a:solidFill>
                <a:schemeClr val="tx2"/>
              </a:solidFill>
              <a:latin typeface="Times New Roman" panose="02020603050405020304" pitchFamily="18" charset="0"/>
              <a:cs typeface="Times New Roman" panose="02020603050405020304" pitchFamily="18" charset="0"/>
            </a:rPr>
            <a:t>.</a:t>
          </a:r>
        </a:p>
      </dgm:t>
    </dgm:pt>
    <dgm:pt modelId="{215E95B8-0193-4780-AD45-2DD85344E06C}" type="parTrans" cxnId="{C6B9730C-6C77-4775-8530-CBFE784C4A5A}">
      <dgm:prSet/>
      <dgm:spPr/>
      <dgm:t>
        <a:bodyPr/>
        <a:lstStyle/>
        <a:p>
          <a:endParaRPr lang="en-US"/>
        </a:p>
      </dgm:t>
    </dgm:pt>
    <dgm:pt modelId="{2245828B-48A5-4F05-ADBE-F7912C58D364}" type="sibTrans" cxnId="{C6B9730C-6C77-4775-8530-CBFE784C4A5A}">
      <dgm:prSet/>
      <dgm:spPr/>
      <dgm:t>
        <a:bodyPr/>
        <a:lstStyle/>
        <a:p>
          <a:endParaRPr lang="en-US"/>
        </a:p>
      </dgm:t>
    </dgm:pt>
    <dgm:pt modelId="{204F99F2-1F99-4B29-99D8-5FBCEE03DF70}">
      <dgm:prSet phldrT="[Text]" custT="1"/>
      <dgm:spPr/>
      <dgm:t>
        <a:bodyPr/>
        <a:lstStyle/>
        <a:p>
          <a:pPr algn="just"/>
          <a:r>
            <a:rPr lang="en-US" sz="2800" b="1"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Tuyệt</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đối</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hóa</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yếu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tố</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vật</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chất</a:t>
          </a:r>
          <a:endParaRPr lang="en-US" sz="2800" b="1" i="1" u="sng" dirty="0">
            <a:solidFill>
              <a:srgbClr val="FF0000"/>
            </a:solidFill>
            <a:latin typeface="Times New Roman" panose="02020603050405020304" pitchFamily="18" charset="0"/>
            <a:cs typeface="Times New Roman" panose="02020603050405020304" pitchFamily="18" charset="0"/>
          </a:endParaRPr>
        </a:p>
        <a:p>
          <a:pPr algn="just"/>
          <a:r>
            <a:rPr lang="en-US" sz="2800" b="1" dirty="0" err="1">
              <a:solidFill>
                <a:schemeClr val="tx2"/>
              </a:solidFill>
              <a:latin typeface="Times New Roman" panose="02020603050405020304" pitchFamily="18" charset="0"/>
              <a:cs typeface="Times New Roman" panose="02020603050405020304" pitchFamily="18" charset="0"/>
            </a:rPr>
            <a:t>Nhấn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mạnh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một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chiều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trò</a:t>
          </a:r>
          <a:r>
            <a:rPr lang="en-US" sz="2800" b="1" dirty="0">
              <a:solidFill>
                <a:schemeClr val="tx2"/>
              </a:solidFill>
              <a:latin typeface="Times New Roman" panose="02020603050405020304" pitchFamily="18" charset="0"/>
              <a:cs typeface="Times New Roman" panose="02020603050405020304" pitchFamily="18" charset="0"/>
            </a:rPr>
            <a:t> của </a:t>
          </a:r>
          <a:r>
            <a:rPr lang="en-US" sz="2800" b="1" dirty="0" err="1">
              <a:solidFill>
                <a:schemeClr val="tx2"/>
              </a:solidFill>
              <a:latin typeface="Times New Roman" panose="02020603050405020304" pitchFamily="18" charset="0"/>
              <a:cs typeface="Times New Roman" panose="02020603050405020304" pitchFamily="18" charset="0"/>
            </a:rPr>
            <a:t>vật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sinh</a:t>
          </a:r>
          <a:r>
            <a:rPr lang="en-US" sz="2800" b="1" dirty="0">
              <a:solidFill>
                <a:schemeClr val="tx2"/>
              </a:solidFill>
              <a:latin typeface="Times New Roman" panose="02020603050405020304" pitchFamily="18" charset="0"/>
              <a:cs typeface="Times New Roman" panose="02020603050405020304" pitchFamily="18" charset="0"/>
            </a:rPr>
            <a:t> ra ý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quyết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định</a:t>
          </a:r>
          <a:r>
            <a:rPr lang="en-US" sz="2800" b="1" dirty="0">
              <a:solidFill>
                <a:schemeClr val="tx2"/>
              </a:solidFill>
              <a:latin typeface="Times New Roman" panose="02020603050405020304" pitchFamily="18" charset="0"/>
              <a:cs typeface="Times New Roman" panose="02020603050405020304" pitchFamily="18" charset="0"/>
            </a:rPr>
            <a:t> ý </a:t>
          </a:r>
          <a:r>
            <a:rPr lang="en-US" sz="2800" b="1" dirty="0" err="1">
              <a:solidFill>
                <a:schemeClr val="tx2"/>
              </a:solidFill>
              <a:latin typeface="Times New Roman" panose="02020603050405020304" pitchFamily="18" charset="0"/>
              <a:cs typeface="Times New Roman" panose="02020603050405020304" pitchFamily="18" charset="0"/>
            </a:rPr>
            <a:t>thức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phủ</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nhận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tính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độc</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lập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tương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đối</a:t>
          </a:r>
          <a:r>
            <a:rPr lang="en-US" sz="2800" b="1" dirty="0">
              <a:solidFill>
                <a:schemeClr val="tx2"/>
              </a:solidFill>
              <a:latin typeface="Times New Roman" panose="02020603050405020304" pitchFamily="18" charset="0"/>
              <a:cs typeface="Times New Roman" panose="02020603050405020304" pitchFamily="18" charset="0"/>
            </a:rPr>
            <a:t> của ý </a:t>
          </a:r>
          <a:r>
            <a:rPr lang="en-US" sz="2800" b="1" dirty="0" err="1">
              <a:solidFill>
                <a:schemeClr val="tx2"/>
              </a:solidFill>
              <a:latin typeface="Times New Roman" panose="02020603050405020304" pitchFamily="18" charset="0"/>
              <a:cs typeface="Times New Roman" panose="02020603050405020304" pitchFamily="18" charset="0"/>
            </a:rPr>
            <a:t>thức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8A960C98-636A-4CEA-8984-1737AF77731B}" type="parTrans" cxnId="{47EAE68F-9EFC-49C5-8FE9-C394B30D0B96}">
      <dgm:prSet/>
      <dgm:spPr/>
      <dgm:t>
        <a:bodyPr/>
        <a:lstStyle/>
        <a:p>
          <a:endParaRPr lang="en-US"/>
        </a:p>
      </dgm:t>
    </dgm:pt>
    <dgm:pt modelId="{B13953DA-152D-4CAF-9695-CADBE152E2B6}" type="sibTrans" cxnId="{47EAE68F-9EFC-49C5-8FE9-C394B30D0B96}">
      <dgm:prSet/>
      <dgm:spPr/>
      <dgm:t>
        <a:bodyPr/>
        <a:lstStyle/>
        <a:p>
          <a:endParaRPr lang="en-US"/>
        </a:p>
      </dgm:t>
    </dgm:pt>
    <dgm:pt modelId="{5EC72200-3EC9-49FF-803F-B034E913B4AF}" type="pres">
      <dgm:prSet presAssocID="{88EBE0DC-5255-4934-A585-663E377F8404}" presName="compositeShape" presStyleCnt="0">
        <dgm:presLayoutVars>
          <dgm:chMax val="2"/>
          <dgm:dir/>
          <dgm:resizeHandles val="exact"/>
        </dgm:presLayoutVars>
      </dgm:prSet>
      <dgm:spPr/>
    </dgm:pt>
    <dgm:pt modelId="{399BF869-B259-4AB1-81EB-978E30DED8DE}" type="pres">
      <dgm:prSet presAssocID="{88EBE0DC-5255-4934-A585-663E377F8404}" presName="divider" presStyleLbl="fgShp" presStyleIdx="0" presStyleCnt="1"/>
      <dgm:spPr>
        <a:solidFill>
          <a:srgbClr val="FF0000"/>
        </a:solidFill>
      </dgm:spPr>
    </dgm:pt>
    <dgm:pt modelId="{5DF845D5-E673-4A2D-8953-F670881197F6}" type="pres">
      <dgm:prSet presAssocID="{BB327E41-5EE8-494F-9549-46D91CCC247F}" presName="downArrow" presStyleLbl="node1" presStyleIdx="0" presStyleCnt="2" custLinFactNeighborX="-27379"/>
      <dgm:spPr>
        <a:solidFill>
          <a:srgbClr val="0070C0"/>
        </a:solidFill>
      </dgm:spPr>
    </dgm:pt>
    <dgm:pt modelId="{CE77FE4E-8367-4597-89F1-AEB40609B135}" type="pres">
      <dgm:prSet presAssocID="{BB327E41-5EE8-494F-9549-46D91CCC247F}" presName="downArrowText" presStyleLbl="revTx" presStyleIdx="0" presStyleCnt="2" custScaleX="195796" custLinFactNeighborX="-4446">
        <dgm:presLayoutVars>
          <dgm:bulletEnabled val="1"/>
        </dgm:presLayoutVars>
      </dgm:prSet>
      <dgm:spPr/>
    </dgm:pt>
    <dgm:pt modelId="{510A5F72-84F5-4232-91A1-54A5263422C5}" type="pres">
      <dgm:prSet presAssocID="{204F99F2-1F99-4B29-99D8-5FBCEE03DF70}" presName="upArrow" presStyleLbl="node1" presStyleIdx="1" presStyleCnt="2" custLinFactNeighborX="20080" custLinFactNeighborY="-2433"/>
      <dgm:spPr>
        <a:solidFill>
          <a:srgbClr val="0070C0"/>
        </a:solidFill>
      </dgm:spPr>
    </dgm:pt>
    <dgm:pt modelId="{D95F50D3-8695-45D7-8BAA-A8C5244D1DAB}" type="pres">
      <dgm:prSet presAssocID="{204F99F2-1F99-4B29-99D8-5FBCEE03DF70}" presName="upArrowText" presStyleLbl="revTx" presStyleIdx="1" presStyleCnt="2" custScaleX="195762" custLinFactNeighborY="-1158">
        <dgm:presLayoutVars>
          <dgm:bulletEnabled val="1"/>
        </dgm:presLayoutVars>
      </dgm:prSet>
      <dgm:spPr/>
    </dgm:pt>
  </dgm:ptLst>
  <dgm:cxnLst>
    <dgm:cxn modelId="{C6B9730C-6C77-4775-8530-CBFE784C4A5A}" srcId="{88EBE0DC-5255-4934-A585-663E377F8404}" destId="{BB327E41-5EE8-494F-9549-46D91CCC247F}" srcOrd="0" destOrd="0" parTransId="{215E95B8-0193-4780-AD45-2DD85344E06C}" sibTransId="{2245828B-48A5-4F05-ADBE-F7912C58D364}"/>
    <dgm:cxn modelId="{5A9F4312-2BB4-4C43-910D-B791527FD5E9}" type="presOf" srcId="{204F99F2-1F99-4B29-99D8-5FBCEE03DF70}" destId="{D95F50D3-8695-45D7-8BAA-A8C5244D1DAB}" srcOrd="0" destOrd="0" presId="urn:microsoft.com/office/officeart/2005/8/layout/arrow3"/>
    <dgm:cxn modelId="{47EAE68F-9EFC-49C5-8FE9-C394B30D0B96}" srcId="{88EBE0DC-5255-4934-A585-663E377F8404}" destId="{204F99F2-1F99-4B29-99D8-5FBCEE03DF70}" srcOrd="1" destOrd="0" parTransId="{8A960C98-636A-4CEA-8984-1737AF77731B}" sibTransId="{B13953DA-152D-4CAF-9695-CADBE152E2B6}"/>
    <dgm:cxn modelId="{D4B494DA-A713-4808-9890-2F083AD0CE75}" type="presOf" srcId="{88EBE0DC-5255-4934-A585-663E377F8404}" destId="{5EC72200-3EC9-49FF-803F-B034E913B4AF}" srcOrd="0" destOrd="0" presId="urn:microsoft.com/office/officeart/2005/8/layout/arrow3"/>
    <dgm:cxn modelId="{6E160BEE-082C-473A-9A4B-D46D1E7DA720}" type="presOf" srcId="{BB327E41-5EE8-494F-9549-46D91CCC247F}" destId="{CE77FE4E-8367-4597-89F1-AEB40609B135}" srcOrd="0" destOrd="0" presId="urn:microsoft.com/office/officeart/2005/8/layout/arrow3"/>
    <dgm:cxn modelId="{DED424E1-ED3F-445C-8166-2DD3A1D14981}" type="presParOf" srcId="{5EC72200-3EC9-49FF-803F-B034E913B4AF}" destId="{399BF869-B259-4AB1-81EB-978E30DED8DE}" srcOrd="0" destOrd="0" presId="urn:microsoft.com/office/officeart/2005/8/layout/arrow3"/>
    <dgm:cxn modelId="{E7337F66-C08D-480E-B883-A9870138ADD6}" type="presParOf" srcId="{5EC72200-3EC9-49FF-803F-B034E913B4AF}" destId="{5DF845D5-E673-4A2D-8953-F670881197F6}" srcOrd="1" destOrd="0" presId="urn:microsoft.com/office/officeart/2005/8/layout/arrow3"/>
    <dgm:cxn modelId="{E226E44A-8EB8-4950-8AFB-98F168D84313}" type="presParOf" srcId="{5EC72200-3EC9-49FF-803F-B034E913B4AF}" destId="{CE77FE4E-8367-4597-89F1-AEB40609B135}" srcOrd="2" destOrd="0" presId="urn:microsoft.com/office/officeart/2005/8/layout/arrow3"/>
    <dgm:cxn modelId="{ABF53C60-527D-4D27-8E21-7F00760352CA}" type="presParOf" srcId="{5EC72200-3EC9-49FF-803F-B034E913B4AF}" destId="{510A5F72-84F5-4232-91A1-54A5263422C5}" srcOrd="3" destOrd="0" presId="urn:microsoft.com/office/officeart/2005/8/layout/arrow3"/>
    <dgm:cxn modelId="{EEAFCEB3-211B-466B-85C6-78908DB91DB1}" type="presParOf" srcId="{5EC72200-3EC9-49FF-803F-B034E913B4AF}" destId="{D95F50D3-8695-45D7-8BAA-A8C5244D1DAB}"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3d3" qsCatId="3D" csTypeId="urn:microsoft.com/office/officeart/2005/8/colors/colorful5" csCatId="colorful" phldr="1"/>
      <dgm:spPr/>
      <dgm:t>
        <a:bodyPr/>
        <a:lstStyle/>
        <a:p>
          <a:endParaRPr lang="en-US"/>
        </a:p>
      </dgm:t>
    </dgm:pt>
    <dgm:pt modelId="{6D78E838-C40B-4A2D-96AB-3C36A2D0DC16}">
      <dgm:prSet phldrT="[Text]" custT="1"/>
      <dgm:spPr>
        <a:scene3d>
          <a:camera prst="orthographicFront">
            <a:rot lat="0" lon="0" rev="0"/>
          </a:camera>
          <a:lightRig rig="contrasting" dir="t">
            <a:rot lat="0" lon="0" rev="1200000"/>
          </a:lightRig>
        </a:scene3d>
      </dgm:spPr>
      <dgm:t>
        <a:bodyPr/>
        <a:lstStyle/>
        <a:p>
          <a:r>
            <a:rPr lang="en-US" sz="3600" b="1">
              <a:solidFill>
                <a:schemeClr val="tx2"/>
              </a:solidFill>
              <a:latin typeface="Times New Roman" pitchFamily="18" charset="0"/>
              <a:cs typeface="Times New Roman" pitchFamily="18" charset="0"/>
            </a:rPr>
            <a:t>a.</a:t>
          </a:r>
          <a:endParaRPr lang="en-US" sz="3600" b="1" dirty="0">
            <a:solidFill>
              <a:schemeClr val="tx2"/>
            </a:solidFill>
            <a:latin typeface="Times New Roman" pitchFamily="18" charset="0"/>
            <a:cs typeface="Times New Roman" pitchFamily="18" charset="0"/>
          </a:endParaRPr>
        </a:p>
      </dgm:t>
    </dgm:pt>
    <dgm:pt modelId="{81DF2ED5-9575-42AD-9EB5-4110B8498BE5}" type="par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1D3F762B-C24B-4AED-81EC-C5404096EB3B}">
      <dgm:prSet phldrT="[Text]" custT="1"/>
      <dgm:spPr/>
      <dgm:t>
        <a:bodyPr/>
        <a:lstStyle/>
        <a:p>
          <a:r>
            <a:rPr lang="en-US" sz="3200" b="1" dirty="0" err="1">
              <a:solidFill>
                <a:schemeClr val="tx2"/>
              </a:solidFill>
              <a:latin typeface="Times New Roman" pitchFamily="18" charset="0"/>
              <a:cs typeface="Times New Roman" pitchFamily="18" charset="0"/>
            </a:rPr>
            <a:t>Khái</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niệm</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Biện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chứng</a:t>
          </a:r>
          <a:endParaRPr lang="en-US" sz="32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9FF8373A-6519-49BB-9B1C-267FE05AD0D1}">
      <dgm:prSet phldrT="[Text]" custT="1"/>
      <dgm:spPr>
        <a:scene3d>
          <a:camera prst="orthographicFront">
            <a:rot lat="0" lon="0" rev="0"/>
          </a:camera>
          <a:lightRig rig="contrasting" dir="t">
            <a:rot lat="0" lon="0" rev="1200000"/>
          </a:lightRig>
        </a:scene3d>
      </dgm:spPr>
      <dgm:t>
        <a:bodyPr/>
        <a:lstStyle/>
        <a:p>
          <a:r>
            <a:rPr lang="en-US" sz="3600" b="1" dirty="0">
              <a:solidFill>
                <a:schemeClr val="tx2"/>
              </a:solidFill>
              <a:latin typeface="Times New Roman" pitchFamily="18" charset="0"/>
              <a:cs typeface="Times New Roman" pitchFamily="18" charset="0"/>
            </a:rPr>
            <a:t>c.</a:t>
          </a:r>
        </a:p>
      </dgm:t>
    </dgm:pt>
    <dgm:pt modelId="{612F8D83-B44F-4931-95F9-3204CC9E1198}" type="par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EE87098A-61D7-40D5-AB9C-74ADF2D7BC2A}">
      <dgm:prSet phldrT="[Text]" custT="1"/>
      <dgm:spPr/>
      <dgm:t>
        <a:bodyPr/>
        <a:lstStyle/>
        <a:p>
          <a:pPr algn="l"/>
          <a:r>
            <a:rPr lang="en-US" sz="3200" b="1">
              <a:solidFill>
                <a:schemeClr val="tx2"/>
              </a:solidFill>
              <a:latin typeface="Times New Roman" pitchFamily="18" charset="0"/>
              <a:cs typeface="Times New Roman" pitchFamily="18" charset="0"/>
            </a:rPr>
            <a:t>Khái niệm phép biện chứng</a:t>
          </a:r>
          <a:endParaRPr lang="en-US" sz="32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BBCE71A0-BCAE-744D-B62F-E2E59E43178C}">
      <dgm:prSet/>
      <dgm:spPr/>
      <dgm:t>
        <a:bodyPr/>
        <a:lstStyle/>
        <a:p>
          <a:r>
            <a:rPr lang="en-US" dirty="0"/>
            <a:t>b.</a:t>
          </a:r>
        </a:p>
      </dgm:t>
    </dgm:pt>
    <dgm:pt modelId="{DE8E2380-CF08-F442-B7F1-E45A1215E0D2}" type="parTrans" cxnId="{BD1E1967-7ADB-9F4D-BBAB-82AEAAA0F5F8}">
      <dgm:prSet/>
      <dgm:spPr/>
      <dgm:t>
        <a:bodyPr/>
        <a:lstStyle/>
        <a:p>
          <a:endParaRPr lang="en-US"/>
        </a:p>
      </dgm:t>
    </dgm:pt>
    <dgm:pt modelId="{0F562346-B0B2-294B-BADC-A62C64F339B6}" type="sibTrans" cxnId="{BD1E1967-7ADB-9F4D-BBAB-82AEAAA0F5F8}">
      <dgm:prSet/>
      <dgm:spPr/>
      <dgm:t>
        <a:bodyPr/>
        <a:lstStyle/>
        <a:p>
          <a:endParaRPr lang="en-US"/>
        </a:p>
      </dgm:t>
    </dgm:pt>
    <dgm:pt modelId="{76A7A673-CAAA-124F-A818-D371AC9F03D5}">
      <dgm:prSet/>
      <dgm:spPr/>
      <dgm:t>
        <a:bodyPr/>
        <a:lstStyle/>
        <a:p>
          <a:r>
            <a:rPr lang="en-US" b="1">
              <a:solidFill>
                <a:schemeClr val="tx2"/>
              </a:solidFill>
              <a:latin typeface="Times New Roman" pitchFamily="18" charset="0"/>
              <a:cs typeface="Times New Roman" pitchFamily="18" charset="0"/>
            </a:rPr>
            <a:t>Biện chứng khách quan và biện chứng chủ quan</a:t>
          </a:r>
          <a:endParaRPr lang="en-US"/>
        </a:p>
      </dgm:t>
    </dgm:pt>
    <dgm:pt modelId="{4739857C-5218-8B43-B23B-341BF4B617EA}" type="parTrans" cxnId="{24A965C6-C63F-7A4D-879A-AF2B1AD42DF7}">
      <dgm:prSet/>
      <dgm:spPr/>
      <dgm:t>
        <a:bodyPr/>
        <a:lstStyle/>
        <a:p>
          <a:endParaRPr lang="en-US"/>
        </a:p>
      </dgm:t>
    </dgm:pt>
    <dgm:pt modelId="{10476048-26D7-0244-986C-2D97424F39BA}" type="sibTrans" cxnId="{24A965C6-C63F-7A4D-879A-AF2B1AD42DF7}">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A2DCF3EA-0132-D043-9E31-9BFF2CB2C809}" type="pres">
      <dgm:prSet presAssocID="{BBCE71A0-BCAE-744D-B62F-E2E59E43178C}" presName="composite" presStyleCnt="0"/>
      <dgm:spPr/>
    </dgm:pt>
    <dgm:pt modelId="{AC838D0B-96D6-DA49-B82D-F4B0A552D160}" type="pres">
      <dgm:prSet presAssocID="{BBCE71A0-BCAE-744D-B62F-E2E59E43178C}" presName="parentText" presStyleLbl="alignNode1" presStyleIdx="1" presStyleCnt="3">
        <dgm:presLayoutVars>
          <dgm:chMax val="1"/>
          <dgm:bulletEnabled val="1"/>
        </dgm:presLayoutVars>
      </dgm:prSet>
      <dgm:spPr/>
    </dgm:pt>
    <dgm:pt modelId="{60FDBBD2-1F29-A04A-B2D1-34907D207420}" type="pres">
      <dgm:prSet presAssocID="{BBCE71A0-BCAE-744D-B62F-E2E59E43178C}" presName="descendantText" presStyleLbl="alignAcc1" presStyleIdx="1" presStyleCnt="3">
        <dgm:presLayoutVars>
          <dgm:bulletEnabled val="1"/>
        </dgm:presLayoutVars>
      </dgm:prSet>
      <dgm:spPr/>
    </dgm:pt>
    <dgm:pt modelId="{35D81A63-FCB4-764F-91AC-C73B4710EC8E}" type="pres">
      <dgm:prSet presAssocID="{0F562346-B0B2-294B-BADC-A62C64F339B6}"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2" presStyleCnt="3">
        <dgm:presLayoutVars>
          <dgm:chMax val="1"/>
          <dgm:bulletEnabled val="1"/>
        </dgm:presLayoutVars>
      </dgm:prSet>
      <dgm:spPr/>
    </dgm:pt>
    <dgm:pt modelId="{66EE8A80-F4D4-4B0E-81C4-C67A772FA914}" type="pres">
      <dgm:prSet presAssocID="{9FF8373A-6519-49BB-9B1C-267FE05AD0D1}" presName="descendantText" presStyleLbl="alignAcc1" presStyleIdx="2" presStyleCnt="3">
        <dgm:presLayoutVars>
          <dgm:bulletEnabled val="1"/>
        </dgm:presLayoutVars>
      </dgm:prSet>
      <dgm:spPr/>
    </dgm:pt>
  </dgm:ptLst>
  <dgm:cxnLst>
    <dgm:cxn modelId="{852CE800-955A-4793-9CB5-5E260CE517C5}" type="presOf" srcId="{6D78E838-C40B-4A2D-96AB-3C36A2D0DC16}" destId="{A7A3CE45-31EC-4F1E-B460-AE5C11441564}" srcOrd="0" destOrd="0" presId="urn:microsoft.com/office/officeart/2005/8/layout/chevron2"/>
    <dgm:cxn modelId="{6A0AFB13-4D84-44C2-BC84-FA02D452C6A4}" type="presOf" srcId="{EE87098A-61D7-40D5-AB9C-74ADF2D7BC2A}" destId="{66EE8A80-F4D4-4B0E-81C4-C67A772FA914}" srcOrd="0" destOrd="0" presId="urn:microsoft.com/office/officeart/2005/8/layout/chevron2"/>
    <dgm:cxn modelId="{94A8D32D-9245-4598-BFC4-41535380054B}" srcId="{06499D92-1B58-4ABB-B177-83C497903464}" destId="{9FF8373A-6519-49BB-9B1C-267FE05AD0D1}" srcOrd="2" destOrd="0" parTransId="{612F8D83-B44F-4931-95F9-3204CC9E1198}" sibTransId="{B3DA407D-0D72-4CE5-B3EF-8307CA7052B0}"/>
    <dgm:cxn modelId="{A122D933-39E9-6546-BE3F-F45079DAB5E8}" type="presOf" srcId="{76A7A673-CAAA-124F-A818-D371AC9F03D5}" destId="{60FDBBD2-1F29-A04A-B2D1-34907D207420}" srcOrd="0" destOrd="0" presId="urn:microsoft.com/office/officeart/2005/8/layout/chevron2"/>
    <dgm:cxn modelId="{180BDC39-83FD-490E-B6AA-494C21978321}" type="presOf" srcId="{1D3F762B-C24B-4AED-81EC-C5404096EB3B}" destId="{0DAB1469-03E9-4D9F-BEEA-7BAD8D0AC49F}" srcOrd="0" destOrd="0" presId="urn:microsoft.com/office/officeart/2005/8/layout/chevron2"/>
    <dgm:cxn modelId="{70466153-D055-E04C-9C99-0FD6CCFC4A7B}" type="presOf" srcId="{BBCE71A0-BCAE-744D-B62F-E2E59E43178C}" destId="{AC838D0B-96D6-DA49-B82D-F4B0A552D160}"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BD1E1967-7ADB-9F4D-BBAB-82AEAAA0F5F8}" srcId="{06499D92-1B58-4ABB-B177-83C497903464}" destId="{BBCE71A0-BCAE-744D-B62F-E2E59E43178C}" srcOrd="1" destOrd="0" parTransId="{DE8E2380-CF08-F442-B7F1-E45A1215E0D2}" sibTransId="{0F562346-B0B2-294B-BADC-A62C64F339B6}"/>
    <dgm:cxn modelId="{B9CCA899-A64C-4BF6-B4BA-F76B2083CCA4}" type="presOf" srcId="{9FF8373A-6519-49BB-9B1C-267FE05AD0D1}" destId="{D2E498E5-5D32-477C-AD89-F3DFDEA2421E}" srcOrd="0" destOrd="0" presId="urn:microsoft.com/office/officeart/2005/8/layout/chevron2"/>
    <dgm:cxn modelId="{54C90A9F-9A56-46F0-90BE-CC5A591E5957}" type="presOf" srcId="{06499D92-1B58-4ABB-B177-83C497903464}" destId="{A8385CC5-9E3D-4630-8A14-80529E56AA25}"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24A965C6-C63F-7A4D-879A-AF2B1AD42DF7}" srcId="{BBCE71A0-BCAE-744D-B62F-E2E59E43178C}" destId="{76A7A673-CAAA-124F-A818-D371AC9F03D5}" srcOrd="0" destOrd="0" parTransId="{4739857C-5218-8B43-B23B-341BF4B617EA}" sibTransId="{10476048-26D7-0244-986C-2D97424F39BA}"/>
    <dgm:cxn modelId="{55561BE6-CC2E-40E9-AEBE-1D8FB12620F1}" srcId="{6D78E838-C40B-4A2D-96AB-3C36A2D0DC16}" destId="{1D3F762B-C24B-4AED-81EC-C5404096EB3B}" srcOrd="0" destOrd="0" parTransId="{6F0FD763-3F2C-43E6-AD4D-3C962D1AB9CC}" sibTransId="{111959EF-A31F-4484-878B-BF0B08273C13}"/>
    <dgm:cxn modelId="{BB7DCF25-785D-4313-BD8F-01729FC3F5EA}" type="presParOf" srcId="{A8385CC5-9E3D-4630-8A14-80529E56AA25}" destId="{983C9849-91B6-45B4-BBE3-096EDDB9258B}" srcOrd="0" destOrd="0" presId="urn:microsoft.com/office/officeart/2005/8/layout/chevron2"/>
    <dgm:cxn modelId="{94521B75-A960-4BDE-B972-0EF66A9FCFFB}" type="presParOf" srcId="{983C9849-91B6-45B4-BBE3-096EDDB9258B}" destId="{A7A3CE45-31EC-4F1E-B460-AE5C11441564}" srcOrd="0" destOrd="0" presId="urn:microsoft.com/office/officeart/2005/8/layout/chevron2"/>
    <dgm:cxn modelId="{CB30C566-D8E6-4EA0-AF81-B79DBE5DA351}" type="presParOf" srcId="{983C9849-91B6-45B4-BBE3-096EDDB9258B}" destId="{0DAB1469-03E9-4D9F-BEEA-7BAD8D0AC49F}" srcOrd="1" destOrd="0" presId="urn:microsoft.com/office/officeart/2005/8/layout/chevron2"/>
    <dgm:cxn modelId="{F13D6656-A5BF-4E1E-86BC-9E0BFA928E4F}" type="presParOf" srcId="{A8385CC5-9E3D-4630-8A14-80529E56AA25}" destId="{263644C0-3AEF-472C-BC5B-C2E99FB885CD}" srcOrd="1" destOrd="0" presId="urn:microsoft.com/office/officeart/2005/8/layout/chevron2"/>
    <dgm:cxn modelId="{8520B645-2E72-7F45-BAD7-C6E5610096C9}" type="presParOf" srcId="{A8385CC5-9E3D-4630-8A14-80529E56AA25}" destId="{A2DCF3EA-0132-D043-9E31-9BFF2CB2C809}" srcOrd="2" destOrd="0" presId="urn:microsoft.com/office/officeart/2005/8/layout/chevron2"/>
    <dgm:cxn modelId="{071A1CEE-0D74-324F-92AA-53EB4AA471D8}" type="presParOf" srcId="{A2DCF3EA-0132-D043-9E31-9BFF2CB2C809}" destId="{AC838D0B-96D6-DA49-B82D-F4B0A552D160}" srcOrd="0" destOrd="0" presId="urn:microsoft.com/office/officeart/2005/8/layout/chevron2"/>
    <dgm:cxn modelId="{B5292DA7-E71D-5347-8705-9440B5B9F68C}" type="presParOf" srcId="{A2DCF3EA-0132-D043-9E31-9BFF2CB2C809}" destId="{60FDBBD2-1F29-A04A-B2D1-34907D207420}" srcOrd="1" destOrd="0" presId="urn:microsoft.com/office/officeart/2005/8/layout/chevron2"/>
    <dgm:cxn modelId="{CFAAB8D8-F7A8-FB44-AA89-F360D0A0272E}" type="presParOf" srcId="{A8385CC5-9E3D-4630-8A14-80529E56AA25}" destId="{35D81A63-FCB4-764F-91AC-C73B4710EC8E}" srcOrd="3" destOrd="0" presId="urn:microsoft.com/office/officeart/2005/8/layout/chevron2"/>
    <dgm:cxn modelId="{8A5FC5C9-A847-4E7E-8449-AF36A62F080F}" type="presParOf" srcId="{A8385CC5-9E3D-4630-8A14-80529E56AA25}" destId="{0EC25FD6-90FD-4D80-8465-5C87A0822180}" srcOrd="4" destOrd="0" presId="urn:microsoft.com/office/officeart/2005/8/layout/chevron2"/>
    <dgm:cxn modelId="{74A4237C-C3DD-4D9C-B13B-F0E5D53D1700}" type="presParOf" srcId="{0EC25FD6-90FD-4D80-8465-5C87A0822180}" destId="{D2E498E5-5D32-477C-AD89-F3DFDEA2421E}" srcOrd="0" destOrd="0" presId="urn:microsoft.com/office/officeart/2005/8/layout/chevron2"/>
    <dgm:cxn modelId="{08BF64D8-7EC5-4B5A-B885-1C26DE50209B}" type="presParOf" srcId="{0EC25FD6-90FD-4D80-8465-5C87A0822180}" destId="{66EE8A80-F4D4-4B0E-81C4-C67A772FA9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518774-DFD9-467A-8BC9-E7DE0E8BA9AF}"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US"/>
        </a:p>
      </dgm:t>
    </dgm:pt>
    <dgm:pt modelId="{11D45D4B-441A-4F63-B7DE-BAC6A6B53CF9}">
      <dgm:prSet phldrT="[Text]" custT="1"/>
      <dgm:spPr>
        <a:solidFill>
          <a:srgbClr val="FFC0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Biện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chứng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17BECB55-A962-422A-911A-03A9083C2D7E}" type="parTrans" cxnId="{D7AEFE38-36A2-4A12-ABCC-5C40A43A02EC}">
      <dgm:prSet/>
      <dgm:spPr/>
      <dgm:t>
        <a:bodyPr/>
        <a:lstStyle/>
        <a:p>
          <a:endParaRPr lang="en-US"/>
        </a:p>
      </dgm:t>
    </dgm:pt>
    <dgm:pt modelId="{8ABF39C2-0EA8-4F57-BD69-D0BE6021D0B8}" type="sibTrans" cxnId="{D7AEFE38-36A2-4A12-ABCC-5C40A43A02EC}">
      <dgm:prSet/>
      <dgm:spPr/>
      <dgm:t>
        <a:bodyPr/>
        <a:lstStyle/>
        <a:p>
          <a:endParaRPr lang="en-US"/>
        </a:p>
      </dgm:t>
    </dgm:pt>
    <dgm:pt modelId="{18CC0DB2-FCD5-4427-A927-26B4CEC91B18}">
      <dgm:prSet phldrT="[Text]" custT="1"/>
      <dgm:spPr/>
      <dgm:t>
        <a:bodyPr/>
        <a:lstStyle/>
        <a:p>
          <a:pPr algn="just"/>
          <a:r>
            <a:rPr lang="de-DE" altLang="vi-VN" sz="2600" b="1" i="1" dirty="0" err="1">
              <a:solidFill>
                <a:srgbClr val="FF0000"/>
              </a:solidFill>
            </a:rPr>
            <a:t>Dialego</a:t>
          </a:r>
          <a:r>
            <a:rPr lang="de-DE" altLang="vi-VN" sz="2600" b="1" i="1" dirty="0">
              <a:solidFill>
                <a:srgbClr val="FF0000"/>
              </a:solidFill>
            </a:rPr>
            <a:t>: </a:t>
          </a:r>
          <a:r>
            <a:rPr lang="en-US" sz="2600" b="1" i="1" dirty="0" err="1">
              <a:solidFill>
                <a:schemeClr val="tx2"/>
              </a:solidFill>
              <a:latin typeface="Times New Roman"/>
              <a:cs typeface="Times New Roman"/>
            </a:rPr>
            <a:t>Là</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nghệ</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thuật</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đàm</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thoại</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tranh</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luận</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để</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tìm</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chân</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lý</a:t>
          </a:r>
          <a:r>
            <a:rPr lang="en-US" sz="2600" b="1" i="1" dirty="0">
              <a:solidFill>
                <a:schemeClr val="tx2"/>
              </a:solidFill>
              <a:latin typeface="Times New Roman"/>
              <a:cs typeface="Times New Roman"/>
            </a:rPr>
            <a:t> (</a:t>
          </a:r>
          <a:r>
            <a:rPr lang="en-US" sz="2600" b="1" i="1" dirty="0" err="1">
              <a:solidFill>
                <a:schemeClr val="tx2"/>
              </a:solidFill>
              <a:latin typeface="Times New Roman"/>
              <a:cs typeface="Times New Roman"/>
            </a:rPr>
            <a:t>Xôcrát</a:t>
          </a:r>
          <a:r>
            <a:rPr lang="en-US" sz="2600" b="1" i="1" dirty="0">
              <a:solidFill>
                <a:schemeClr val="tx2"/>
              </a:solidFill>
              <a:latin typeface="Times New Roman"/>
              <a:cs typeface="Times New Roman"/>
            </a:rPr>
            <a:t>)</a:t>
          </a:r>
          <a:endParaRPr lang="en-US" sz="2600" b="1" dirty="0">
            <a:solidFill>
              <a:schemeClr val="tx2"/>
            </a:solidFill>
          </a:endParaRPr>
        </a:p>
      </dgm:t>
    </dgm:pt>
    <dgm:pt modelId="{F059D2C2-01FE-4525-B190-D24D8BBAC64D}" type="parTrans" cxnId="{3073A374-ECD7-4894-8465-296B2547DFAA}">
      <dgm:prSet/>
      <dgm:spPr/>
      <dgm:t>
        <a:bodyPr/>
        <a:lstStyle/>
        <a:p>
          <a:endParaRPr lang="en-US"/>
        </a:p>
      </dgm:t>
    </dgm:pt>
    <dgm:pt modelId="{ABFB3CFC-6F6A-461F-B7DB-1C090B4E6F46}" type="sibTrans" cxnId="{3073A374-ECD7-4894-8465-296B2547DFAA}">
      <dgm:prSet/>
      <dgm:spPr/>
      <dgm:t>
        <a:bodyPr/>
        <a:lstStyle/>
        <a:p>
          <a:endParaRPr lang="en-US"/>
        </a:p>
      </dgm:t>
    </dgm:pt>
    <dgm:pt modelId="{FECB5484-EA97-43E8-ACE1-7F3647FA87FD}" type="pres">
      <dgm:prSet presAssocID="{04518774-DFD9-467A-8BC9-E7DE0E8BA9AF}" presName="Name0" presStyleCnt="0">
        <dgm:presLayoutVars>
          <dgm:chMax val="2"/>
          <dgm:dir/>
          <dgm:animOne val="branch"/>
          <dgm:animLvl val="lvl"/>
          <dgm:resizeHandles val="exact"/>
        </dgm:presLayoutVars>
      </dgm:prSet>
      <dgm:spPr/>
    </dgm:pt>
    <dgm:pt modelId="{48A816BA-8B02-4A07-BED9-4112D4715111}" type="pres">
      <dgm:prSet presAssocID="{04518774-DFD9-467A-8BC9-E7DE0E8BA9AF}" presName="Background" presStyleLbl="node1" presStyleIdx="0" presStyleCnt="1" custScaleX="178118" custScaleY="126984" custLinFactNeighborX="11312" custLinFactNeighborY="-2898"/>
      <dgm:spPr>
        <a:solidFill>
          <a:schemeClr val="accent6">
            <a:lumMod val="20000"/>
            <a:lumOff val="80000"/>
          </a:schemeClr>
        </a:solidFill>
      </dgm:spPr>
    </dgm:pt>
    <dgm:pt modelId="{857A2237-99FC-422F-87D0-6E5CDC1F0521}" type="pres">
      <dgm:prSet presAssocID="{04518774-DFD9-467A-8BC9-E7DE0E8BA9AF}" presName="ChildText1" presStyleLbl="revTx" presStyleIdx="0" presStyleCnt="0" custScaleX="189478" custLinFactNeighborX="12703" custLinFactNeighborY="-22590">
        <dgm:presLayoutVars>
          <dgm:chMax val="0"/>
          <dgm:chPref val="0"/>
          <dgm:bulletEnabled val="1"/>
        </dgm:presLayoutVars>
      </dgm:prSet>
      <dgm:spPr/>
    </dgm:pt>
    <dgm:pt modelId="{A4FEB271-7EA1-49C0-8F6E-F8A967471D31}" type="pres">
      <dgm:prSet presAssocID="{04518774-DFD9-467A-8BC9-E7DE0E8BA9AF}" presName="ParentText1" presStyleLbl="revTx" presStyleIdx="0" presStyleCnt="0">
        <dgm:presLayoutVars>
          <dgm:chMax val="1"/>
          <dgm:chPref val="1"/>
        </dgm:presLayoutVars>
      </dgm:prSet>
      <dgm:spPr/>
    </dgm:pt>
    <dgm:pt modelId="{FA663BE5-4461-417C-9BF4-05E0D14CA6C9}" type="pres">
      <dgm:prSet presAssocID="{04518774-DFD9-467A-8BC9-E7DE0E8BA9AF}" presName="ParentShape1" presStyleLbl="alignImgPlace1" presStyleIdx="0" presStyleCnt="1" custScaleX="134791" custScaleY="110457" custLinFactX="-7683" custLinFactNeighborX="-100000" custLinFactNeighborY="1728">
        <dgm:presLayoutVars/>
      </dgm:prSet>
      <dgm:spPr/>
    </dgm:pt>
  </dgm:ptLst>
  <dgm:cxnLst>
    <dgm:cxn modelId="{D7AEFE38-36A2-4A12-ABCC-5C40A43A02EC}" srcId="{04518774-DFD9-467A-8BC9-E7DE0E8BA9AF}" destId="{11D45D4B-441A-4F63-B7DE-BAC6A6B53CF9}" srcOrd="0" destOrd="0" parTransId="{17BECB55-A962-422A-911A-03A9083C2D7E}" sibTransId="{8ABF39C2-0EA8-4F57-BD69-D0BE6021D0B8}"/>
    <dgm:cxn modelId="{3073A374-ECD7-4894-8465-296B2547DFAA}" srcId="{11D45D4B-441A-4F63-B7DE-BAC6A6B53CF9}" destId="{18CC0DB2-FCD5-4427-A927-26B4CEC91B18}" srcOrd="0" destOrd="0" parTransId="{F059D2C2-01FE-4525-B190-D24D8BBAC64D}" sibTransId="{ABFB3CFC-6F6A-461F-B7DB-1C090B4E6F46}"/>
    <dgm:cxn modelId="{F5B49783-A07C-4CB5-B244-85BD83AED5B9}" type="presOf" srcId="{11D45D4B-441A-4F63-B7DE-BAC6A6B53CF9}" destId="{A4FEB271-7EA1-49C0-8F6E-F8A967471D31}" srcOrd="0" destOrd="0" presId="urn:microsoft.com/office/officeart/2009/3/layout/OpposingIdeas"/>
    <dgm:cxn modelId="{27F26B99-1AEF-4760-8599-6152C364CF3C}" type="presOf" srcId="{18CC0DB2-FCD5-4427-A927-26B4CEC91B18}" destId="{857A2237-99FC-422F-87D0-6E5CDC1F0521}" srcOrd="0" destOrd="0" presId="urn:microsoft.com/office/officeart/2009/3/layout/OpposingIdeas"/>
    <dgm:cxn modelId="{231B54A9-374D-4CF0-916B-C9A9CE36F845}" type="presOf" srcId="{11D45D4B-441A-4F63-B7DE-BAC6A6B53CF9}" destId="{FA663BE5-4461-417C-9BF4-05E0D14CA6C9}" srcOrd="1" destOrd="0" presId="urn:microsoft.com/office/officeart/2009/3/layout/OpposingIdeas"/>
    <dgm:cxn modelId="{B8EE32FC-1FD0-4C91-A2B0-56827B73296F}" type="presOf" srcId="{04518774-DFD9-467A-8BC9-E7DE0E8BA9AF}" destId="{FECB5484-EA97-43E8-ACE1-7F3647FA87FD}" srcOrd="0" destOrd="0" presId="urn:microsoft.com/office/officeart/2009/3/layout/OpposingIdeas"/>
    <dgm:cxn modelId="{FBBD6BAA-30F8-42C1-9AFC-91BC04519DEC}" type="presParOf" srcId="{FECB5484-EA97-43E8-ACE1-7F3647FA87FD}" destId="{48A816BA-8B02-4A07-BED9-4112D4715111}" srcOrd="0" destOrd="0" presId="urn:microsoft.com/office/officeart/2009/3/layout/OpposingIdeas"/>
    <dgm:cxn modelId="{7F170914-9E87-4B93-A0B4-C9093317D7CF}" type="presParOf" srcId="{FECB5484-EA97-43E8-ACE1-7F3647FA87FD}" destId="{857A2237-99FC-422F-87D0-6E5CDC1F0521}" srcOrd="1" destOrd="0" presId="urn:microsoft.com/office/officeart/2009/3/layout/OpposingIdeas"/>
    <dgm:cxn modelId="{7FD34068-3D38-461D-A1FD-DD250A9B21A9}" type="presParOf" srcId="{FECB5484-EA97-43E8-ACE1-7F3647FA87FD}" destId="{A4FEB271-7EA1-49C0-8F6E-F8A967471D31}" srcOrd="2" destOrd="0" presId="urn:microsoft.com/office/officeart/2009/3/layout/OpposingIdeas"/>
    <dgm:cxn modelId="{CA64058D-350C-43B9-BD56-6D27B3D16584}" type="presParOf" srcId="{FECB5484-EA97-43E8-ACE1-7F3647FA87FD}" destId="{FA663BE5-4461-417C-9BF4-05E0D14CA6C9}" srcOrd="3"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2800" b="1" dirty="0" err="1">
              <a:solidFill>
                <a:schemeClr val="tx2"/>
              </a:solidFill>
              <a:latin typeface="Times New Roman" pitchFamily="18" charset="0"/>
              <a:cs typeface="Times New Roman" pitchFamily="18" charset="0"/>
            </a:rPr>
            <a:t>Hai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nguyên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lý</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phép</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biện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chứng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endParaRPr lang="en-US" sz="28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dgm:t>
        <a:bodyPr/>
        <a:lstStyle/>
        <a:p>
          <a:r>
            <a:rPr lang="en-US" sz="3600" b="1">
              <a:solidFill>
                <a:schemeClr val="tx2"/>
              </a:solidFill>
              <a:latin typeface="Times New Roman" pitchFamily="18" charset="0"/>
              <a:cs typeface="Times New Roman" pitchFamily="18" charset="0"/>
            </a:rPr>
            <a:t>b.</a:t>
          </a:r>
          <a:endParaRPr lang="en-US" sz="36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EE87098A-61D7-40D5-AB9C-74ADF2D7BC2A}">
      <dgm:prSet phldrT="[Text]" custT="1"/>
      <dgm:spPr/>
      <dgm:t>
        <a:bodyPr/>
        <a:lstStyle/>
        <a:p>
          <a:pPr algn="l"/>
          <a:r>
            <a:rPr lang="en-US" sz="2800" b="1" dirty="0" err="1">
              <a:solidFill>
                <a:schemeClr val="tx2"/>
              </a:solidFill>
              <a:latin typeface="Times New Roman" pitchFamily="18" charset="0"/>
              <a:cs typeface="Times New Roman" pitchFamily="18" charset="0"/>
            </a:rPr>
            <a:t>Các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cặp</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phạm</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trù</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cơ</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bản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phép</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biện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chứng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endParaRPr lang="en-US" sz="28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latin typeface="Times New Roman" pitchFamily="18" charset="0"/>
            <a:cs typeface="Times New Roman" pitchFamily="18" charset="0"/>
          </a:endParaRPr>
        </a:p>
      </dgm:t>
    </dgm:pt>
    <dgm:pt modelId="{DC42BACD-08E6-49F3-AAED-60577AACFB6D}">
      <dgm:prSet phldrT="[Text]" custT="1"/>
      <dgm:spPr/>
      <dgm:t>
        <a:bodyPr/>
        <a:lstStyle/>
        <a:p>
          <a:r>
            <a:rPr lang="en-US" sz="3600" b="1">
              <a:solidFill>
                <a:schemeClr val="tx2"/>
              </a:solidFill>
              <a:latin typeface="Times New Roman" pitchFamily="18" charset="0"/>
              <a:cs typeface="Times New Roman" pitchFamily="18" charset="0"/>
            </a:rPr>
            <a:t>c.</a:t>
          </a:r>
          <a:endParaRPr lang="en-US" sz="3600" b="1" dirty="0">
            <a:solidFill>
              <a:schemeClr val="tx2"/>
            </a:solidFill>
            <a:latin typeface="Times New Roman" pitchFamily="18" charset="0"/>
            <a:cs typeface="Times New Roman" pitchFamily="18" charset="0"/>
          </a:endParaRPr>
        </a:p>
      </dgm:t>
    </dgm:pt>
    <dgm:pt modelId="{6CA765CE-994B-4F33-B218-2CA29D2489C5}" type="parTrans" cxnId="{20CDCF7D-25C7-4F6D-A508-AC635B0B3988}">
      <dgm:prSet/>
      <dgm:spPr/>
      <dgm:t>
        <a:bodyPr/>
        <a:lstStyle/>
        <a:p>
          <a:endParaRPr lang="en-US"/>
        </a:p>
      </dgm:t>
    </dgm:pt>
    <dgm:pt modelId="{FABC2F2B-EFB4-4A5A-A999-11550B82B86F}" type="sibTrans" cxnId="{20CDCF7D-25C7-4F6D-A508-AC635B0B3988}">
      <dgm:prSet/>
      <dgm:spPr/>
      <dgm:t>
        <a:bodyPr/>
        <a:lstStyle/>
        <a:p>
          <a:endParaRPr lang="en-US"/>
        </a:p>
      </dgm:t>
    </dgm:pt>
    <dgm:pt modelId="{D4275A7B-427C-438F-B1EA-617F2DABC7D2}">
      <dgm:prSet phldrT="[Text]" custT="1"/>
      <dgm:spPr/>
      <dgm:t>
        <a:bodyPr/>
        <a:lstStyle/>
        <a:p>
          <a:r>
            <a:rPr lang="en-US" sz="2800" b="1" dirty="0" err="1">
              <a:solidFill>
                <a:schemeClr val="tx2"/>
              </a:solidFill>
              <a:latin typeface="Times New Roman" pitchFamily="18" charset="0"/>
              <a:cs typeface="Times New Roman" pitchFamily="18" charset="0"/>
            </a:rPr>
            <a:t>Các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quy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luật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cơ</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bản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của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phép</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biện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chứng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duy</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vật</a:t>
          </a:r>
          <a:endParaRPr lang="en-US" sz="2800" b="1" dirty="0">
            <a:solidFill>
              <a:schemeClr val="tx2"/>
            </a:solidFill>
            <a:latin typeface="Times New Roman" pitchFamily="18" charset="0"/>
            <a:cs typeface="Times New Roman" pitchFamily="18" charset="0"/>
          </a:endParaRPr>
        </a:p>
      </dgm:t>
    </dgm:pt>
    <dgm:pt modelId="{62AFD156-2C05-440F-8854-297DD8305057}" type="parTrans" cxnId="{5D59FE69-D685-4A96-B7C0-10765D576984}">
      <dgm:prSet/>
      <dgm:spPr/>
      <dgm:t>
        <a:bodyPr/>
        <a:lstStyle/>
        <a:p>
          <a:endParaRPr lang="en-US"/>
        </a:p>
      </dgm:t>
    </dgm:pt>
    <dgm:pt modelId="{39F56AC2-42A5-4B46-9516-539730B81BE1}" type="sibTrans" cxnId="{5D59FE69-D685-4A96-B7C0-10765D576984}">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dgm:presLayoutVars>
          <dgm:bulletEnabled val="1"/>
        </dgm:presLayoutVars>
      </dgm:prSet>
      <dgm:spPr/>
    </dgm:pt>
    <dgm:pt modelId="{CB6D562F-A83F-4040-BA6B-C3EAEC7F1B56}" type="pres">
      <dgm:prSet presAssocID="{B3DA407D-0D72-4CE5-B3EF-8307CA7052B0}" presName="sp" presStyleCnt="0"/>
      <dgm:spPr/>
    </dgm:pt>
    <dgm:pt modelId="{28C8D5A9-BE5A-470D-A98A-95DA3769CF4C}" type="pres">
      <dgm:prSet presAssocID="{DC42BACD-08E6-49F3-AAED-60577AACFB6D}" presName="composite" presStyleCnt="0"/>
      <dgm:spPr/>
    </dgm:pt>
    <dgm:pt modelId="{8BB90DC9-FAEA-4DC3-BFB6-D251300D131F}" type="pres">
      <dgm:prSet presAssocID="{DC42BACD-08E6-49F3-AAED-60577AACFB6D}" presName="parentText" presStyleLbl="alignNode1" presStyleIdx="2" presStyleCnt="3">
        <dgm:presLayoutVars>
          <dgm:chMax val="1"/>
          <dgm:bulletEnabled val="1"/>
        </dgm:presLayoutVars>
      </dgm:prSet>
      <dgm:spPr/>
    </dgm:pt>
    <dgm:pt modelId="{237ACEA1-FB05-4A5D-AD29-C4F65B20DFC9}" type="pres">
      <dgm:prSet presAssocID="{DC42BACD-08E6-49F3-AAED-60577AACFB6D}" presName="descendantText" presStyleLbl="alignAcc1" presStyleIdx="2" presStyleCnt="3">
        <dgm:presLayoutVars>
          <dgm:bulletEnabled val="1"/>
        </dgm:presLayoutVars>
      </dgm:prSet>
      <dgm:spPr/>
    </dgm:pt>
  </dgm:ptLst>
  <dgm:cxnLst>
    <dgm:cxn modelId="{D98CA418-2087-4F5A-955F-E25E0CEC155B}" type="presOf" srcId="{DC42BACD-08E6-49F3-AAED-60577AACFB6D}" destId="{8BB90DC9-FAEA-4DC3-BFB6-D251300D131F}"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EC5AC235-65C6-47A4-B65D-DA0F70DC296B}" type="presOf" srcId="{1D3F762B-C24B-4AED-81EC-C5404096EB3B}" destId="{0DAB1469-03E9-4D9F-BEEA-7BAD8D0AC49F}" srcOrd="0" destOrd="0" presId="urn:microsoft.com/office/officeart/2005/8/layout/chevron2"/>
    <dgm:cxn modelId="{09B12856-52BF-4FB9-B041-C762DFB9CBDA}" type="presOf" srcId="{D4275A7B-427C-438F-B1EA-617F2DABC7D2}" destId="{237ACEA1-FB05-4A5D-AD29-C4F65B20DFC9}"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2B8F0667-AA57-4229-BABD-8EB24681375F}" type="presOf" srcId="{EE87098A-61D7-40D5-AB9C-74ADF2D7BC2A}" destId="{66EE8A80-F4D4-4B0E-81C4-C67A772FA914}" srcOrd="0" destOrd="0" presId="urn:microsoft.com/office/officeart/2005/8/layout/chevron2"/>
    <dgm:cxn modelId="{5D59FE69-D685-4A96-B7C0-10765D576984}" srcId="{DC42BACD-08E6-49F3-AAED-60577AACFB6D}" destId="{D4275A7B-427C-438F-B1EA-617F2DABC7D2}" srcOrd="0" destOrd="0" parTransId="{62AFD156-2C05-440F-8854-297DD8305057}" sibTransId="{39F56AC2-42A5-4B46-9516-539730B81BE1}"/>
    <dgm:cxn modelId="{20CDCF7D-25C7-4F6D-A508-AC635B0B3988}" srcId="{06499D92-1B58-4ABB-B177-83C497903464}" destId="{DC42BACD-08E6-49F3-AAED-60577AACFB6D}" srcOrd="2" destOrd="0" parTransId="{6CA765CE-994B-4F33-B218-2CA29D2489C5}" sibTransId="{FABC2F2B-EFB4-4A5A-A999-11550B82B86F}"/>
    <dgm:cxn modelId="{C1E39C9A-9EDB-4A47-B0A0-4B76A745991C}" type="presOf" srcId="{6D78E838-C40B-4A2D-96AB-3C36A2D0DC16}" destId="{A7A3CE45-31EC-4F1E-B460-AE5C11441564}"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7A8999C9-570F-43C2-9BC9-C13C18F9A188}" type="presOf" srcId="{9FF8373A-6519-49BB-9B1C-267FE05AD0D1}" destId="{D2E498E5-5D32-477C-AD89-F3DFDEA2421E}"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C80816FC-6AB9-480A-9D3F-A44080928ADC}" type="presOf" srcId="{06499D92-1B58-4ABB-B177-83C497903464}" destId="{A8385CC5-9E3D-4630-8A14-80529E56AA25}" srcOrd="0" destOrd="0" presId="urn:microsoft.com/office/officeart/2005/8/layout/chevron2"/>
    <dgm:cxn modelId="{71251423-FDD4-4598-BF13-469890A1C899}" type="presParOf" srcId="{A8385CC5-9E3D-4630-8A14-80529E56AA25}" destId="{983C9849-91B6-45B4-BBE3-096EDDB9258B}" srcOrd="0" destOrd="0" presId="urn:microsoft.com/office/officeart/2005/8/layout/chevron2"/>
    <dgm:cxn modelId="{327FFDA4-896B-4E2C-88FF-400EF256A5DF}" type="presParOf" srcId="{983C9849-91B6-45B4-BBE3-096EDDB9258B}" destId="{A7A3CE45-31EC-4F1E-B460-AE5C11441564}" srcOrd="0" destOrd="0" presId="urn:microsoft.com/office/officeart/2005/8/layout/chevron2"/>
    <dgm:cxn modelId="{708D3FF0-6D46-4323-8579-96A43EEC1BF5}" type="presParOf" srcId="{983C9849-91B6-45B4-BBE3-096EDDB9258B}" destId="{0DAB1469-03E9-4D9F-BEEA-7BAD8D0AC49F}" srcOrd="1" destOrd="0" presId="urn:microsoft.com/office/officeart/2005/8/layout/chevron2"/>
    <dgm:cxn modelId="{6FBE296E-BB3C-4CE8-AB71-B3CB562C3616}" type="presParOf" srcId="{A8385CC5-9E3D-4630-8A14-80529E56AA25}" destId="{263644C0-3AEF-472C-BC5B-C2E99FB885CD}" srcOrd="1" destOrd="0" presId="urn:microsoft.com/office/officeart/2005/8/layout/chevron2"/>
    <dgm:cxn modelId="{29D22F2C-5B6E-4A87-9754-DC0189C1BB56}" type="presParOf" srcId="{A8385CC5-9E3D-4630-8A14-80529E56AA25}" destId="{0EC25FD6-90FD-4D80-8465-5C87A0822180}" srcOrd="2" destOrd="0" presId="urn:microsoft.com/office/officeart/2005/8/layout/chevron2"/>
    <dgm:cxn modelId="{7086EEBB-F5A7-414B-B1ED-2DE279514AEB}" type="presParOf" srcId="{0EC25FD6-90FD-4D80-8465-5C87A0822180}" destId="{D2E498E5-5D32-477C-AD89-F3DFDEA2421E}" srcOrd="0" destOrd="0" presId="urn:microsoft.com/office/officeart/2005/8/layout/chevron2"/>
    <dgm:cxn modelId="{BD2CE400-6F5C-452E-B5FA-78E1A053885A}" type="presParOf" srcId="{0EC25FD6-90FD-4D80-8465-5C87A0822180}" destId="{66EE8A80-F4D4-4B0E-81C4-C67A772FA914}" srcOrd="1" destOrd="0" presId="urn:microsoft.com/office/officeart/2005/8/layout/chevron2"/>
    <dgm:cxn modelId="{8F3AEA5B-4FCF-4B26-8C17-CA17757DDB9F}" type="presParOf" srcId="{A8385CC5-9E3D-4630-8A14-80529E56AA25}" destId="{CB6D562F-A83F-4040-BA6B-C3EAEC7F1B56}" srcOrd="3" destOrd="0" presId="urn:microsoft.com/office/officeart/2005/8/layout/chevron2"/>
    <dgm:cxn modelId="{59901F7C-93D8-4D05-B341-C895434240EA}" type="presParOf" srcId="{A8385CC5-9E3D-4630-8A14-80529E56AA25}" destId="{28C8D5A9-BE5A-470D-A98A-95DA3769CF4C}" srcOrd="4" destOrd="0" presId="urn:microsoft.com/office/officeart/2005/8/layout/chevron2"/>
    <dgm:cxn modelId="{768C56E8-CF16-448A-B0EB-851FDF465741}" type="presParOf" srcId="{28C8D5A9-BE5A-470D-A98A-95DA3769CF4C}" destId="{8BB90DC9-FAEA-4DC3-BFB6-D251300D131F}" srcOrd="0" destOrd="0" presId="urn:microsoft.com/office/officeart/2005/8/layout/chevron2"/>
    <dgm:cxn modelId="{91F43C58-4DC3-408D-82E3-FD45171F5C99}" type="presParOf" srcId="{28C8D5A9-BE5A-470D-A98A-95DA3769CF4C}" destId="{237ACEA1-FB05-4A5D-AD29-C4F65B20DFC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AB732CC-ABFE-45CC-9A55-850F511F6F9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6798B14-00E8-4227-B9B0-1BFD695EED57}">
      <dgm:prSet phldrT="[Text]" custT="1"/>
      <dgm:spPr>
        <a:solidFill>
          <a:schemeClr val="bg1"/>
        </a:solidFill>
        <a:ln>
          <a:solidFill>
            <a:schemeClr val="accent6">
              <a:lumMod val="60000"/>
              <a:lumOff val="40000"/>
            </a:schemeClr>
          </a:solidFill>
        </a:ln>
      </dgm:spPr>
      <dgm:t>
        <a:bodyPr/>
        <a:lstStyle/>
        <a:p>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khái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niệm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cơ</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bản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mối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liên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hệ</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phổ</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biến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0EEB08F4-E5B0-4B4F-B80F-DBDFECA29924}" type="parTrans" cxnId="{B3398FAC-F91E-4BFE-B553-8F9A06835131}">
      <dgm:prSet/>
      <dgm:spPr/>
      <dgm:t>
        <a:bodyPr/>
        <a:lstStyle/>
        <a:p>
          <a:endParaRPr lang="en-US" sz="1200"/>
        </a:p>
      </dgm:t>
    </dgm:pt>
    <dgm:pt modelId="{C7341BA2-17F4-4E9C-9D15-595773E41E8C}" type="sibTrans" cxnId="{B3398FAC-F91E-4BFE-B553-8F9A06835131}">
      <dgm:prSet custT="1"/>
      <dgm:spPr>
        <a:solidFill>
          <a:srgbClr val="FF0000">
            <a:alpha val="90000"/>
          </a:srgbClr>
        </a:solidFill>
      </dgm:spPr>
      <dgm:t>
        <a:bodyPr/>
        <a:lstStyle/>
        <a:p>
          <a:endParaRPr lang="en-US" sz="2400"/>
        </a:p>
      </dgm:t>
    </dgm:pt>
    <dgm:pt modelId="{7FCF0FBD-A420-41B9-A99E-9A9D4579279D}">
      <dgm:prSet phldrT="[Text]" custT="1"/>
      <dgm:spPr>
        <a:solidFill>
          <a:schemeClr val="bg1"/>
        </a:solidFill>
        <a:ln>
          <a:solidFill>
            <a:schemeClr val="accent6">
              <a:lumMod val="60000"/>
              <a:lumOff val="40000"/>
            </a:schemeClr>
          </a:solidFill>
        </a:ln>
      </dgm:spPr>
      <dgm:t>
        <a:bodyPr/>
        <a:lstStyle/>
        <a:p>
          <a:pPr algn="just"/>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Tính</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chất</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của</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mối</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liên</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hệ</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phổ</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biến</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BD85992E-4339-4EEF-B313-B8486D4EEAC9}" type="parTrans" cxnId="{F7F75789-9A7B-4270-8E7F-D1480ACBD012}">
      <dgm:prSet/>
      <dgm:spPr/>
      <dgm:t>
        <a:bodyPr/>
        <a:lstStyle/>
        <a:p>
          <a:endParaRPr lang="en-US" sz="1200"/>
        </a:p>
      </dgm:t>
    </dgm:pt>
    <dgm:pt modelId="{2ADF1E98-289B-476D-9B62-60257B937EF1}" type="sibTrans" cxnId="{F7F75789-9A7B-4270-8E7F-D1480ACBD012}">
      <dgm:prSet custT="1"/>
      <dgm:spPr>
        <a:solidFill>
          <a:srgbClr val="FF0000">
            <a:alpha val="90000"/>
          </a:srgbClr>
        </a:solidFill>
      </dgm:spPr>
      <dgm:t>
        <a:bodyPr/>
        <a:lstStyle/>
        <a:p>
          <a:endParaRPr lang="en-US" sz="2400"/>
        </a:p>
      </dgm:t>
    </dgm:pt>
    <dgm:pt modelId="{ACD81660-1D2B-4305-9C91-3E78C9C93203}">
      <dgm:prSet phldrT="[Text]" custT="1"/>
      <dgm:spPr>
        <a:solidFill>
          <a:schemeClr val="bg1"/>
        </a:solidFill>
        <a:ln>
          <a:solidFill>
            <a:schemeClr val="accent6">
              <a:lumMod val="60000"/>
              <a:lumOff val="40000"/>
            </a:schemeClr>
          </a:solidFill>
        </a:ln>
      </dgm:spPr>
      <dgm:t>
        <a:bodyPr/>
        <a:lstStyle/>
        <a:p>
          <a:r>
            <a:rPr lang="en-US" sz="2800" b="0" dirty="0">
              <a:solidFill>
                <a:schemeClr val="tx2"/>
              </a:solidFill>
              <a:latin typeface="Times New Roman" panose="02020603050405020304" pitchFamily="18" charset="0"/>
              <a:cs typeface="Times New Roman" panose="02020603050405020304" pitchFamily="18" charset="0"/>
            </a:rPr>
            <a:t>* Ý </a:t>
          </a:r>
          <a:r>
            <a:rPr lang="en-US" sz="2800" b="0" dirty="0" err="1">
              <a:solidFill>
                <a:schemeClr val="tx2"/>
              </a:solidFill>
              <a:latin typeface="Times New Roman" panose="02020603050405020304" pitchFamily="18" charset="0"/>
              <a:cs typeface="Times New Roman" panose="02020603050405020304" pitchFamily="18" charset="0"/>
            </a:rPr>
            <a:t>nghĩa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luận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nguyên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lý</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về</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mối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liên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hệ</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phổ</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biến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7A5C555C-DD34-41C4-9F4C-6D7F4E38C5DB}" type="parTrans" cxnId="{196C0948-A461-4406-A6BC-C5827750D7F9}">
      <dgm:prSet/>
      <dgm:spPr/>
      <dgm:t>
        <a:bodyPr/>
        <a:lstStyle/>
        <a:p>
          <a:endParaRPr lang="en-US" sz="1200"/>
        </a:p>
      </dgm:t>
    </dgm:pt>
    <dgm:pt modelId="{FDCD4D9C-89A1-4438-AF18-6E6546400FFD}" type="sibTrans" cxnId="{196C0948-A461-4406-A6BC-C5827750D7F9}">
      <dgm:prSet/>
      <dgm:spPr/>
      <dgm:t>
        <a:bodyPr/>
        <a:lstStyle/>
        <a:p>
          <a:endParaRPr lang="en-US" sz="1200"/>
        </a:p>
      </dgm:t>
    </dgm:pt>
    <dgm:pt modelId="{23F0061F-9044-EC48-9117-F1DB790238F6}">
      <dgm:prSet custT="1"/>
      <dgm:spPr>
        <a:noFill/>
        <a:ln>
          <a:solidFill>
            <a:schemeClr val="accent6">
              <a:lumMod val="40000"/>
              <a:lumOff val="60000"/>
            </a:schemeClr>
          </a:solidFill>
        </a:ln>
      </dgm:spPr>
      <dgm:t>
        <a:bodyPr/>
        <a:lstStyle/>
        <a:p>
          <a:r>
            <a:rPr lang="en-US" sz="3200" dirty="0"/>
            <a:t>*</a:t>
          </a:r>
          <a:r>
            <a:rPr lang="en-US" sz="2800" dirty="0">
              <a:latin typeface="+mn-lt"/>
            </a:rPr>
            <a:t> </a:t>
          </a:r>
          <a:r>
            <a:rPr lang="en-US" sz="2800" dirty="0">
              <a:solidFill>
                <a:schemeClr val="tx2"/>
              </a:solidFill>
              <a:latin typeface="+mn-lt"/>
            </a:rPr>
            <a:t>*</a:t>
          </a:r>
          <a:r>
            <a:rPr lang="en-US" sz="2800" dirty="0" err="1">
              <a:solidFill>
                <a:schemeClr val="tx2"/>
              </a:solidFill>
              <a:latin typeface="+mn-lt"/>
            </a:rPr>
            <a:t>Cơ</a:t>
          </a:r>
          <a:r>
            <a:rPr lang="en-US" sz="2800" dirty="0">
              <a:solidFill>
                <a:schemeClr val="tx2"/>
              </a:solidFill>
              <a:latin typeface="+mn-lt"/>
            </a:rPr>
            <a:t> </a:t>
          </a:r>
          <a:r>
            <a:rPr lang="en-US" sz="2800" dirty="0" err="1">
              <a:solidFill>
                <a:schemeClr val="tx2"/>
              </a:solidFill>
              <a:latin typeface="+mn-lt"/>
            </a:rPr>
            <a:t>sở</a:t>
          </a:r>
          <a:r>
            <a:rPr lang="en-US" sz="2800" dirty="0">
              <a:solidFill>
                <a:schemeClr val="tx2"/>
              </a:solidFill>
              <a:latin typeface="+mn-lt"/>
            </a:rPr>
            <a:t> </a:t>
          </a:r>
          <a:r>
            <a:rPr lang="en-US" sz="2800" dirty="0" err="1">
              <a:solidFill>
                <a:schemeClr val="tx2"/>
              </a:solidFill>
              <a:latin typeface="+mn-lt"/>
            </a:rPr>
            <a:t>của</a:t>
          </a:r>
          <a:r>
            <a:rPr lang="en-US" sz="2800" dirty="0">
              <a:solidFill>
                <a:schemeClr val="tx2"/>
              </a:solidFill>
              <a:latin typeface="+mn-lt"/>
            </a:rPr>
            <a:t> </a:t>
          </a:r>
          <a:r>
            <a:rPr lang="en-US" sz="2800" dirty="0" err="1">
              <a:solidFill>
                <a:schemeClr val="tx2"/>
              </a:solidFill>
              <a:latin typeface="+mn-lt"/>
            </a:rPr>
            <a:t>mối</a:t>
          </a:r>
          <a:r>
            <a:rPr lang="en-US" sz="2800" dirty="0">
              <a:solidFill>
                <a:schemeClr val="tx2"/>
              </a:solidFill>
              <a:latin typeface="+mn-lt"/>
            </a:rPr>
            <a:t> </a:t>
          </a:r>
          <a:r>
            <a:rPr lang="en-US" sz="2800" dirty="0" err="1">
              <a:solidFill>
                <a:schemeClr val="tx2"/>
              </a:solidFill>
              <a:latin typeface="+mn-lt"/>
            </a:rPr>
            <a:t>liên</a:t>
          </a:r>
          <a:r>
            <a:rPr lang="en-US" sz="2800" dirty="0">
              <a:solidFill>
                <a:schemeClr val="tx2"/>
              </a:solidFill>
              <a:latin typeface="+mn-lt"/>
            </a:rPr>
            <a:t> </a:t>
          </a:r>
          <a:r>
            <a:rPr lang="en-US" sz="2800" dirty="0" err="1">
              <a:solidFill>
                <a:schemeClr val="tx2"/>
              </a:solidFill>
              <a:latin typeface="+mn-lt"/>
            </a:rPr>
            <a:t>hệ</a:t>
          </a:r>
          <a:r>
            <a:rPr lang="en-US" sz="2800" dirty="0">
              <a:solidFill>
                <a:schemeClr val="tx2"/>
              </a:solidFill>
              <a:latin typeface="+mn-lt"/>
            </a:rPr>
            <a:t> </a:t>
          </a:r>
          <a:r>
            <a:rPr lang="en-US" sz="2800" dirty="0" err="1">
              <a:solidFill>
                <a:schemeClr val="tx2"/>
              </a:solidFill>
              <a:latin typeface="+mn-lt"/>
            </a:rPr>
            <a:t>phổ</a:t>
          </a:r>
          <a:r>
            <a:rPr lang="en-US" sz="2800" dirty="0">
              <a:solidFill>
                <a:schemeClr val="tx2"/>
              </a:solidFill>
              <a:latin typeface="+mn-lt"/>
            </a:rPr>
            <a:t> </a:t>
          </a:r>
          <a:r>
            <a:rPr lang="en-US" sz="2800" dirty="0" err="1">
              <a:solidFill>
                <a:schemeClr val="tx2"/>
              </a:solidFill>
              <a:latin typeface="+mn-lt"/>
            </a:rPr>
            <a:t>biến</a:t>
          </a:r>
          <a:endParaRPr lang="en-US" sz="2800" dirty="0">
            <a:solidFill>
              <a:schemeClr val="tx2"/>
            </a:solidFill>
            <a:latin typeface="+mn-lt"/>
          </a:endParaRPr>
        </a:p>
      </dgm:t>
    </dgm:pt>
    <dgm:pt modelId="{FFDFD8DB-DA6C-CE4A-9307-237F9E12D8F0}" type="parTrans" cxnId="{71D0FBA9-CCAD-1E40-975E-53235C5F9DA5}">
      <dgm:prSet/>
      <dgm:spPr/>
      <dgm:t>
        <a:bodyPr/>
        <a:lstStyle/>
        <a:p>
          <a:endParaRPr lang="en-US"/>
        </a:p>
      </dgm:t>
    </dgm:pt>
    <dgm:pt modelId="{430CBC3B-AF74-3248-AC74-F42B426AD2A8}" type="sibTrans" cxnId="{71D0FBA9-CCAD-1E40-975E-53235C5F9DA5}">
      <dgm:prSet/>
      <dgm:spPr>
        <a:solidFill>
          <a:srgbClr val="FF0000">
            <a:alpha val="90000"/>
          </a:srgbClr>
        </a:solidFill>
      </dgm:spPr>
      <dgm:t>
        <a:bodyPr/>
        <a:lstStyle/>
        <a:p>
          <a:endParaRPr lang="en-US">
            <a:solidFill>
              <a:srgbClr val="FF0000"/>
            </a:solidFill>
          </a:endParaRPr>
        </a:p>
      </dgm:t>
    </dgm:pt>
    <dgm:pt modelId="{AA9BA4B1-86DA-4F81-940D-D5B5875DD6FF}" type="pres">
      <dgm:prSet presAssocID="{2AB732CC-ABFE-45CC-9A55-850F511F6F9B}" presName="outerComposite" presStyleCnt="0">
        <dgm:presLayoutVars>
          <dgm:chMax val="5"/>
          <dgm:dir/>
          <dgm:resizeHandles val="exact"/>
        </dgm:presLayoutVars>
      </dgm:prSet>
      <dgm:spPr/>
    </dgm:pt>
    <dgm:pt modelId="{50E7329F-461C-426F-ACBA-64B3EA28D670}" type="pres">
      <dgm:prSet presAssocID="{2AB732CC-ABFE-45CC-9A55-850F511F6F9B}" presName="dummyMaxCanvas" presStyleCnt="0">
        <dgm:presLayoutVars/>
      </dgm:prSet>
      <dgm:spPr/>
    </dgm:pt>
    <dgm:pt modelId="{CE88452D-0A89-544C-99DC-EB98E4218ED6}" type="pres">
      <dgm:prSet presAssocID="{2AB732CC-ABFE-45CC-9A55-850F511F6F9B}" presName="FourNodes_1" presStyleLbl="node1" presStyleIdx="0" presStyleCnt="4">
        <dgm:presLayoutVars>
          <dgm:bulletEnabled val="1"/>
        </dgm:presLayoutVars>
      </dgm:prSet>
      <dgm:spPr/>
    </dgm:pt>
    <dgm:pt modelId="{2165C109-9064-694C-9E8D-63B6A269EAA8}" type="pres">
      <dgm:prSet presAssocID="{2AB732CC-ABFE-45CC-9A55-850F511F6F9B}" presName="FourNodes_2" presStyleLbl="node1" presStyleIdx="1" presStyleCnt="4">
        <dgm:presLayoutVars>
          <dgm:bulletEnabled val="1"/>
        </dgm:presLayoutVars>
      </dgm:prSet>
      <dgm:spPr/>
    </dgm:pt>
    <dgm:pt modelId="{19018D48-5F15-414F-9B92-7D6D187FB9FB}" type="pres">
      <dgm:prSet presAssocID="{2AB732CC-ABFE-45CC-9A55-850F511F6F9B}" presName="FourNodes_3" presStyleLbl="node1" presStyleIdx="2" presStyleCnt="4">
        <dgm:presLayoutVars>
          <dgm:bulletEnabled val="1"/>
        </dgm:presLayoutVars>
      </dgm:prSet>
      <dgm:spPr/>
    </dgm:pt>
    <dgm:pt modelId="{BF965362-B299-9341-8148-9588955FC8A0}" type="pres">
      <dgm:prSet presAssocID="{2AB732CC-ABFE-45CC-9A55-850F511F6F9B}" presName="FourNodes_4" presStyleLbl="node1" presStyleIdx="3" presStyleCnt="4">
        <dgm:presLayoutVars>
          <dgm:bulletEnabled val="1"/>
        </dgm:presLayoutVars>
      </dgm:prSet>
      <dgm:spPr/>
    </dgm:pt>
    <dgm:pt modelId="{EE477FD7-7708-9040-B5B3-8893F4A1C459}" type="pres">
      <dgm:prSet presAssocID="{2AB732CC-ABFE-45CC-9A55-850F511F6F9B}" presName="FourConn_1-2" presStyleLbl="fgAccFollowNode1" presStyleIdx="0" presStyleCnt="3">
        <dgm:presLayoutVars>
          <dgm:bulletEnabled val="1"/>
        </dgm:presLayoutVars>
      </dgm:prSet>
      <dgm:spPr/>
    </dgm:pt>
    <dgm:pt modelId="{DCD6C009-E046-5940-8802-CFE4592ABFE1}" type="pres">
      <dgm:prSet presAssocID="{2AB732CC-ABFE-45CC-9A55-850F511F6F9B}" presName="FourConn_2-3" presStyleLbl="fgAccFollowNode1" presStyleIdx="1" presStyleCnt="3">
        <dgm:presLayoutVars>
          <dgm:bulletEnabled val="1"/>
        </dgm:presLayoutVars>
      </dgm:prSet>
      <dgm:spPr/>
    </dgm:pt>
    <dgm:pt modelId="{F5FA6DEE-7B27-DF44-8B21-83FC0630BC7F}" type="pres">
      <dgm:prSet presAssocID="{2AB732CC-ABFE-45CC-9A55-850F511F6F9B}" presName="FourConn_3-4" presStyleLbl="fgAccFollowNode1" presStyleIdx="2" presStyleCnt="3">
        <dgm:presLayoutVars>
          <dgm:bulletEnabled val="1"/>
        </dgm:presLayoutVars>
      </dgm:prSet>
      <dgm:spPr/>
    </dgm:pt>
    <dgm:pt modelId="{09299612-21EA-B04D-8B94-6CF77BC2EF1E}" type="pres">
      <dgm:prSet presAssocID="{2AB732CC-ABFE-45CC-9A55-850F511F6F9B}" presName="FourNodes_1_text" presStyleLbl="node1" presStyleIdx="3" presStyleCnt="4">
        <dgm:presLayoutVars>
          <dgm:bulletEnabled val="1"/>
        </dgm:presLayoutVars>
      </dgm:prSet>
      <dgm:spPr/>
    </dgm:pt>
    <dgm:pt modelId="{53559658-2CC9-9C4E-9016-B935D28D1044}" type="pres">
      <dgm:prSet presAssocID="{2AB732CC-ABFE-45CC-9A55-850F511F6F9B}" presName="FourNodes_2_text" presStyleLbl="node1" presStyleIdx="3" presStyleCnt="4">
        <dgm:presLayoutVars>
          <dgm:bulletEnabled val="1"/>
        </dgm:presLayoutVars>
      </dgm:prSet>
      <dgm:spPr/>
    </dgm:pt>
    <dgm:pt modelId="{F8BBA907-0EC3-5D40-A18F-851884AE53DA}" type="pres">
      <dgm:prSet presAssocID="{2AB732CC-ABFE-45CC-9A55-850F511F6F9B}" presName="FourNodes_3_text" presStyleLbl="node1" presStyleIdx="3" presStyleCnt="4">
        <dgm:presLayoutVars>
          <dgm:bulletEnabled val="1"/>
        </dgm:presLayoutVars>
      </dgm:prSet>
      <dgm:spPr/>
    </dgm:pt>
    <dgm:pt modelId="{4F2CC505-E65C-D04C-8B52-8A480FAC1642}" type="pres">
      <dgm:prSet presAssocID="{2AB732CC-ABFE-45CC-9A55-850F511F6F9B}" presName="FourNodes_4_text" presStyleLbl="node1" presStyleIdx="3" presStyleCnt="4">
        <dgm:presLayoutVars>
          <dgm:bulletEnabled val="1"/>
        </dgm:presLayoutVars>
      </dgm:prSet>
      <dgm:spPr/>
    </dgm:pt>
  </dgm:ptLst>
  <dgm:cxnLst>
    <dgm:cxn modelId="{6476D90E-828A-47AF-BC2A-660CD7AECF94}" type="presOf" srcId="{2AB732CC-ABFE-45CC-9A55-850F511F6F9B}" destId="{AA9BA4B1-86DA-4F81-940D-D5B5875DD6FF}" srcOrd="0" destOrd="0" presId="urn:microsoft.com/office/officeart/2005/8/layout/vProcess5"/>
    <dgm:cxn modelId="{E597AA0F-CA43-FB43-BBB8-9AC1291FE637}" type="presOf" srcId="{C6798B14-00E8-4227-B9B0-1BFD695EED57}" destId="{CE88452D-0A89-544C-99DC-EB98E4218ED6}" srcOrd="0" destOrd="0" presId="urn:microsoft.com/office/officeart/2005/8/layout/vProcess5"/>
    <dgm:cxn modelId="{6579CA24-0E1E-9844-9526-4D1A039D6B1B}" type="presOf" srcId="{7FCF0FBD-A420-41B9-A99E-9A9D4579279D}" destId="{F8BBA907-0EC3-5D40-A18F-851884AE53DA}" srcOrd="1" destOrd="0" presId="urn:microsoft.com/office/officeart/2005/8/layout/vProcess5"/>
    <dgm:cxn modelId="{AC1C3A31-FFB8-3742-B80C-DA005AB26C3A}" type="presOf" srcId="{23F0061F-9044-EC48-9117-F1DB790238F6}" destId="{2165C109-9064-694C-9E8D-63B6A269EAA8}" srcOrd="0" destOrd="0" presId="urn:microsoft.com/office/officeart/2005/8/layout/vProcess5"/>
    <dgm:cxn modelId="{C23BE943-9639-ED49-BDFC-F88D472AA694}" type="presOf" srcId="{2ADF1E98-289B-476D-9B62-60257B937EF1}" destId="{F5FA6DEE-7B27-DF44-8B21-83FC0630BC7F}" srcOrd="0" destOrd="0" presId="urn:microsoft.com/office/officeart/2005/8/layout/vProcess5"/>
    <dgm:cxn modelId="{196C0948-A461-4406-A6BC-C5827750D7F9}" srcId="{2AB732CC-ABFE-45CC-9A55-850F511F6F9B}" destId="{ACD81660-1D2B-4305-9C91-3E78C9C93203}" srcOrd="3" destOrd="0" parTransId="{7A5C555C-DD34-41C4-9F4C-6D7F4E38C5DB}" sibTransId="{FDCD4D9C-89A1-4438-AF18-6E6546400FFD}"/>
    <dgm:cxn modelId="{BDEF495C-F417-6E41-A762-601AB0E86FEF}" type="presOf" srcId="{C7341BA2-17F4-4E9C-9D15-595773E41E8C}" destId="{EE477FD7-7708-9040-B5B3-8893F4A1C459}" srcOrd="0" destOrd="0" presId="urn:microsoft.com/office/officeart/2005/8/layout/vProcess5"/>
    <dgm:cxn modelId="{DCB4F25F-F628-034B-AEBC-C01A1BE7C62E}" type="presOf" srcId="{7FCF0FBD-A420-41B9-A99E-9A9D4579279D}" destId="{19018D48-5F15-414F-9B92-7D6D187FB9FB}" srcOrd="0" destOrd="0" presId="urn:microsoft.com/office/officeart/2005/8/layout/vProcess5"/>
    <dgm:cxn modelId="{36B5616C-68FE-F141-90EB-0FC68F157BFF}" type="presOf" srcId="{23F0061F-9044-EC48-9117-F1DB790238F6}" destId="{53559658-2CC9-9C4E-9016-B935D28D1044}" srcOrd="1" destOrd="0" presId="urn:microsoft.com/office/officeart/2005/8/layout/vProcess5"/>
    <dgm:cxn modelId="{F7F75789-9A7B-4270-8E7F-D1480ACBD012}" srcId="{2AB732CC-ABFE-45CC-9A55-850F511F6F9B}" destId="{7FCF0FBD-A420-41B9-A99E-9A9D4579279D}" srcOrd="2" destOrd="0" parTransId="{BD85992E-4339-4EEF-B313-B8486D4EEAC9}" sibTransId="{2ADF1E98-289B-476D-9B62-60257B937EF1}"/>
    <dgm:cxn modelId="{71D0FBA9-CCAD-1E40-975E-53235C5F9DA5}" srcId="{2AB732CC-ABFE-45CC-9A55-850F511F6F9B}" destId="{23F0061F-9044-EC48-9117-F1DB790238F6}" srcOrd="1" destOrd="0" parTransId="{FFDFD8DB-DA6C-CE4A-9307-237F9E12D8F0}" sibTransId="{430CBC3B-AF74-3248-AC74-F42B426AD2A8}"/>
    <dgm:cxn modelId="{B3398FAC-F91E-4BFE-B553-8F9A06835131}" srcId="{2AB732CC-ABFE-45CC-9A55-850F511F6F9B}" destId="{C6798B14-00E8-4227-B9B0-1BFD695EED57}" srcOrd="0" destOrd="0" parTransId="{0EEB08F4-E5B0-4B4F-B80F-DBDFECA29924}" sibTransId="{C7341BA2-17F4-4E9C-9D15-595773E41E8C}"/>
    <dgm:cxn modelId="{975E3CC7-C633-734B-8784-61CE83BFAE95}" type="presOf" srcId="{ACD81660-1D2B-4305-9C91-3E78C9C93203}" destId="{BF965362-B299-9341-8148-9588955FC8A0}" srcOrd="0" destOrd="0" presId="urn:microsoft.com/office/officeart/2005/8/layout/vProcess5"/>
    <dgm:cxn modelId="{978119DE-07C2-4943-95E8-1C72A1F3DFAA}" type="presOf" srcId="{ACD81660-1D2B-4305-9C91-3E78C9C93203}" destId="{4F2CC505-E65C-D04C-8B52-8A480FAC1642}" srcOrd="1" destOrd="0" presId="urn:microsoft.com/office/officeart/2005/8/layout/vProcess5"/>
    <dgm:cxn modelId="{9FFCC4FA-A6B2-6149-968E-B2023CE3B06A}" type="presOf" srcId="{C6798B14-00E8-4227-B9B0-1BFD695EED57}" destId="{09299612-21EA-B04D-8B94-6CF77BC2EF1E}" srcOrd="1" destOrd="0" presId="urn:microsoft.com/office/officeart/2005/8/layout/vProcess5"/>
    <dgm:cxn modelId="{4870F5FE-EA12-8B4E-B4DB-50AEE611E4CD}" type="presOf" srcId="{430CBC3B-AF74-3248-AC74-F42B426AD2A8}" destId="{DCD6C009-E046-5940-8802-CFE4592ABFE1}" srcOrd="0" destOrd="0" presId="urn:microsoft.com/office/officeart/2005/8/layout/vProcess5"/>
    <dgm:cxn modelId="{42DF73C3-6E78-4854-A477-3E8AEB1834D9}" type="presParOf" srcId="{AA9BA4B1-86DA-4F81-940D-D5B5875DD6FF}" destId="{50E7329F-461C-426F-ACBA-64B3EA28D670}" srcOrd="0" destOrd="0" presId="urn:microsoft.com/office/officeart/2005/8/layout/vProcess5"/>
    <dgm:cxn modelId="{F596868D-5D3B-BE4E-89FF-5204FA7C4523}" type="presParOf" srcId="{AA9BA4B1-86DA-4F81-940D-D5B5875DD6FF}" destId="{CE88452D-0A89-544C-99DC-EB98E4218ED6}" srcOrd="1" destOrd="0" presId="urn:microsoft.com/office/officeart/2005/8/layout/vProcess5"/>
    <dgm:cxn modelId="{FD5590D0-9D6C-8047-9E58-2B8106E75FB2}" type="presParOf" srcId="{AA9BA4B1-86DA-4F81-940D-D5B5875DD6FF}" destId="{2165C109-9064-694C-9E8D-63B6A269EAA8}" srcOrd="2" destOrd="0" presId="urn:microsoft.com/office/officeart/2005/8/layout/vProcess5"/>
    <dgm:cxn modelId="{8551AD48-B33A-5442-873A-BBB9AB29EAFA}" type="presParOf" srcId="{AA9BA4B1-86DA-4F81-940D-D5B5875DD6FF}" destId="{19018D48-5F15-414F-9B92-7D6D187FB9FB}" srcOrd="3" destOrd="0" presId="urn:microsoft.com/office/officeart/2005/8/layout/vProcess5"/>
    <dgm:cxn modelId="{1BF28E70-0D99-9F45-A109-7C85906B32AB}" type="presParOf" srcId="{AA9BA4B1-86DA-4F81-940D-D5B5875DD6FF}" destId="{BF965362-B299-9341-8148-9588955FC8A0}" srcOrd="4" destOrd="0" presId="urn:microsoft.com/office/officeart/2005/8/layout/vProcess5"/>
    <dgm:cxn modelId="{F2897A60-2766-5444-9B92-EECB4DD141BF}" type="presParOf" srcId="{AA9BA4B1-86DA-4F81-940D-D5B5875DD6FF}" destId="{EE477FD7-7708-9040-B5B3-8893F4A1C459}" srcOrd="5" destOrd="0" presId="urn:microsoft.com/office/officeart/2005/8/layout/vProcess5"/>
    <dgm:cxn modelId="{AA207724-F5F2-EB4E-8E3B-C5BB07533106}" type="presParOf" srcId="{AA9BA4B1-86DA-4F81-940D-D5B5875DD6FF}" destId="{DCD6C009-E046-5940-8802-CFE4592ABFE1}" srcOrd="6" destOrd="0" presId="urn:microsoft.com/office/officeart/2005/8/layout/vProcess5"/>
    <dgm:cxn modelId="{A77875D4-51A7-0A4E-9546-E9779C4B111C}" type="presParOf" srcId="{AA9BA4B1-86DA-4F81-940D-D5B5875DD6FF}" destId="{F5FA6DEE-7B27-DF44-8B21-83FC0630BC7F}" srcOrd="7" destOrd="0" presId="urn:microsoft.com/office/officeart/2005/8/layout/vProcess5"/>
    <dgm:cxn modelId="{00DABE99-4162-6C43-90D5-1A5B0A6CFF8E}" type="presParOf" srcId="{AA9BA4B1-86DA-4F81-940D-D5B5875DD6FF}" destId="{09299612-21EA-B04D-8B94-6CF77BC2EF1E}" srcOrd="8" destOrd="0" presId="urn:microsoft.com/office/officeart/2005/8/layout/vProcess5"/>
    <dgm:cxn modelId="{FF79355F-4DC4-9948-967D-BA46437E8D13}" type="presParOf" srcId="{AA9BA4B1-86DA-4F81-940D-D5B5875DD6FF}" destId="{53559658-2CC9-9C4E-9016-B935D28D1044}" srcOrd="9" destOrd="0" presId="urn:microsoft.com/office/officeart/2005/8/layout/vProcess5"/>
    <dgm:cxn modelId="{29EE9411-724F-7442-9182-6CA48585C477}" type="presParOf" srcId="{AA9BA4B1-86DA-4F81-940D-D5B5875DD6FF}" destId="{F8BBA907-0EC3-5D40-A18F-851884AE53DA}" srcOrd="10" destOrd="0" presId="urn:microsoft.com/office/officeart/2005/8/layout/vProcess5"/>
    <dgm:cxn modelId="{292CE274-333B-1F46-A252-05D3911AE1C7}" type="presParOf" srcId="{AA9BA4B1-86DA-4F81-940D-D5B5875DD6FF}" destId="{4F2CC505-E65C-D04C-8B52-8A480FAC164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D18A67E-CDC4-460F-9CA3-357DF8694643}"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8953D85B-619D-4F19-A40E-CDEA6502640A}">
      <dgm:prSet phldrT="[Text]" custT="1"/>
      <dgm:spPr>
        <a:solidFill>
          <a:schemeClr val="accent6">
            <a:lumMod val="60000"/>
            <a:lumOff val="40000"/>
          </a:schemeClr>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Tính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của</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mối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liên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hệ</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phổ</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biến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2F0E6E00-F5A3-44A5-BB02-C4E3806A9B69}" type="parTrans" cxnId="{F61E330F-C97C-4FEC-BEBA-C63E99840477}">
      <dgm:prSet/>
      <dgm:spPr/>
      <dgm:t>
        <a:bodyPr/>
        <a:lstStyle/>
        <a:p>
          <a:endParaRPr lang="en-US"/>
        </a:p>
      </dgm:t>
    </dgm:pt>
    <dgm:pt modelId="{BEE5A151-8E5F-4003-83E6-7B70C07A5306}" type="sibTrans" cxnId="{F61E330F-C97C-4FEC-BEBA-C63E99840477}">
      <dgm:prSet/>
      <dgm:spPr/>
      <dgm:t>
        <a:bodyPr/>
        <a:lstStyle/>
        <a:p>
          <a:endParaRPr lang="en-US"/>
        </a:p>
      </dgm:t>
    </dgm:pt>
    <dgm:pt modelId="{BD53D956-496C-481E-A7D5-7AAAD72D800C}">
      <dgm:prSet phldrT="[Text]"/>
      <dgm:spPr>
        <a:solidFill>
          <a:schemeClr val="accent3"/>
        </a:solidFill>
        <a:ln w="9525"/>
      </dgm:spPr>
      <dgm:t>
        <a:bodyPr/>
        <a:lstStyle/>
        <a:p>
          <a:r>
            <a:rPr lang="en-US" b="1" dirty="0" err="1">
              <a:solidFill>
                <a:schemeClr val="tx2"/>
              </a:solidFill>
              <a:latin typeface="Times New Roman" panose="02020603050405020304" pitchFamily="18" charset="0"/>
              <a:cs typeface="Times New Roman" panose="02020603050405020304" pitchFamily="18" charset="0"/>
            </a:rPr>
            <a:t>Tính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khách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quan</a:t>
          </a:r>
          <a:endParaRPr lang="en-US" b="1" dirty="0">
            <a:solidFill>
              <a:schemeClr val="tx2"/>
            </a:solidFill>
            <a:latin typeface="Times New Roman" panose="02020603050405020304" pitchFamily="18" charset="0"/>
            <a:cs typeface="Times New Roman" panose="02020603050405020304" pitchFamily="18" charset="0"/>
          </a:endParaRPr>
        </a:p>
      </dgm:t>
    </dgm:pt>
    <dgm:pt modelId="{485875CF-6CB1-4A70-A8C5-ADD57DE0FA68}" type="parTrans" cxnId="{E2F00AF0-FA86-46AB-B5E0-8EB1C7FC2CFC}">
      <dgm:prSet/>
      <dgm:spPr/>
      <dgm:t>
        <a:bodyPr/>
        <a:lstStyle/>
        <a:p>
          <a:endParaRPr lang="en-US"/>
        </a:p>
      </dgm:t>
    </dgm:pt>
    <dgm:pt modelId="{07535B03-D386-438D-9549-33F4D240F4B1}" type="sibTrans" cxnId="{E2F00AF0-FA86-46AB-B5E0-8EB1C7FC2CFC}">
      <dgm:prSet/>
      <dgm:spPr/>
      <dgm:t>
        <a:bodyPr/>
        <a:lstStyle/>
        <a:p>
          <a:endParaRPr lang="en-US"/>
        </a:p>
      </dgm:t>
    </dgm:pt>
    <dgm:pt modelId="{66381C30-6777-4724-87EC-32EDBC78CA0B}">
      <dgm:prSet phldrT="[Text]"/>
      <dgm:spPr>
        <a:solidFill>
          <a:schemeClr val="accent3"/>
        </a:solidFill>
        <a:ln w="9525"/>
      </dgm:spPr>
      <dgm:t>
        <a:bodyPr/>
        <a:lstStyle/>
        <a:p>
          <a:r>
            <a:rPr lang="en-US" b="1" dirty="0" err="1">
              <a:solidFill>
                <a:schemeClr val="tx2"/>
              </a:solidFill>
              <a:latin typeface="Times New Roman" panose="02020603050405020304" pitchFamily="18" charset="0"/>
              <a:cs typeface="Times New Roman" panose="02020603050405020304" pitchFamily="18" charset="0"/>
            </a:rPr>
            <a:t>Tính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phổ</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biến</a:t>
          </a:r>
          <a:endParaRPr lang="en-US" b="1" dirty="0">
            <a:solidFill>
              <a:schemeClr val="tx2"/>
            </a:solidFill>
            <a:latin typeface="Times New Roman" panose="02020603050405020304" pitchFamily="18" charset="0"/>
            <a:cs typeface="Times New Roman" panose="02020603050405020304" pitchFamily="18" charset="0"/>
          </a:endParaRPr>
        </a:p>
      </dgm:t>
    </dgm:pt>
    <dgm:pt modelId="{C042F607-5187-4F6F-A49D-3B439A0CB3A2}" type="parTrans" cxnId="{28F1532A-44B3-4EC6-A288-9838A941D219}">
      <dgm:prSet/>
      <dgm:spPr/>
      <dgm:t>
        <a:bodyPr/>
        <a:lstStyle/>
        <a:p>
          <a:endParaRPr lang="en-US"/>
        </a:p>
      </dgm:t>
    </dgm:pt>
    <dgm:pt modelId="{9DA45F79-31BF-4B50-B21E-8F039ED1770D}" type="sibTrans" cxnId="{28F1532A-44B3-4EC6-A288-9838A941D219}">
      <dgm:prSet/>
      <dgm:spPr/>
      <dgm:t>
        <a:bodyPr/>
        <a:lstStyle/>
        <a:p>
          <a:endParaRPr lang="en-US"/>
        </a:p>
      </dgm:t>
    </dgm:pt>
    <dgm:pt modelId="{9893E9DC-6CBF-4698-B9B2-0FA294C76A97}">
      <dgm:prSet phldrT="[Text]"/>
      <dgm:spPr>
        <a:solidFill>
          <a:schemeClr val="accent3"/>
        </a:solidFill>
        <a:ln w="9525"/>
      </dgm:spPr>
      <dgm:t>
        <a:bodyPr/>
        <a:lstStyle/>
        <a:p>
          <a:r>
            <a:rPr lang="en-US" b="1" dirty="0" err="1">
              <a:solidFill>
                <a:schemeClr val="tx2"/>
              </a:solidFill>
              <a:latin typeface="Times New Roman" panose="02020603050405020304" pitchFamily="18" charset="0"/>
              <a:cs typeface="Times New Roman" panose="02020603050405020304" pitchFamily="18" charset="0"/>
            </a:rPr>
            <a:t>Tính</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phong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phú</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đa</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dạng</a:t>
          </a:r>
          <a:endParaRPr lang="en-US" b="1" dirty="0">
            <a:solidFill>
              <a:schemeClr val="tx2"/>
            </a:solidFill>
            <a:latin typeface="Times New Roman" panose="02020603050405020304" pitchFamily="18" charset="0"/>
            <a:cs typeface="Times New Roman" panose="02020603050405020304" pitchFamily="18" charset="0"/>
          </a:endParaRPr>
        </a:p>
      </dgm:t>
    </dgm:pt>
    <dgm:pt modelId="{6E25DED1-C27E-4195-B5F1-64039A72BA3A}" type="parTrans" cxnId="{74A68DA6-0B73-424C-AAEF-6DA015C267E9}">
      <dgm:prSet/>
      <dgm:spPr/>
      <dgm:t>
        <a:bodyPr/>
        <a:lstStyle/>
        <a:p>
          <a:endParaRPr lang="en-US"/>
        </a:p>
      </dgm:t>
    </dgm:pt>
    <dgm:pt modelId="{5B12E111-D7AD-45E0-B378-86D5563F9A18}" type="sibTrans" cxnId="{74A68DA6-0B73-424C-AAEF-6DA015C267E9}">
      <dgm:prSet/>
      <dgm:spPr/>
      <dgm:t>
        <a:bodyPr/>
        <a:lstStyle/>
        <a:p>
          <a:endParaRPr lang="en-US"/>
        </a:p>
      </dgm:t>
    </dgm:pt>
    <dgm:pt modelId="{8585FB58-DA01-46C2-8AF8-6DEF11E630C9}" type="pres">
      <dgm:prSet presAssocID="{AD18A67E-CDC4-460F-9CA3-357DF8694643}" presName="hierChild1" presStyleCnt="0">
        <dgm:presLayoutVars>
          <dgm:orgChart val="1"/>
          <dgm:chPref val="1"/>
          <dgm:dir/>
          <dgm:animOne val="branch"/>
          <dgm:animLvl val="lvl"/>
          <dgm:resizeHandles/>
        </dgm:presLayoutVars>
      </dgm:prSet>
      <dgm:spPr/>
    </dgm:pt>
    <dgm:pt modelId="{9F355DDC-9FD1-4903-B68B-08C52D92146D}" type="pres">
      <dgm:prSet presAssocID="{8953D85B-619D-4F19-A40E-CDEA6502640A}" presName="hierRoot1" presStyleCnt="0">
        <dgm:presLayoutVars>
          <dgm:hierBranch val="init"/>
        </dgm:presLayoutVars>
      </dgm:prSet>
      <dgm:spPr/>
    </dgm:pt>
    <dgm:pt modelId="{F6D3E160-5BDD-4925-BCE4-C0B9C43F6214}" type="pres">
      <dgm:prSet presAssocID="{8953D85B-619D-4F19-A40E-CDEA6502640A}" presName="rootComposite1" presStyleCnt="0"/>
      <dgm:spPr/>
    </dgm:pt>
    <dgm:pt modelId="{2844185E-AFBE-4080-8C30-69600EFC1EFB}" type="pres">
      <dgm:prSet presAssocID="{8953D85B-619D-4F19-A40E-CDEA6502640A}" presName="rootText1" presStyleLbl="node0" presStyleIdx="0" presStyleCnt="1" custScaleX="51431" custScaleY="584842" custLinFactNeighborX="-65" custLinFactNeighborY="11478">
        <dgm:presLayoutVars>
          <dgm:chPref val="3"/>
        </dgm:presLayoutVars>
      </dgm:prSet>
      <dgm:spPr/>
    </dgm:pt>
    <dgm:pt modelId="{10524318-7F40-4FF2-8AAA-5BBF062DA202}" type="pres">
      <dgm:prSet presAssocID="{8953D85B-619D-4F19-A40E-CDEA6502640A}" presName="rootConnector1" presStyleLbl="node1" presStyleIdx="0" presStyleCnt="0"/>
      <dgm:spPr/>
    </dgm:pt>
    <dgm:pt modelId="{8A4D7FBE-DDDF-4B42-97D2-BE0CC497269C}" type="pres">
      <dgm:prSet presAssocID="{8953D85B-619D-4F19-A40E-CDEA6502640A}" presName="hierChild2" presStyleCnt="0"/>
      <dgm:spPr/>
    </dgm:pt>
    <dgm:pt modelId="{DEB97799-4A7B-45AE-A095-51889536F46E}" type="pres">
      <dgm:prSet presAssocID="{485875CF-6CB1-4A70-A8C5-ADD57DE0FA68}" presName="Name64" presStyleLbl="parChTrans1D2" presStyleIdx="0" presStyleCnt="3"/>
      <dgm:spPr/>
    </dgm:pt>
    <dgm:pt modelId="{F4DEFEDD-4781-4265-96C2-02ED3CF0CDC1}" type="pres">
      <dgm:prSet presAssocID="{BD53D956-496C-481E-A7D5-7AAAD72D800C}" presName="hierRoot2" presStyleCnt="0">
        <dgm:presLayoutVars>
          <dgm:hierBranch val="init"/>
        </dgm:presLayoutVars>
      </dgm:prSet>
      <dgm:spPr/>
    </dgm:pt>
    <dgm:pt modelId="{2C7CAD1D-2A21-4D3C-B124-78DB87AA1281}" type="pres">
      <dgm:prSet presAssocID="{BD53D956-496C-481E-A7D5-7AAAD72D800C}" presName="rootComposite" presStyleCnt="0"/>
      <dgm:spPr/>
    </dgm:pt>
    <dgm:pt modelId="{6DB0BD7F-9AD3-4BA4-9079-3F037A41CDF2}" type="pres">
      <dgm:prSet presAssocID="{BD53D956-496C-481E-A7D5-7AAAD72D800C}" presName="rootText" presStyleLbl="node2" presStyleIdx="0" presStyleCnt="3" custScaleY="144087" custLinFactNeighborX="-2269" custLinFactNeighborY="-72678">
        <dgm:presLayoutVars>
          <dgm:chPref val="3"/>
        </dgm:presLayoutVars>
      </dgm:prSet>
      <dgm:spPr/>
    </dgm:pt>
    <dgm:pt modelId="{75B74E4A-9363-4286-ACC7-C40C9D0390BB}" type="pres">
      <dgm:prSet presAssocID="{BD53D956-496C-481E-A7D5-7AAAD72D800C}" presName="rootConnector" presStyleLbl="node2" presStyleIdx="0" presStyleCnt="3"/>
      <dgm:spPr/>
    </dgm:pt>
    <dgm:pt modelId="{332E2670-727D-46B6-8484-D4192BD0315D}" type="pres">
      <dgm:prSet presAssocID="{BD53D956-496C-481E-A7D5-7AAAD72D800C}" presName="hierChild4" presStyleCnt="0"/>
      <dgm:spPr/>
    </dgm:pt>
    <dgm:pt modelId="{A9D6317F-5E9C-4B94-BB83-84640BD68C44}" type="pres">
      <dgm:prSet presAssocID="{BD53D956-496C-481E-A7D5-7AAAD72D800C}" presName="hierChild5" presStyleCnt="0"/>
      <dgm:spPr/>
    </dgm:pt>
    <dgm:pt modelId="{49D44327-885B-4824-A7D8-F6BA4648AC48}" type="pres">
      <dgm:prSet presAssocID="{C042F607-5187-4F6F-A49D-3B439A0CB3A2}" presName="Name64" presStyleLbl="parChTrans1D2" presStyleIdx="1" presStyleCnt="3"/>
      <dgm:spPr/>
    </dgm:pt>
    <dgm:pt modelId="{F780F509-B600-4FB4-AFC3-BE8E2F35DADD}" type="pres">
      <dgm:prSet presAssocID="{66381C30-6777-4724-87EC-32EDBC78CA0B}" presName="hierRoot2" presStyleCnt="0">
        <dgm:presLayoutVars>
          <dgm:hierBranch val="init"/>
        </dgm:presLayoutVars>
      </dgm:prSet>
      <dgm:spPr/>
    </dgm:pt>
    <dgm:pt modelId="{71E2FDAF-BE61-48E1-800D-F47FC4D12E95}" type="pres">
      <dgm:prSet presAssocID="{66381C30-6777-4724-87EC-32EDBC78CA0B}" presName="rootComposite" presStyleCnt="0"/>
      <dgm:spPr/>
    </dgm:pt>
    <dgm:pt modelId="{5A83AAF2-8050-452C-9212-857754A4D343}" type="pres">
      <dgm:prSet presAssocID="{66381C30-6777-4724-87EC-32EDBC78CA0B}" presName="rootText" presStyleLbl="node2" presStyleIdx="1" presStyleCnt="3" custScaleY="142512">
        <dgm:presLayoutVars>
          <dgm:chPref val="3"/>
        </dgm:presLayoutVars>
      </dgm:prSet>
      <dgm:spPr/>
    </dgm:pt>
    <dgm:pt modelId="{DA2237DE-0E5E-46F7-BDCF-4578CA4BF3DB}" type="pres">
      <dgm:prSet presAssocID="{66381C30-6777-4724-87EC-32EDBC78CA0B}" presName="rootConnector" presStyleLbl="node2" presStyleIdx="1" presStyleCnt="3"/>
      <dgm:spPr/>
    </dgm:pt>
    <dgm:pt modelId="{AB13E8A3-3BFC-4A3F-874B-AF497498CB3E}" type="pres">
      <dgm:prSet presAssocID="{66381C30-6777-4724-87EC-32EDBC78CA0B}" presName="hierChild4" presStyleCnt="0"/>
      <dgm:spPr/>
    </dgm:pt>
    <dgm:pt modelId="{53146687-FF4A-4AE5-A55E-FF4C421A3C42}" type="pres">
      <dgm:prSet presAssocID="{66381C30-6777-4724-87EC-32EDBC78CA0B}" presName="hierChild5" presStyleCnt="0"/>
      <dgm:spPr/>
    </dgm:pt>
    <dgm:pt modelId="{4B167214-5D06-4D30-A712-0097C14FBF66}" type="pres">
      <dgm:prSet presAssocID="{6E25DED1-C27E-4195-B5F1-64039A72BA3A}" presName="Name64" presStyleLbl="parChTrans1D2" presStyleIdx="2" presStyleCnt="3"/>
      <dgm:spPr/>
    </dgm:pt>
    <dgm:pt modelId="{C8BA5442-5F73-4D36-A025-070BD8B8D6D3}" type="pres">
      <dgm:prSet presAssocID="{9893E9DC-6CBF-4698-B9B2-0FA294C76A97}" presName="hierRoot2" presStyleCnt="0">
        <dgm:presLayoutVars>
          <dgm:hierBranch val="init"/>
        </dgm:presLayoutVars>
      </dgm:prSet>
      <dgm:spPr/>
    </dgm:pt>
    <dgm:pt modelId="{6D63CD43-3F36-4F58-82EC-684A8E8388F2}" type="pres">
      <dgm:prSet presAssocID="{9893E9DC-6CBF-4698-B9B2-0FA294C76A97}" presName="rootComposite" presStyleCnt="0"/>
      <dgm:spPr/>
    </dgm:pt>
    <dgm:pt modelId="{362218EE-24FF-4B5F-AED9-81A04D868AAF}" type="pres">
      <dgm:prSet presAssocID="{9893E9DC-6CBF-4698-B9B2-0FA294C76A97}" presName="rootText" presStyleLbl="node2" presStyleIdx="2" presStyleCnt="3" custScaleY="153569" custLinFactY="7250" custLinFactNeighborX="-2332" custLinFactNeighborY="100000">
        <dgm:presLayoutVars>
          <dgm:chPref val="3"/>
        </dgm:presLayoutVars>
      </dgm:prSet>
      <dgm:spPr/>
    </dgm:pt>
    <dgm:pt modelId="{EDDB13CC-9ADF-4B7A-9124-F71C22D08BAB}" type="pres">
      <dgm:prSet presAssocID="{9893E9DC-6CBF-4698-B9B2-0FA294C76A97}" presName="rootConnector" presStyleLbl="node2" presStyleIdx="2" presStyleCnt="3"/>
      <dgm:spPr/>
    </dgm:pt>
    <dgm:pt modelId="{DF7103E1-6430-44A4-815E-108B4BAC03D1}" type="pres">
      <dgm:prSet presAssocID="{9893E9DC-6CBF-4698-B9B2-0FA294C76A97}" presName="hierChild4" presStyleCnt="0"/>
      <dgm:spPr/>
    </dgm:pt>
    <dgm:pt modelId="{8142FE27-B3E1-485D-9DFA-74D908C4C8AE}" type="pres">
      <dgm:prSet presAssocID="{9893E9DC-6CBF-4698-B9B2-0FA294C76A97}" presName="hierChild5" presStyleCnt="0"/>
      <dgm:spPr/>
    </dgm:pt>
    <dgm:pt modelId="{A343292B-C6E5-4D17-9143-B937F98C2570}" type="pres">
      <dgm:prSet presAssocID="{8953D85B-619D-4F19-A40E-CDEA6502640A}" presName="hierChild3" presStyleCnt="0"/>
      <dgm:spPr/>
    </dgm:pt>
  </dgm:ptLst>
  <dgm:cxnLst>
    <dgm:cxn modelId="{7A952003-572F-4A29-BEB9-4D02D203FF26}" type="presOf" srcId="{BD53D956-496C-481E-A7D5-7AAAD72D800C}" destId="{75B74E4A-9363-4286-ACC7-C40C9D0390BB}" srcOrd="1" destOrd="0" presId="urn:microsoft.com/office/officeart/2009/3/layout/HorizontalOrganizationChart"/>
    <dgm:cxn modelId="{F61E330F-C97C-4FEC-BEBA-C63E99840477}" srcId="{AD18A67E-CDC4-460F-9CA3-357DF8694643}" destId="{8953D85B-619D-4F19-A40E-CDEA6502640A}" srcOrd="0" destOrd="0" parTransId="{2F0E6E00-F5A3-44A5-BB02-C4E3806A9B69}" sibTransId="{BEE5A151-8E5F-4003-83E6-7B70C07A5306}"/>
    <dgm:cxn modelId="{510BB918-5648-4DE8-B679-255209711552}" type="presOf" srcId="{6E25DED1-C27E-4195-B5F1-64039A72BA3A}" destId="{4B167214-5D06-4D30-A712-0097C14FBF66}" srcOrd="0" destOrd="0" presId="urn:microsoft.com/office/officeart/2009/3/layout/HorizontalOrganizationChart"/>
    <dgm:cxn modelId="{0A07481E-1150-4D76-A04B-4FC4DDBCE9BB}" type="presOf" srcId="{66381C30-6777-4724-87EC-32EDBC78CA0B}" destId="{DA2237DE-0E5E-46F7-BDCF-4578CA4BF3DB}" srcOrd="1" destOrd="0" presId="urn:microsoft.com/office/officeart/2009/3/layout/HorizontalOrganizationChart"/>
    <dgm:cxn modelId="{28F1532A-44B3-4EC6-A288-9838A941D219}" srcId="{8953D85B-619D-4F19-A40E-CDEA6502640A}" destId="{66381C30-6777-4724-87EC-32EDBC78CA0B}" srcOrd="1" destOrd="0" parTransId="{C042F607-5187-4F6F-A49D-3B439A0CB3A2}" sibTransId="{9DA45F79-31BF-4B50-B21E-8F039ED1770D}"/>
    <dgm:cxn modelId="{EDE31736-2341-4DC2-9ED4-4533C7FF7E2E}" type="presOf" srcId="{AD18A67E-CDC4-460F-9CA3-357DF8694643}" destId="{8585FB58-DA01-46C2-8AF8-6DEF11E630C9}" srcOrd="0" destOrd="0" presId="urn:microsoft.com/office/officeart/2009/3/layout/HorizontalOrganizationChart"/>
    <dgm:cxn modelId="{53E4483C-1909-448E-BB3D-20EF7A17F38F}" type="presOf" srcId="{485875CF-6CB1-4A70-A8C5-ADD57DE0FA68}" destId="{DEB97799-4A7B-45AE-A095-51889536F46E}" srcOrd="0" destOrd="0" presId="urn:microsoft.com/office/officeart/2009/3/layout/HorizontalOrganizationChart"/>
    <dgm:cxn modelId="{EC0C2443-39FC-4C61-BCF9-581F12F887E4}" type="presOf" srcId="{9893E9DC-6CBF-4698-B9B2-0FA294C76A97}" destId="{EDDB13CC-9ADF-4B7A-9124-F71C22D08BAB}" srcOrd="1" destOrd="0" presId="urn:microsoft.com/office/officeart/2009/3/layout/HorizontalOrganizationChart"/>
    <dgm:cxn modelId="{AA488B84-350D-429C-9D05-DB76F9DD8183}" type="presOf" srcId="{BD53D956-496C-481E-A7D5-7AAAD72D800C}" destId="{6DB0BD7F-9AD3-4BA4-9079-3F037A41CDF2}" srcOrd="0" destOrd="0" presId="urn:microsoft.com/office/officeart/2009/3/layout/HorizontalOrganizationChart"/>
    <dgm:cxn modelId="{74A68DA6-0B73-424C-AAEF-6DA015C267E9}" srcId="{8953D85B-619D-4F19-A40E-CDEA6502640A}" destId="{9893E9DC-6CBF-4698-B9B2-0FA294C76A97}" srcOrd="2" destOrd="0" parTransId="{6E25DED1-C27E-4195-B5F1-64039A72BA3A}" sibTransId="{5B12E111-D7AD-45E0-B378-86D5563F9A18}"/>
    <dgm:cxn modelId="{499AC3C0-4480-4C55-84AC-5CFE3460D798}" type="presOf" srcId="{8953D85B-619D-4F19-A40E-CDEA6502640A}" destId="{10524318-7F40-4FF2-8AAA-5BBF062DA202}" srcOrd="1" destOrd="0" presId="urn:microsoft.com/office/officeart/2009/3/layout/HorizontalOrganizationChart"/>
    <dgm:cxn modelId="{C5FB23C8-097A-40A6-882E-1AD50D7F6EC7}" type="presOf" srcId="{66381C30-6777-4724-87EC-32EDBC78CA0B}" destId="{5A83AAF2-8050-452C-9212-857754A4D343}" srcOrd="0" destOrd="0" presId="urn:microsoft.com/office/officeart/2009/3/layout/HorizontalOrganizationChart"/>
    <dgm:cxn modelId="{515CE8D8-7FFB-481F-8A5F-0FA86D1373E2}" type="presOf" srcId="{9893E9DC-6CBF-4698-B9B2-0FA294C76A97}" destId="{362218EE-24FF-4B5F-AED9-81A04D868AAF}" srcOrd="0" destOrd="0" presId="urn:microsoft.com/office/officeart/2009/3/layout/HorizontalOrganizationChart"/>
    <dgm:cxn modelId="{673D65DC-D27A-4120-8961-F2838F049C79}" type="presOf" srcId="{8953D85B-619D-4F19-A40E-CDEA6502640A}" destId="{2844185E-AFBE-4080-8C30-69600EFC1EFB}" srcOrd="0" destOrd="0" presId="urn:microsoft.com/office/officeart/2009/3/layout/HorizontalOrganizationChart"/>
    <dgm:cxn modelId="{E2F00AF0-FA86-46AB-B5E0-8EB1C7FC2CFC}" srcId="{8953D85B-619D-4F19-A40E-CDEA6502640A}" destId="{BD53D956-496C-481E-A7D5-7AAAD72D800C}" srcOrd="0" destOrd="0" parTransId="{485875CF-6CB1-4A70-A8C5-ADD57DE0FA68}" sibTransId="{07535B03-D386-438D-9549-33F4D240F4B1}"/>
    <dgm:cxn modelId="{87786EFA-4DAF-43D8-B708-EB362EBA2A4B}" type="presOf" srcId="{C042F607-5187-4F6F-A49D-3B439A0CB3A2}" destId="{49D44327-885B-4824-A7D8-F6BA4648AC48}" srcOrd="0" destOrd="0" presId="urn:microsoft.com/office/officeart/2009/3/layout/HorizontalOrganizationChart"/>
    <dgm:cxn modelId="{2ACE8EC0-3049-4010-A4DD-F84250C2543F}" type="presParOf" srcId="{8585FB58-DA01-46C2-8AF8-6DEF11E630C9}" destId="{9F355DDC-9FD1-4903-B68B-08C52D92146D}" srcOrd="0" destOrd="0" presId="urn:microsoft.com/office/officeart/2009/3/layout/HorizontalOrganizationChart"/>
    <dgm:cxn modelId="{9780F74C-4F66-462E-9EF8-0F17E0FFE26D}" type="presParOf" srcId="{9F355DDC-9FD1-4903-B68B-08C52D92146D}" destId="{F6D3E160-5BDD-4925-BCE4-C0B9C43F6214}" srcOrd="0" destOrd="0" presId="urn:microsoft.com/office/officeart/2009/3/layout/HorizontalOrganizationChart"/>
    <dgm:cxn modelId="{73963CE6-BE5D-4760-B144-DF852BA02800}" type="presParOf" srcId="{F6D3E160-5BDD-4925-BCE4-C0B9C43F6214}" destId="{2844185E-AFBE-4080-8C30-69600EFC1EFB}" srcOrd="0" destOrd="0" presId="urn:microsoft.com/office/officeart/2009/3/layout/HorizontalOrganizationChart"/>
    <dgm:cxn modelId="{FF7BA771-094D-4A0E-B350-93F11614C486}" type="presParOf" srcId="{F6D3E160-5BDD-4925-BCE4-C0B9C43F6214}" destId="{10524318-7F40-4FF2-8AAA-5BBF062DA202}" srcOrd="1" destOrd="0" presId="urn:microsoft.com/office/officeart/2009/3/layout/HorizontalOrganizationChart"/>
    <dgm:cxn modelId="{FDC5155F-CDF9-4586-A6CD-CEEACDB20FF9}" type="presParOf" srcId="{9F355DDC-9FD1-4903-B68B-08C52D92146D}" destId="{8A4D7FBE-DDDF-4B42-97D2-BE0CC497269C}" srcOrd="1" destOrd="0" presId="urn:microsoft.com/office/officeart/2009/3/layout/HorizontalOrganizationChart"/>
    <dgm:cxn modelId="{3992EF4A-2EF3-4668-9294-38C5FD212F2F}" type="presParOf" srcId="{8A4D7FBE-DDDF-4B42-97D2-BE0CC497269C}" destId="{DEB97799-4A7B-45AE-A095-51889536F46E}" srcOrd="0" destOrd="0" presId="urn:microsoft.com/office/officeart/2009/3/layout/HorizontalOrganizationChart"/>
    <dgm:cxn modelId="{33271BEB-F059-4132-8E15-78CBBAA29F44}" type="presParOf" srcId="{8A4D7FBE-DDDF-4B42-97D2-BE0CC497269C}" destId="{F4DEFEDD-4781-4265-96C2-02ED3CF0CDC1}" srcOrd="1" destOrd="0" presId="urn:microsoft.com/office/officeart/2009/3/layout/HorizontalOrganizationChart"/>
    <dgm:cxn modelId="{F5D378FF-31F9-4A67-9364-EFB433A42DF6}" type="presParOf" srcId="{F4DEFEDD-4781-4265-96C2-02ED3CF0CDC1}" destId="{2C7CAD1D-2A21-4D3C-B124-78DB87AA1281}" srcOrd="0" destOrd="0" presId="urn:microsoft.com/office/officeart/2009/3/layout/HorizontalOrganizationChart"/>
    <dgm:cxn modelId="{0AF1B616-8BDC-48C4-B29F-90ADDF9EE7B6}" type="presParOf" srcId="{2C7CAD1D-2A21-4D3C-B124-78DB87AA1281}" destId="{6DB0BD7F-9AD3-4BA4-9079-3F037A41CDF2}" srcOrd="0" destOrd="0" presId="urn:microsoft.com/office/officeart/2009/3/layout/HorizontalOrganizationChart"/>
    <dgm:cxn modelId="{C02C210B-FBEF-461A-9B10-862D573213EE}" type="presParOf" srcId="{2C7CAD1D-2A21-4D3C-B124-78DB87AA1281}" destId="{75B74E4A-9363-4286-ACC7-C40C9D0390BB}" srcOrd="1" destOrd="0" presId="urn:microsoft.com/office/officeart/2009/3/layout/HorizontalOrganizationChart"/>
    <dgm:cxn modelId="{779F3B30-AB91-4435-974E-A9E265057961}" type="presParOf" srcId="{F4DEFEDD-4781-4265-96C2-02ED3CF0CDC1}" destId="{332E2670-727D-46B6-8484-D4192BD0315D}" srcOrd="1" destOrd="0" presId="urn:microsoft.com/office/officeart/2009/3/layout/HorizontalOrganizationChart"/>
    <dgm:cxn modelId="{C561B483-B77D-4630-AD75-C3E19ED7EDD2}" type="presParOf" srcId="{F4DEFEDD-4781-4265-96C2-02ED3CF0CDC1}" destId="{A9D6317F-5E9C-4B94-BB83-84640BD68C44}" srcOrd="2" destOrd="0" presId="urn:microsoft.com/office/officeart/2009/3/layout/HorizontalOrganizationChart"/>
    <dgm:cxn modelId="{B8E9FEBD-D1AD-46F6-A09E-A80479A23DC1}" type="presParOf" srcId="{8A4D7FBE-DDDF-4B42-97D2-BE0CC497269C}" destId="{49D44327-885B-4824-A7D8-F6BA4648AC48}" srcOrd="2" destOrd="0" presId="urn:microsoft.com/office/officeart/2009/3/layout/HorizontalOrganizationChart"/>
    <dgm:cxn modelId="{E500E0AF-BEA0-4122-868E-774AFC6629A7}" type="presParOf" srcId="{8A4D7FBE-DDDF-4B42-97D2-BE0CC497269C}" destId="{F780F509-B600-4FB4-AFC3-BE8E2F35DADD}" srcOrd="3" destOrd="0" presId="urn:microsoft.com/office/officeart/2009/3/layout/HorizontalOrganizationChart"/>
    <dgm:cxn modelId="{C59F4933-D48F-4A52-A877-E74A0BDBE7FE}" type="presParOf" srcId="{F780F509-B600-4FB4-AFC3-BE8E2F35DADD}" destId="{71E2FDAF-BE61-48E1-800D-F47FC4D12E95}" srcOrd="0" destOrd="0" presId="urn:microsoft.com/office/officeart/2009/3/layout/HorizontalOrganizationChart"/>
    <dgm:cxn modelId="{8B1F6017-AB84-439C-8EF5-10D7E259DC61}" type="presParOf" srcId="{71E2FDAF-BE61-48E1-800D-F47FC4D12E95}" destId="{5A83AAF2-8050-452C-9212-857754A4D343}" srcOrd="0" destOrd="0" presId="urn:microsoft.com/office/officeart/2009/3/layout/HorizontalOrganizationChart"/>
    <dgm:cxn modelId="{DF83D117-6326-4B3C-B053-FEC89B5B03EC}" type="presParOf" srcId="{71E2FDAF-BE61-48E1-800D-F47FC4D12E95}" destId="{DA2237DE-0E5E-46F7-BDCF-4578CA4BF3DB}" srcOrd="1" destOrd="0" presId="urn:microsoft.com/office/officeart/2009/3/layout/HorizontalOrganizationChart"/>
    <dgm:cxn modelId="{8B79B644-2409-4B1E-BBC5-CCACDBFF9363}" type="presParOf" srcId="{F780F509-B600-4FB4-AFC3-BE8E2F35DADD}" destId="{AB13E8A3-3BFC-4A3F-874B-AF497498CB3E}" srcOrd="1" destOrd="0" presId="urn:microsoft.com/office/officeart/2009/3/layout/HorizontalOrganizationChart"/>
    <dgm:cxn modelId="{5DC903B6-3941-4342-86BB-DCB50C860214}" type="presParOf" srcId="{F780F509-B600-4FB4-AFC3-BE8E2F35DADD}" destId="{53146687-FF4A-4AE5-A55E-FF4C421A3C42}" srcOrd="2" destOrd="0" presId="urn:microsoft.com/office/officeart/2009/3/layout/HorizontalOrganizationChart"/>
    <dgm:cxn modelId="{85A57768-4C8E-4D4B-AD0B-1158638C4306}" type="presParOf" srcId="{8A4D7FBE-DDDF-4B42-97D2-BE0CC497269C}" destId="{4B167214-5D06-4D30-A712-0097C14FBF66}" srcOrd="4" destOrd="0" presId="urn:microsoft.com/office/officeart/2009/3/layout/HorizontalOrganizationChart"/>
    <dgm:cxn modelId="{753A8789-7D22-4915-8E60-9146915FD747}" type="presParOf" srcId="{8A4D7FBE-DDDF-4B42-97D2-BE0CC497269C}" destId="{C8BA5442-5F73-4D36-A025-070BD8B8D6D3}" srcOrd="5" destOrd="0" presId="urn:microsoft.com/office/officeart/2009/3/layout/HorizontalOrganizationChart"/>
    <dgm:cxn modelId="{A6D7C3CD-45A7-43C0-B61F-D6D4652706AA}" type="presParOf" srcId="{C8BA5442-5F73-4D36-A025-070BD8B8D6D3}" destId="{6D63CD43-3F36-4F58-82EC-684A8E8388F2}" srcOrd="0" destOrd="0" presId="urn:microsoft.com/office/officeart/2009/3/layout/HorizontalOrganizationChart"/>
    <dgm:cxn modelId="{F187F6B3-E67F-4363-8B0E-131A1D395F0C}" type="presParOf" srcId="{6D63CD43-3F36-4F58-82EC-684A8E8388F2}" destId="{362218EE-24FF-4B5F-AED9-81A04D868AAF}" srcOrd="0" destOrd="0" presId="urn:microsoft.com/office/officeart/2009/3/layout/HorizontalOrganizationChart"/>
    <dgm:cxn modelId="{B0F7C8B5-E5FF-44B2-9FFA-BA5EA4674C10}" type="presParOf" srcId="{6D63CD43-3F36-4F58-82EC-684A8E8388F2}" destId="{EDDB13CC-9ADF-4B7A-9124-F71C22D08BAB}" srcOrd="1" destOrd="0" presId="urn:microsoft.com/office/officeart/2009/3/layout/HorizontalOrganizationChart"/>
    <dgm:cxn modelId="{B13FDAAD-7F74-42B4-B02E-E122ECDACE23}" type="presParOf" srcId="{C8BA5442-5F73-4D36-A025-070BD8B8D6D3}" destId="{DF7103E1-6430-44A4-815E-108B4BAC03D1}" srcOrd="1" destOrd="0" presId="urn:microsoft.com/office/officeart/2009/3/layout/HorizontalOrganizationChart"/>
    <dgm:cxn modelId="{ACFCB5EB-E2CD-4F12-915F-C1EFD7936774}" type="presParOf" srcId="{C8BA5442-5F73-4D36-A025-070BD8B8D6D3}" destId="{8142FE27-B3E1-485D-9DFA-74D908C4C8AE}" srcOrd="2" destOrd="0" presId="urn:microsoft.com/office/officeart/2009/3/layout/HorizontalOrganizationChart"/>
    <dgm:cxn modelId="{45A3D5E7-D94C-46D6-992E-537F4559B9F1}" type="presParOf" srcId="{9F355DDC-9FD1-4903-B68B-08C52D92146D}" destId="{A343292B-C6E5-4D17-9143-B937F98C257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Một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3"/>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Khi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nghiên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cứu</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xem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xét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đối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tượng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cụ</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thể</a:t>
          </a:r>
          <a:r>
            <a:rPr lang="en-US" sz="2000" b="1" dirty="0">
              <a:solidFill>
                <a:schemeClr val="tx2"/>
              </a:solidFill>
              <a:latin typeface="Times New Roman" panose="02020603050405020304" pitchFamily="18" charset="0"/>
              <a:cs typeface="Times New Roman" panose="02020603050405020304" pitchFamily="18" charset="0"/>
            </a:rPr>
            <a:t>:</a:t>
          </a:r>
          <a:r>
            <a:rPr lang="en-US" sz="2000" b="1" dirty="0">
              <a:solidFill>
                <a:schemeClr val="accent3"/>
              </a:solidFill>
              <a:latin typeface="Times New Roman" panose="02020603050405020304" pitchFamily="18" charset="0"/>
              <a:cs typeface="Times New Roman" panose="02020603050405020304" pitchFamily="18" charset="0"/>
            </a:rPr>
            <a:t>:</a:t>
          </a: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trong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tất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cả</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phận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yếu</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tố</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MLH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đó</a:t>
          </a:r>
          <a:endPar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Hai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endParaRPr lang="en-US" sz="2800" b="0" dirty="0">
            <a:latin typeface="Times New Roman" panose="02020603050405020304" pitchFamily="18" charset="0"/>
            <a:cs typeface="Times New Roman" panose="02020603050405020304" pitchFamily="18" charset="0"/>
          </a:endParaRP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000" b="0" dirty="0" err="1">
              <a:solidFill>
                <a:schemeClr val="tx2"/>
              </a:solidFill>
              <a:latin typeface="Times New Roman" panose="02020603050405020304" pitchFamily="18" charset="0"/>
              <a:cs typeface="Times New Roman" panose="02020603050405020304" pitchFamily="18" charset="0"/>
            </a:rPr>
            <a:t>Chủ</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thể</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phải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rút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ra</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được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các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mặt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các</a:t>
          </a:r>
          <a:r>
            <a:rPr lang="en-US" sz="2000" b="0" dirty="0">
              <a:solidFill>
                <a:schemeClr val="tx2"/>
              </a:solidFill>
              <a:latin typeface="Times New Roman" panose="02020603050405020304" pitchFamily="18" charset="0"/>
              <a:cs typeface="Times New Roman" panose="02020603050405020304" pitchFamily="18" charset="0"/>
            </a:rPr>
            <a:t> MLH </a:t>
          </a:r>
          <a:r>
            <a:rPr lang="en-US" sz="2000" b="0" dirty="0" err="1">
              <a:solidFill>
                <a:schemeClr val="tx2"/>
              </a:solidFill>
              <a:latin typeface="Times New Roman" panose="02020603050405020304" pitchFamily="18" charset="0"/>
              <a:cs typeface="Times New Roman" panose="02020603050405020304" pitchFamily="18" charset="0"/>
            </a:rPr>
            <a:t>tất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yếu</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của</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đối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tượng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đó</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nhận</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thức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chúng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trong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sự</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thống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nhất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hữu</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cơ</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nội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tại</a:t>
          </a:r>
          <a:r>
            <a:rPr lang="en-US" sz="2000" b="1" dirty="0">
              <a:solidFill>
                <a:schemeClr val="tx2"/>
              </a:solidFill>
              <a:latin typeface="Times New Roman" panose="02020603050405020304" pitchFamily="18" charset="0"/>
              <a:cs typeface="Times New Roman" panose="02020603050405020304" pitchFamily="18" charset="0"/>
            </a:rPr>
            <a:t>.</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Ba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Cần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xem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xét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đối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tượng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này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trong</a:t>
          </a:r>
          <a:r>
            <a:rPr lang="en-US" sz="2000" b="1" dirty="0">
              <a:solidFill>
                <a:schemeClr val="tx2"/>
              </a:solidFill>
              <a:latin typeface="Times New Roman" panose="02020603050405020304" pitchFamily="18" charset="0"/>
              <a:cs typeface="Times New Roman" panose="02020603050405020304" pitchFamily="18" charset="0"/>
            </a:rPr>
            <a:t> MLH </a:t>
          </a:r>
          <a:r>
            <a:rPr lang="en-US" sz="2000" b="1" dirty="0" err="1">
              <a:solidFill>
                <a:schemeClr val="tx2"/>
              </a:solidFill>
              <a:latin typeface="Times New Roman" panose="02020603050405020304" pitchFamily="18" charset="0"/>
              <a:cs typeface="Times New Roman" panose="02020603050405020304" pitchFamily="18" charset="0"/>
            </a:rPr>
            <a:t>với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đối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tượng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khác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với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môi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trường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xung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quanh</a:t>
          </a:r>
          <a:r>
            <a:rPr lang="en-US" sz="2000" b="1" dirty="0">
              <a:solidFill>
                <a:schemeClr val="tx2"/>
              </a:solidFill>
              <a:latin typeface="Times New Roman" panose="02020603050405020304" pitchFamily="18" charset="0"/>
              <a:cs typeface="Times New Roman" panose="02020603050405020304" pitchFamily="18" charset="0"/>
            </a:rPr>
            <a:t> - </a:t>
          </a:r>
          <a:r>
            <a:rPr lang="en-US" sz="2000" b="1" i="1" dirty="0" err="1">
              <a:solidFill>
                <a:srgbClr val="FF0000"/>
              </a:solidFill>
              <a:latin typeface="Times New Roman" panose="02020603050405020304" pitchFamily="18" charset="0"/>
              <a:cs typeface="Times New Roman" panose="02020603050405020304" pitchFamily="18" charset="0"/>
            </a:rPr>
            <a:t>lịch</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sử</a:t>
          </a:r>
          <a:r>
            <a:rPr lang="en-US" sz="2000" b="1" i="1" dirty="0">
              <a:solidFill>
                <a:srgbClr val="FF0000"/>
              </a:solidFill>
              <a:latin typeface="Times New Roman" panose="02020603050405020304" pitchFamily="18" charset="0"/>
              <a:cs typeface="Times New Roman" panose="02020603050405020304" pitchFamily="18" charset="0"/>
            </a:rPr>
            <a:t> - </a:t>
          </a:r>
          <a:r>
            <a:rPr lang="en-US" sz="2000" b="1" i="1" dirty="0" err="1">
              <a:solidFill>
                <a:srgbClr val="FF0000"/>
              </a:solidFill>
              <a:latin typeface="Times New Roman" panose="02020603050405020304" pitchFamily="18" charset="0"/>
              <a:cs typeface="Times New Roman" panose="02020603050405020304" pitchFamily="18" charset="0"/>
            </a:rPr>
            <a:t>cụ</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thể</a:t>
          </a:r>
          <a:endParaRPr lang="en-US" sz="2000" b="1" i="1" dirty="0">
            <a:solidFill>
              <a:srgbClr val="FF0000"/>
            </a:solidFill>
            <a:latin typeface="Times New Roman" panose="02020603050405020304" pitchFamily="18" charset="0"/>
            <a:cs typeface="Times New Roman" panose="02020603050405020304" pitchFamily="18" charset="0"/>
          </a:endParaRP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46FC8F18-4F90-4606-9D53-1B692F0E67C2}" type="presOf" srcId="{165FC2A0-E79E-4EE1-9FC7-9B396DAEF510}" destId="{6006F572-17F4-4C7C-97F9-A69521F64595}"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ABA19E29-9C35-4D5A-B90B-28FF7F417F44}" srcId="{6EE168A3-BAD3-4341-988B-5DD292914A5D}" destId="{84C09F22-DD5D-4A2A-A276-E3EE9C3199E5}" srcOrd="0" destOrd="0" parTransId="{EAECB5A4-68C9-46A7-9F81-FFF006A258B2}" sibTransId="{59028129-56BB-4A8C-B14B-EF14EA9A1485}"/>
    <dgm:cxn modelId="{D4592F44-A922-4819-B11F-C799F6089507}" type="presOf" srcId="{32D6A73B-402A-4B4F-BCA8-E5C7C242654F}" destId="{5302FF2D-792F-459A-96EF-9AA82992B7BC}" srcOrd="0" destOrd="0" presId="urn:microsoft.com/office/officeart/2011/layout/TabList"/>
    <dgm:cxn modelId="{28EDB154-8227-471E-BD2E-470BEFAD8343}" type="presOf" srcId="{6EE168A3-BAD3-4341-988B-5DD292914A5D}" destId="{35A2A7BB-015C-43D2-BF83-AC92864CEFEF}" srcOrd="0" destOrd="0" presId="urn:microsoft.com/office/officeart/2011/layout/TabList"/>
    <dgm:cxn modelId="{2C4D6F5D-0432-4A0D-9727-C5D32A817761}" type="presOf" srcId="{FAEDAEDC-A910-414B-9F12-2A2B0263A3F9}" destId="{CAFF16D3-8520-47DB-867D-62AAB3E9B6DC}" srcOrd="0" destOrd="0" presId="urn:microsoft.com/office/officeart/2011/layout/TabList"/>
    <dgm:cxn modelId="{61535675-378E-427C-916D-BC768BA38508}" type="presOf" srcId="{82F985B4-8F98-411A-A4DF-A3DA449EE2F7}" destId="{EFEE8269-3D05-4C18-9054-9F2A8367E5E0}" srcOrd="0" destOrd="0" presId="urn:microsoft.com/office/officeart/2011/layout/TabList"/>
    <dgm:cxn modelId="{B4FBE77C-BB6D-4059-90EF-156F48264639}" type="presOf" srcId="{FC70EFE2-2B04-468B-86A5-3B09A2F120C8}" destId="{7614B290-0C2E-4744-B26B-D7F2B8EE6BE5}" srcOrd="0" destOrd="0" presId="urn:microsoft.com/office/officeart/2011/layout/TabList"/>
    <dgm:cxn modelId="{9C33E588-B9B6-47C8-8EC2-0A54D7F6482A}" type="presOf" srcId="{B28DD6C3-B219-4A05-9B1B-2DC58F6EEAFC}" destId="{2FDDBBE4-69EE-4407-A1C5-F3ACF36E5E7C}"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4450CBC2-2A22-44AA-9801-C2BA0470C2E7}" type="presOf" srcId="{28182647-DB33-4789-BB29-9B1CD5C06BCB}" destId="{FA569536-F33F-41D7-94FC-DEC6393CC89C}" srcOrd="0" destOrd="0" presId="urn:microsoft.com/office/officeart/2011/layout/TabList"/>
    <dgm:cxn modelId="{A46F36D7-1D2D-4988-8944-E4C28E7C36C5}" srcId="{B28DD6C3-B219-4A05-9B1B-2DC58F6EEAFC}" destId="{FAEDAEDC-A910-414B-9F12-2A2B0263A3F9}" srcOrd="2" destOrd="0" parTransId="{08122066-5121-4344-B82F-C3A1A76CDD63}" sibTransId="{ABE8049E-2179-4B09-A47B-8F7C7FA4198C}"/>
    <dgm:cxn modelId="{ADA78CD9-4A2E-49B4-8B80-DF7BF711CEA7}" type="presOf" srcId="{F4EE96B1-B727-4581-90E9-BB92B122D611}" destId="{95AA686E-C137-4A3E-9FEF-D3AD0912EC31}" srcOrd="0" destOrd="0" presId="urn:microsoft.com/office/officeart/2011/layout/TabList"/>
    <dgm:cxn modelId="{3C8E14E6-A73B-44AB-B7C0-CAC5927745B9}" type="presOf" srcId="{84C09F22-DD5D-4A2A-A276-E3EE9C3199E5}" destId="{99AB1CB7-AD60-4AC4-8294-C4C512DEC9C5}" srcOrd="0" destOrd="0" presId="urn:microsoft.com/office/officeart/2011/layout/TabList"/>
    <dgm:cxn modelId="{44052E49-0F11-4E3E-A134-83BF37AEADD6}" type="presParOf" srcId="{2FDDBBE4-69EE-4407-A1C5-F3ACF36E5E7C}" destId="{B5204C25-82B8-4274-A7D7-4AE61B9F5A74}" srcOrd="0" destOrd="0" presId="urn:microsoft.com/office/officeart/2011/layout/TabList"/>
    <dgm:cxn modelId="{E906E03A-B4DC-40E1-8E28-32EBD5478F4B}" type="presParOf" srcId="{B5204C25-82B8-4274-A7D7-4AE61B9F5A74}" destId="{EFEE8269-3D05-4C18-9054-9F2A8367E5E0}" srcOrd="0" destOrd="0" presId="urn:microsoft.com/office/officeart/2011/layout/TabList"/>
    <dgm:cxn modelId="{31F04C34-3052-4032-9562-1A1AC409DEE8}" type="presParOf" srcId="{B5204C25-82B8-4274-A7D7-4AE61B9F5A74}" destId="{95AA686E-C137-4A3E-9FEF-D3AD0912EC31}" srcOrd="1" destOrd="0" presId="urn:microsoft.com/office/officeart/2011/layout/TabList"/>
    <dgm:cxn modelId="{91E0E7B9-7EE6-460D-9B86-DA5AF663B5FA}" type="presParOf" srcId="{B5204C25-82B8-4274-A7D7-4AE61B9F5A74}" destId="{96B90B6B-7448-4611-8EA7-F766776FCBB0}" srcOrd="2" destOrd="0" presId="urn:microsoft.com/office/officeart/2011/layout/TabList"/>
    <dgm:cxn modelId="{5310B147-DED7-4114-83CC-DBB6556D3C29}" type="presParOf" srcId="{2FDDBBE4-69EE-4407-A1C5-F3ACF36E5E7C}" destId="{7614B290-0C2E-4744-B26B-D7F2B8EE6BE5}" srcOrd="1" destOrd="0" presId="urn:microsoft.com/office/officeart/2011/layout/TabList"/>
    <dgm:cxn modelId="{452C3863-01FF-42CF-86DC-39011C82CC7E}" type="presParOf" srcId="{2FDDBBE4-69EE-4407-A1C5-F3ACF36E5E7C}" destId="{98761C60-44CF-4126-9EC0-832BBCFA8E82}" srcOrd="2" destOrd="0" presId="urn:microsoft.com/office/officeart/2011/layout/TabList"/>
    <dgm:cxn modelId="{8CDD0A6C-9878-4260-80A9-055F146BF3A1}" type="presParOf" srcId="{2FDDBBE4-69EE-4407-A1C5-F3ACF36E5E7C}" destId="{293EEE4D-C62A-44E2-8973-713AE27AE670}" srcOrd="3" destOrd="0" presId="urn:microsoft.com/office/officeart/2011/layout/TabList"/>
    <dgm:cxn modelId="{E730A674-5A1A-4D42-812E-0A7CD7308F61}" type="presParOf" srcId="{293EEE4D-C62A-44E2-8973-713AE27AE670}" destId="{99AB1CB7-AD60-4AC4-8294-C4C512DEC9C5}" srcOrd="0" destOrd="0" presId="urn:microsoft.com/office/officeart/2011/layout/TabList"/>
    <dgm:cxn modelId="{178A578F-AF07-4AB7-9099-22FE12013523}" type="presParOf" srcId="{293EEE4D-C62A-44E2-8973-713AE27AE670}" destId="{35A2A7BB-015C-43D2-BF83-AC92864CEFEF}" srcOrd="1" destOrd="0" presId="urn:microsoft.com/office/officeart/2011/layout/TabList"/>
    <dgm:cxn modelId="{8AC92502-5592-409C-A14B-2556CA8A2D6E}" type="presParOf" srcId="{293EEE4D-C62A-44E2-8973-713AE27AE670}" destId="{2F63A709-0449-4007-990E-9AEBBB59B971}" srcOrd="2" destOrd="0" presId="urn:microsoft.com/office/officeart/2011/layout/TabList"/>
    <dgm:cxn modelId="{937F25EC-1631-4AF5-BD8A-28287E3F2171}" type="presParOf" srcId="{2FDDBBE4-69EE-4407-A1C5-F3ACF36E5E7C}" destId="{5302FF2D-792F-459A-96EF-9AA82992B7BC}" srcOrd="4" destOrd="0" presId="urn:microsoft.com/office/officeart/2011/layout/TabList"/>
    <dgm:cxn modelId="{89ABFD4E-7B82-4F82-BCF7-590B01FC7E16}" type="presParOf" srcId="{2FDDBBE4-69EE-4407-A1C5-F3ACF36E5E7C}" destId="{192158F7-D4BF-49C3-929B-53DD0CC7D42A}" srcOrd="5" destOrd="0" presId="urn:microsoft.com/office/officeart/2011/layout/TabList"/>
    <dgm:cxn modelId="{8855EE2D-946C-4659-ACC2-C830F3D7C386}" type="presParOf" srcId="{2FDDBBE4-69EE-4407-A1C5-F3ACF36E5E7C}" destId="{842910B8-8D0C-4C1E-8060-971F37287F12}" srcOrd="6" destOrd="0" presId="urn:microsoft.com/office/officeart/2011/layout/TabList"/>
    <dgm:cxn modelId="{B4285D41-25BC-493F-AAC0-1933F0199B59}" type="presParOf" srcId="{842910B8-8D0C-4C1E-8060-971F37287F12}" destId="{FA569536-F33F-41D7-94FC-DEC6393CC89C}" srcOrd="0" destOrd="0" presId="urn:microsoft.com/office/officeart/2011/layout/TabList"/>
    <dgm:cxn modelId="{A705A7D5-1587-4736-B4AC-46611CA569D5}" type="presParOf" srcId="{842910B8-8D0C-4C1E-8060-971F37287F12}" destId="{CAFF16D3-8520-47DB-867D-62AAB3E9B6DC}" srcOrd="1" destOrd="0" presId="urn:microsoft.com/office/officeart/2011/layout/TabList"/>
    <dgm:cxn modelId="{7AC25987-BA0C-4F29-B73D-8D339BB304D2}" type="presParOf" srcId="{842910B8-8D0C-4C1E-8060-971F37287F12}" destId="{B0558FC4-4B64-4AD1-A2B4-086059AEA95E}" srcOrd="2" destOrd="0" presId="urn:microsoft.com/office/officeart/2011/layout/TabList"/>
    <dgm:cxn modelId="{BFFD6D0F-2410-458D-AB8F-89D8FEAE12F3}"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AB732CC-ABFE-45CC-9A55-850F511F6F9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6798B14-00E8-4227-B9B0-1BFD695EED57}">
      <dgm:prSet phldrT="[Text]" custT="1"/>
      <dgm:spPr>
        <a:solidFill>
          <a:schemeClr val="bg1"/>
        </a:solidFill>
        <a:ln>
          <a:solidFill>
            <a:schemeClr val="accent6">
              <a:lumMod val="60000"/>
              <a:lumOff val="40000"/>
            </a:schemeClr>
          </a:solidFill>
        </a:ln>
      </dgm:spPr>
      <dgm:t>
        <a:bodyPr/>
        <a:lstStyle/>
        <a:p>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Khái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niệm</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và</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các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quan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điểm</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về</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sự</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triển</a:t>
          </a:r>
          <a:endParaRPr lang="en-US" sz="2400" b="0" dirty="0">
            <a:solidFill>
              <a:schemeClr val="tx2"/>
            </a:solidFill>
            <a:latin typeface="Times New Roman" panose="02020603050405020304" pitchFamily="18" charset="0"/>
            <a:cs typeface="Times New Roman" panose="02020603050405020304" pitchFamily="18" charset="0"/>
          </a:endParaRPr>
        </a:p>
      </dgm:t>
    </dgm:pt>
    <dgm:pt modelId="{0EEB08F4-E5B0-4B4F-B80F-DBDFECA29924}" type="parTrans" cxnId="{B3398FAC-F91E-4BFE-B553-8F9A06835131}">
      <dgm:prSet/>
      <dgm:spPr/>
      <dgm:t>
        <a:bodyPr/>
        <a:lstStyle/>
        <a:p>
          <a:endParaRPr lang="en-US" sz="1600" b="0"/>
        </a:p>
      </dgm:t>
    </dgm:pt>
    <dgm:pt modelId="{C7341BA2-17F4-4E9C-9D15-595773E41E8C}" type="sibTrans" cxnId="{B3398FAC-F91E-4BFE-B553-8F9A06835131}">
      <dgm:prSet custT="1"/>
      <dgm:spPr>
        <a:solidFill>
          <a:srgbClr val="FF0000">
            <a:alpha val="90000"/>
          </a:srgbClr>
        </a:solidFill>
      </dgm:spPr>
      <dgm:t>
        <a:bodyPr/>
        <a:lstStyle/>
        <a:p>
          <a:endParaRPr lang="en-US" sz="3200" b="0"/>
        </a:p>
      </dgm:t>
    </dgm:pt>
    <dgm:pt modelId="{7FCF0FBD-A420-41B9-A99E-9A9D4579279D}">
      <dgm:prSet phldrT="[Text]" custT="1"/>
      <dgm:spPr>
        <a:solidFill>
          <a:schemeClr val="bg1"/>
        </a:solidFill>
        <a:ln>
          <a:solidFill>
            <a:schemeClr val="accent6">
              <a:lumMod val="60000"/>
              <a:lumOff val="40000"/>
            </a:schemeClr>
          </a:solidFill>
        </a:ln>
      </dgm:spPr>
      <dgm:t>
        <a:bodyPr/>
        <a:lstStyle/>
        <a:p>
          <a:pPr algn="just"/>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Tính</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chất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của</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sự</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triển</a:t>
          </a:r>
          <a:endParaRPr lang="en-US" sz="2400" b="0" dirty="0">
            <a:solidFill>
              <a:schemeClr val="tx2"/>
            </a:solidFill>
            <a:latin typeface="Times New Roman" panose="02020603050405020304" pitchFamily="18" charset="0"/>
            <a:cs typeface="Times New Roman" panose="02020603050405020304" pitchFamily="18" charset="0"/>
          </a:endParaRPr>
        </a:p>
      </dgm:t>
    </dgm:pt>
    <dgm:pt modelId="{BD85992E-4339-4EEF-B313-B8486D4EEAC9}" type="parTrans" cxnId="{F7F75789-9A7B-4270-8E7F-D1480ACBD012}">
      <dgm:prSet/>
      <dgm:spPr/>
      <dgm:t>
        <a:bodyPr/>
        <a:lstStyle/>
        <a:p>
          <a:endParaRPr lang="en-US" sz="1600" b="0"/>
        </a:p>
      </dgm:t>
    </dgm:pt>
    <dgm:pt modelId="{2ADF1E98-289B-476D-9B62-60257B937EF1}" type="sibTrans" cxnId="{F7F75789-9A7B-4270-8E7F-D1480ACBD012}">
      <dgm:prSet custT="1"/>
      <dgm:spPr>
        <a:solidFill>
          <a:srgbClr val="FF0000">
            <a:alpha val="90000"/>
          </a:srgbClr>
        </a:solidFill>
      </dgm:spPr>
      <dgm:t>
        <a:bodyPr/>
        <a:lstStyle/>
        <a:p>
          <a:endParaRPr lang="en-US" sz="3200" b="0"/>
        </a:p>
      </dgm:t>
    </dgm:pt>
    <dgm:pt modelId="{ACD81660-1D2B-4305-9C91-3E78C9C93203}">
      <dgm:prSet phldrT="[Text]" custT="1"/>
      <dgm:spPr>
        <a:solidFill>
          <a:schemeClr val="bg1"/>
        </a:solidFill>
        <a:ln>
          <a:solidFill>
            <a:schemeClr val="accent6">
              <a:lumMod val="60000"/>
              <a:lumOff val="40000"/>
            </a:schemeClr>
          </a:solidFill>
        </a:ln>
      </dgm:spPr>
      <dgm:t>
        <a:bodyPr/>
        <a:lstStyle/>
        <a:p>
          <a:r>
            <a:rPr lang="en-US" sz="2400" b="0" dirty="0">
              <a:solidFill>
                <a:schemeClr val="tx2"/>
              </a:solidFill>
              <a:latin typeface="Times New Roman" panose="02020603050405020304" pitchFamily="18" charset="0"/>
              <a:cs typeface="Times New Roman" panose="02020603050405020304" pitchFamily="18" charset="0"/>
            </a:rPr>
            <a:t>* Ý </a:t>
          </a:r>
          <a:r>
            <a:rPr lang="en-US" sz="2400" b="0" dirty="0" err="1">
              <a:solidFill>
                <a:schemeClr val="tx2"/>
              </a:solidFill>
              <a:latin typeface="Times New Roman" panose="02020603050405020304" pitchFamily="18" charset="0"/>
              <a:cs typeface="Times New Roman" panose="02020603050405020304" pitchFamily="18" charset="0"/>
            </a:rPr>
            <a:t>nghĩa</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phương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luận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của</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nguyên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lý</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về</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sự</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triển</a:t>
          </a:r>
          <a:endParaRPr lang="en-US" sz="2400" b="0" dirty="0">
            <a:solidFill>
              <a:schemeClr val="tx2"/>
            </a:solidFill>
            <a:latin typeface="Times New Roman" panose="02020603050405020304" pitchFamily="18" charset="0"/>
            <a:cs typeface="Times New Roman" panose="02020603050405020304" pitchFamily="18" charset="0"/>
          </a:endParaRPr>
        </a:p>
      </dgm:t>
    </dgm:pt>
    <dgm:pt modelId="{7A5C555C-DD34-41C4-9F4C-6D7F4E38C5DB}" type="parTrans" cxnId="{196C0948-A461-4406-A6BC-C5827750D7F9}">
      <dgm:prSet/>
      <dgm:spPr/>
      <dgm:t>
        <a:bodyPr/>
        <a:lstStyle/>
        <a:p>
          <a:endParaRPr lang="en-US" sz="1600" b="0"/>
        </a:p>
      </dgm:t>
    </dgm:pt>
    <dgm:pt modelId="{FDCD4D9C-89A1-4438-AF18-6E6546400FFD}" type="sibTrans" cxnId="{196C0948-A461-4406-A6BC-C5827750D7F9}">
      <dgm:prSet/>
      <dgm:spPr/>
      <dgm:t>
        <a:bodyPr/>
        <a:lstStyle/>
        <a:p>
          <a:endParaRPr lang="en-US" sz="1600" b="0"/>
        </a:p>
      </dgm:t>
    </dgm:pt>
    <dgm:pt modelId="{0E469F06-E7C3-6240-944B-93BCC60E9102}">
      <dgm:prSet custT="1"/>
      <dgm:spPr>
        <a:noFill/>
        <a:ln>
          <a:solidFill>
            <a:schemeClr val="accent6">
              <a:lumMod val="40000"/>
              <a:lumOff val="60000"/>
            </a:schemeClr>
          </a:solidFill>
        </a:ln>
      </dgm:spPr>
      <dgm:t>
        <a:bodyPr/>
        <a:lstStyle/>
        <a:p>
          <a:r>
            <a:rPr lang="en-US" sz="2400" dirty="0">
              <a:solidFill>
                <a:schemeClr val="tx2"/>
              </a:solidFill>
            </a:rPr>
            <a:t>*</a:t>
          </a:r>
          <a:r>
            <a:rPr lang="en-US" sz="2400" dirty="0"/>
            <a:t> </a:t>
          </a:r>
          <a:r>
            <a:rPr lang="en-US" sz="2400" dirty="0" err="1">
              <a:solidFill>
                <a:schemeClr val="tx2"/>
              </a:solidFill>
              <a:latin typeface="Times New Roman" panose="02020603050405020304" pitchFamily="18" charset="0"/>
              <a:cs typeface="Times New Roman" panose="02020603050405020304" pitchFamily="18" charset="0"/>
            </a:rPr>
            <a:t>Nguồn</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gốc</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của</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sự</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phát</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triển</a:t>
          </a:r>
          <a:endParaRPr lang="en-US" sz="2400" dirty="0">
            <a:solidFill>
              <a:schemeClr val="tx2"/>
            </a:solidFill>
            <a:latin typeface="Times New Roman" panose="02020603050405020304" pitchFamily="18" charset="0"/>
            <a:cs typeface="Times New Roman" panose="02020603050405020304" pitchFamily="18" charset="0"/>
          </a:endParaRPr>
        </a:p>
      </dgm:t>
    </dgm:pt>
    <dgm:pt modelId="{B806F811-6425-5442-A2A8-2C4826F0D8AF}" type="parTrans" cxnId="{10F7C27B-549D-DD41-A46E-3746E9CC0D7A}">
      <dgm:prSet/>
      <dgm:spPr/>
      <dgm:t>
        <a:bodyPr/>
        <a:lstStyle/>
        <a:p>
          <a:endParaRPr lang="en-US"/>
        </a:p>
      </dgm:t>
    </dgm:pt>
    <dgm:pt modelId="{346452C4-C04E-CF4C-ADFA-D28163280F35}" type="sibTrans" cxnId="{10F7C27B-549D-DD41-A46E-3746E9CC0D7A}">
      <dgm:prSet/>
      <dgm:spPr/>
      <dgm:t>
        <a:bodyPr/>
        <a:lstStyle/>
        <a:p>
          <a:endParaRPr lang="en-US"/>
        </a:p>
      </dgm:t>
    </dgm:pt>
    <dgm:pt modelId="{AA9BA4B1-86DA-4F81-940D-D5B5875DD6FF}" type="pres">
      <dgm:prSet presAssocID="{2AB732CC-ABFE-45CC-9A55-850F511F6F9B}" presName="outerComposite" presStyleCnt="0">
        <dgm:presLayoutVars>
          <dgm:chMax val="5"/>
          <dgm:dir/>
          <dgm:resizeHandles val="exact"/>
        </dgm:presLayoutVars>
      </dgm:prSet>
      <dgm:spPr/>
    </dgm:pt>
    <dgm:pt modelId="{50E7329F-461C-426F-ACBA-64B3EA28D670}" type="pres">
      <dgm:prSet presAssocID="{2AB732CC-ABFE-45CC-9A55-850F511F6F9B}" presName="dummyMaxCanvas" presStyleCnt="0">
        <dgm:presLayoutVars/>
      </dgm:prSet>
      <dgm:spPr/>
    </dgm:pt>
    <dgm:pt modelId="{DAD012E3-C8CA-974A-A469-4DEAEF3067DA}" type="pres">
      <dgm:prSet presAssocID="{2AB732CC-ABFE-45CC-9A55-850F511F6F9B}" presName="FourNodes_1" presStyleLbl="node1" presStyleIdx="0" presStyleCnt="4">
        <dgm:presLayoutVars>
          <dgm:bulletEnabled val="1"/>
        </dgm:presLayoutVars>
      </dgm:prSet>
      <dgm:spPr/>
    </dgm:pt>
    <dgm:pt modelId="{4B4BC749-FB34-914C-9676-4CB524454C6C}" type="pres">
      <dgm:prSet presAssocID="{2AB732CC-ABFE-45CC-9A55-850F511F6F9B}" presName="FourNodes_2" presStyleLbl="node1" presStyleIdx="1" presStyleCnt="4">
        <dgm:presLayoutVars>
          <dgm:bulletEnabled val="1"/>
        </dgm:presLayoutVars>
      </dgm:prSet>
      <dgm:spPr/>
    </dgm:pt>
    <dgm:pt modelId="{7E3B7609-1A0F-9446-A7AB-B7C0C23CE288}" type="pres">
      <dgm:prSet presAssocID="{2AB732CC-ABFE-45CC-9A55-850F511F6F9B}" presName="FourNodes_3" presStyleLbl="node1" presStyleIdx="2" presStyleCnt="4">
        <dgm:presLayoutVars>
          <dgm:bulletEnabled val="1"/>
        </dgm:presLayoutVars>
      </dgm:prSet>
      <dgm:spPr/>
    </dgm:pt>
    <dgm:pt modelId="{CFD3F95C-2F5E-C44F-A845-573A80BC7513}" type="pres">
      <dgm:prSet presAssocID="{2AB732CC-ABFE-45CC-9A55-850F511F6F9B}" presName="FourNodes_4" presStyleLbl="node1" presStyleIdx="3" presStyleCnt="4">
        <dgm:presLayoutVars>
          <dgm:bulletEnabled val="1"/>
        </dgm:presLayoutVars>
      </dgm:prSet>
      <dgm:spPr/>
    </dgm:pt>
    <dgm:pt modelId="{0DDA18B0-896A-2547-874F-201768AE0ABF}" type="pres">
      <dgm:prSet presAssocID="{2AB732CC-ABFE-45CC-9A55-850F511F6F9B}" presName="FourConn_1-2" presStyleLbl="fgAccFollowNode1" presStyleIdx="0" presStyleCnt="3">
        <dgm:presLayoutVars>
          <dgm:bulletEnabled val="1"/>
        </dgm:presLayoutVars>
      </dgm:prSet>
      <dgm:spPr/>
    </dgm:pt>
    <dgm:pt modelId="{32A9F1C7-2B29-D14D-B847-2083579ED02F}" type="pres">
      <dgm:prSet presAssocID="{2AB732CC-ABFE-45CC-9A55-850F511F6F9B}" presName="FourConn_2-3" presStyleLbl="fgAccFollowNode1" presStyleIdx="1" presStyleCnt="3">
        <dgm:presLayoutVars>
          <dgm:bulletEnabled val="1"/>
        </dgm:presLayoutVars>
      </dgm:prSet>
      <dgm:spPr/>
    </dgm:pt>
    <dgm:pt modelId="{09F7C1CD-5ECC-8E4F-B9CC-DBC0F2A33AD2}" type="pres">
      <dgm:prSet presAssocID="{2AB732CC-ABFE-45CC-9A55-850F511F6F9B}" presName="FourConn_3-4" presStyleLbl="fgAccFollowNode1" presStyleIdx="2" presStyleCnt="3">
        <dgm:presLayoutVars>
          <dgm:bulletEnabled val="1"/>
        </dgm:presLayoutVars>
      </dgm:prSet>
      <dgm:spPr/>
    </dgm:pt>
    <dgm:pt modelId="{41E49E19-4877-5B43-804C-915919BE7940}" type="pres">
      <dgm:prSet presAssocID="{2AB732CC-ABFE-45CC-9A55-850F511F6F9B}" presName="FourNodes_1_text" presStyleLbl="node1" presStyleIdx="3" presStyleCnt="4">
        <dgm:presLayoutVars>
          <dgm:bulletEnabled val="1"/>
        </dgm:presLayoutVars>
      </dgm:prSet>
      <dgm:spPr/>
    </dgm:pt>
    <dgm:pt modelId="{07FD6090-25B6-4D44-B217-3AAF487D6C62}" type="pres">
      <dgm:prSet presAssocID="{2AB732CC-ABFE-45CC-9A55-850F511F6F9B}" presName="FourNodes_2_text" presStyleLbl="node1" presStyleIdx="3" presStyleCnt="4">
        <dgm:presLayoutVars>
          <dgm:bulletEnabled val="1"/>
        </dgm:presLayoutVars>
      </dgm:prSet>
      <dgm:spPr/>
    </dgm:pt>
    <dgm:pt modelId="{5C511C7F-E853-9044-BEE6-47A63A8D885B}" type="pres">
      <dgm:prSet presAssocID="{2AB732CC-ABFE-45CC-9A55-850F511F6F9B}" presName="FourNodes_3_text" presStyleLbl="node1" presStyleIdx="3" presStyleCnt="4">
        <dgm:presLayoutVars>
          <dgm:bulletEnabled val="1"/>
        </dgm:presLayoutVars>
      </dgm:prSet>
      <dgm:spPr/>
    </dgm:pt>
    <dgm:pt modelId="{F016A4AE-B0D0-744A-ACF3-ECB79683A589}" type="pres">
      <dgm:prSet presAssocID="{2AB732CC-ABFE-45CC-9A55-850F511F6F9B}" presName="FourNodes_4_text" presStyleLbl="node1" presStyleIdx="3" presStyleCnt="4">
        <dgm:presLayoutVars>
          <dgm:bulletEnabled val="1"/>
        </dgm:presLayoutVars>
      </dgm:prSet>
      <dgm:spPr/>
    </dgm:pt>
  </dgm:ptLst>
  <dgm:cxnLst>
    <dgm:cxn modelId="{76CB7603-BCFB-4348-8B9D-5A418D1F9168}" type="presOf" srcId="{346452C4-C04E-CF4C-ADFA-D28163280F35}" destId="{32A9F1C7-2B29-D14D-B847-2083579ED02F}" srcOrd="0" destOrd="0" presId="urn:microsoft.com/office/officeart/2005/8/layout/vProcess5"/>
    <dgm:cxn modelId="{2CD3B914-F209-C047-90C6-8B3F204B4747}" type="presOf" srcId="{7FCF0FBD-A420-41B9-A99E-9A9D4579279D}" destId="{5C511C7F-E853-9044-BEE6-47A63A8D885B}" srcOrd="1" destOrd="0" presId="urn:microsoft.com/office/officeart/2005/8/layout/vProcess5"/>
    <dgm:cxn modelId="{E40D7E40-ED87-7E4F-A6D0-F8A86BD8634C}" type="presOf" srcId="{C6798B14-00E8-4227-B9B0-1BFD695EED57}" destId="{DAD012E3-C8CA-974A-A469-4DEAEF3067DA}" srcOrd="0" destOrd="0" presId="urn:microsoft.com/office/officeart/2005/8/layout/vProcess5"/>
    <dgm:cxn modelId="{196C0948-A461-4406-A6BC-C5827750D7F9}" srcId="{2AB732CC-ABFE-45CC-9A55-850F511F6F9B}" destId="{ACD81660-1D2B-4305-9C91-3E78C9C93203}" srcOrd="3" destOrd="0" parTransId="{7A5C555C-DD34-41C4-9F4C-6D7F4E38C5DB}" sibTransId="{FDCD4D9C-89A1-4438-AF18-6E6546400FFD}"/>
    <dgm:cxn modelId="{27981F4D-D32A-D14A-8C83-F718138F4582}" type="presOf" srcId="{C7341BA2-17F4-4E9C-9D15-595773E41E8C}" destId="{0DDA18B0-896A-2547-874F-201768AE0ABF}" srcOrd="0" destOrd="0" presId="urn:microsoft.com/office/officeart/2005/8/layout/vProcess5"/>
    <dgm:cxn modelId="{10F7C27B-549D-DD41-A46E-3746E9CC0D7A}" srcId="{2AB732CC-ABFE-45CC-9A55-850F511F6F9B}" destId="{0E469F06-E7C3-6240-944B-93BCC60E9102}" srcOrd="1" destOrd="0" parTransId="{B806F811-6425-5442-A2A8-2C4826F0D8AF}" sibTransId="{346452C4-C04E-CF4C-ADFA-D28163280F35}"/>
    <dgm:cxn modelId="{F7F75789-9A7B-4270-8E7F-D1480ACBD012}" srcId="{2AB732CC-ABFE-45CC-9A55-850F511F6F9B}" destId="{7FCF0FBD-A420-41B9-A99E-9A9D4579279D}" srcOrd="2" destOrd="0" parTransId="{BD85992E-4339-4EEF-B313-B8486D4EEAC9}" sibTransId="{2ADF1E98-289B-476D-9B62-60257B937EF1}"/>
    <dgm:cxn modelId="{CA78FF8A-607A-49DC-A2C5-DDFA308C2D4E}" type="presOf" srcId="{2AB732CC-ABFE-45CC-9A55-850F511F6F9B}" destId="{AA9BA4B1-86DA-4F81-940D-D5B5875DD6FF}" srcOrd="0" destOrd="0" presId="urn:microsoft.com/office/officeart/2005/8/layout/vProcess5"/>
    <dgm:cxn modelId="{ECC4D9A4-DDB4-1F4D-A57B-242C81A1AD0E}" type="presOf" srcId="{ACD81660-1D2B-4305-9C91-3E78C9C93203}" destId="{CFD3F95C-2F5E-C44F-A845-573A80BC7513}" srcOrd="0" destOrd="0" presId="urn:microsoft.com/office/officeart/2005/8/layout/vProcess5"/>
    <dgm:cxn modelId="{B3398FAC-F91E-4BFE-B553-8F9A06835131}" srcId="{2AB732CC-ABFE-45CC-9A55-850F511F6F9B}" destId="{C6798B14-00E8-4227-B9B0-1BFD695EED57}" srcOrd="0" destOrd="0" parTransId="{0EEB08F4-E5B0-4B4F-B80F-DBDFECA29924}" sibTransId="{C7341BA2-17F4-4E9C-9D15-595773E41E8C}"/>
    <dgm:cxn modelId="{EC02AFAF-C93F-6F48-9217-7E7BA4D071BC}" type="presOf" srcId="{7FCF0FBD-A420-41B9-A99E-9A9D4579279D}" destId="{7E3B7609-1A0F-9446-A7AB-B7C0C23CE288}" srcOrd="0" destOrd="0" presId="urn:microsoft.com/office/officeart/2005/8/layout/vProcess5"/>
    <dgm:cxn modelId="{44DC58D5-5877-ED45-A15A-3825795B5BF3}" type="presOf" srcId="{0E469F06-E7C3-6240-944B-93BCC60E9102}" destId="{4B4BC749-FB34-914C-9676-4CB524454C6C}" srcOrd="0" destOrd="0" presId="urn:microsoft.com/office/officeart/2005/8/layout/vProcess5"/>
    <dgm:cxn modelId="{8BD5B7E3-2BDD-8D4E-800B-F57B75C4F8EF}" type="presOf" srcId="{0E469F06-E7C3-6240-944B-93BCC60E9102}" destId="{07FD6090-25B6-4D44-B217-3AAF487D6C62}" srcOrd="1" destOrd="0" presId="urn:microsoft.com/office/officeart/2005/8/layout/vProcess5"/>
    <dgm:cxn modelId="{6CE813E5-7F34-A342-BCD8-0A22C9A057DE}" type="presOf" srcId="{ACD81660-1D2B-4305-9C91-3E78C9C93203}" destId="{F016A4AE-B0D0-744A-ACF3-ECB79683A589}" srcOrd="1" destOrd="0" presId="urn:microsoft.com/office/officeart/2005/8/layout/vProcess5"/>
    <dgm:cxn modelId="{76181EE6-CFFA-E046-9203-2FB07D872B9D}" type="presOf" srcId="{2ADF1E98-289B-476D-9B62-60257B937EF1}" destId="{09F7C1CD-5ECC-8E4F-B9CC-DBC0F2A33AD2}" srcOrd="0" destOrd="0" presId="urn:microsoft.com/office/officeart/2005/8/layout/vProcess5"/>
    <dgm:cxn modelId="{4A4986FF-CEAD-C64F-8B3F-901D19606CFA}" type="presOf" srcId="{C6798B14-00E8-4227-B9B0-1BFD695EED57}" destId="{41E49E19-4877-5B43-804C-915919BE7940}" srcOrd="1" destOrd="0" presId="urn:microsoft.com/office/officeart/2005/8/layout/vProcess5"/>
    <dgm:cxn modelId="{D1A4270F-FE1C-4439-A9C0-CC786C28D54C}" type="presParOf" srcId="{AA9BA4B1-86DA-4F81-940D-D5B5875DD6FF}" destId="{50E7329F-461C-426F-ACBA-64B3EA28D670}" srcOrd="0" destOrd="0" presId="urn:microsoft.com/office/officeart/2005/8/layout/vProcess5"/>
    <dgm:cxn modelId="{39E3A8FC-A526-484F-8E05-DFD8BF5F1C72}" type="presParOf" srcId="{AA9BA4B1-86DA-4F81-940D-D5B5875DD6FF}" destId="{DAD012E3-C8CA-974A-A469-4DEAEF3067DA}" srcOrd="1" destOrd="0" presId="urn:microsoft.com/office/officeart/2005/8/layout/vProcess5"/>
    <dgm:cxn modelId="{D5479075-4811-6F4B-BCEF-2CE2DE1EDB3D}" type="presParOf" srcId="{AA9BA4B1-86DA-4F81-940D-D5B5875DD6FF}" destId="{4B4BC749-FB34-914C-9676-4CB524454C6C}" srcOrd="2" destOrd="0" presId="urn:microsoft.com/office/officeart/2005/8/layout/vProcess5"/>
    <dgm:cxn modelId="{AAE19D0E-7BB1-3D4D-8021-0E05B0D33FF3}" type="presParOf" srcId="{AA9BA4B1-86DA-4F81-940D-D5B5875DD6FF}" destId="{7E3B7609-1A0F-9446-A7AB-B7C0C23CE288}" srcOrd="3" destOrd="0" presId="urn:microsoft.com/office/officeart/2005/8/layout/vProcess5"/>
    <dgm:cxn modelId="{D46AFC29-AB78-FD40-928A-5B123EDA1183}" type="presParOf" srcId="{AA9BA4B1-86DA-4F81-940D-D5B5875DD6FF}" destId="{CFD3F95C-2F5E-C44F-A845-573A80BC7513}" srcOrd="4" destOrd="0" presId="urn:microsoft.com/office/officeart/2005/8/layout/vProcess5"/>
    <dgm:cxn modelId="{6C19B845-0059-354F-858E-7FEB7F7129A5}" type="presParOf" srcId="{AA9BA4B1-86DA-4F81-940D-D5B5875DD6FF}" destId="{0DDA18B0-896A-2547-874F-201768AE0ABF}" srcOrd="5" destOrd="0" presId="urn:microsoft.com/office/officeart/2005/8/layout/vProcess5"/>
    <dgm:cxn modelId="{9623275A-C2DA-0C42-92D9-40218BF77043}" type="presParOf" srcId="{AA9BA4B1-86DA-4F81-940D-D5B5875DD6FF}" destId="{32A9F1C7-2B29-D14D-B847-2083579ED02F}" srcOrd="6" destOrd="0" presId="urn:microsoft.com/office/officeart/2005/8/layout/vProcess5"/>
    <dgm:cxn modelId="{A7A140C4-6A86-EF4A-BF85-DDC1D8C9DBB4}" type="presParOf" srcId="{AA9BA4B1-86DA-4F81-940D-D5B5875DD6FF}" destId="{09F7C1CD-5ECC-8E4F-B9CC-DBC0F2A33AD2}" srcOrd="7" destOrd="0" presId="urn:microsoft.com/office/officeart/2005/8/layout/vProcess5"/>
    <dgm:cxn modelId="{85AAA33B-8481-8446-A1DE-5B69E7890D47}" type="presParOf" srcId="{AA9BA4B1-86DA-4F81-940D-D5B5875DD6FF}" destId="{41E49E19-4877-5B43-804C-915919BE7940}" srcOrd="8" destOrd="0" presId="urn:microsoft.com/office/officeart/2005/8/layout/vProcess5"/>
    <dgm:cxn modelId="{61E6F8E0-C3BF-0A41-B63A-30295F1D6281}" type="presParOf" srcId="{AA9BA4B1-86DA-4F81-940D-D5B5875DD6FF}" destId="{07FD6090-25B6-4D44-B217-3AAF487D6C62}" srcOrd="9" destOrd="0" presId="urn:microsoft.com/office/officeart/2005/8/layout/vProcess5"/>
    <dgm:cxn modelId="{D2CD1813-7648-B745-8C95-7E314D015E0C}" type="presParOf" srcId="{AA9BA4B1-86DA-4F81-940D-D5B5875DD6FF}" destId="{5C511C7F-E853-9044-BEE6-47A63A8D885B}" srcOrd="10" destOrd="0" presId="urn:microsoft.com/office/officeart/2005/8/layout/vProcess5"/>
    <dgm:cxn modelId="{FCD9E418-9390-F541-89B1-2B8581E22333}" type="presParOf" srcId="{AA9BA4B1-86DA-4F81-940D-D5B5875DD6FF}" destId="{F016A4AE-B0D0-744A-ACF3-ECB79683A5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200" b="0">
              <a:solidFill>
                <a:schemeClr val="tx2"/>
              </a:solidFill>
              <a:latin typeface="Times New Roman" pitchFamily="18" charset="0"/>
              <a:cs typeface="Times New Roman" pitchFamily="18" charset="0"/>
            </a:rPr>
            <a:t>a.</a:t>
          </a:r>
          <a:endParaRPr lang="en-US" sz="3200" b="0" dirty="0">
            <a:solidFill>
              <a:schemeClr val="tx2"/>
            </a:solidFill>
            <a:latin typeface="Times New Roman" pitchFamily="18" charset="0"/>
            <a:cs typeface="Times New Roman" pitchFamily="18" charset="0"/>
          </a:endParaRPr>
        </a:p>
      </dgm:t>
    </dgm:pt>
    <dgm:pt modelId="{81DF2ED5-9575-42AD-9EB5-4110B8498BE5}" type="parTrans" cxnId="{9AB38DAF-B29F-4F19-994F-3826BB11E119}">
      <dgm:prSet/>
      <dgm:spPr/>
      <dgm:t>
        <a:bodyPr/>
        <a:lstStyle/>
        <a:p>
          <a:endParaRPr lang="en-US" sz="2800" b="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b="0">
            <a:latin typeface="Times New Roman" pitchFamily="18" charset="0"/>
            <a:cs typeface="Times New Roman" pitchFamily="18" charset="0"/>
          </a:endParaRPr>
        </a:p>
      </dgm:t>
    </dgm:pt>
    <dgm:pt modelId="{1D3F762B-C24B-4AED-81EC-C5404096EB3B}">
      <dgm:prSet phldrT="[Text]" custT="1"/>
      <dgm:spPr/>
      <dgm:t>
        <a:bodyPr/>
        <a:lstStyle/>
        <a:p>
          <a:pPr algn="just"/>
          <a:r>
            <a:rPr lang="en-US" sz="2400" b="0" dirty="0" err="1">
              <a:solidFill>
                <a:schemeClr val="tx2"/>
              </a:solidFill>
              <a:latin typeface="Times New Roman" pitchFamily="18" charset="0"/>
              <a:cs typeface="Times New Roman" pitchFamily="18" charset="0"/>
            </a:rPr>
            <a:t>Quan</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niệm</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của</a:t>
          </a:r>
          <a:r>
            <a:rPr lang="en-US" sz="2400" b="0" dirty="0">
              <a:solidFill>
                <a:schemeClr val="tx2"/>
              </a:solidFill>
              <a:latin typeface="Times New Roman" pitchFamily="18" charset="0"/>
              <a:cs typeface="Times New Roman" pitchFamily="18" charset="0"/>
            </a:rPr>
            <a:t> CNDT </a:t>
          </a:r>
          <a:r>
            <a:rPr lang="en-US" sz="2400" b="0" dirty="0" err="1">
              <a:solidFill>
                <a:schemeClr val="tx2"/>
              </a:solidFill>
              <a:latin typeface="Times New Roman" pitchFamily="18" charset="0"/>
              <a:cs typeface="Times New Roman" pitchFamily="18" charset="0"/>
            </a:rPr>
            <a:t>và</a:t>
          </a:r>
          <a:r>
            <a:rPr lang="en-US" sz="2400" b="0" dirty="0">
              <a:solidFill>
                <a:schemeClr val="tx2"/>
              </a:solidFill>
              <a:latin typeface="Times New Roman" pitchFamily="18" charset="0"/>
              <a:cs typeface="Times New Roman" pitchFamily="18" charset="0"/>
            </a:rPr>
            <a:t> CNDV </a:t>
          </a:r>
          <a:r>
            <a:rPr lang="en-US" sz="2400" b="0" dirty="0" err="1">
              <a:solidFill>
                <a:schemeClr val="tx2"/>
              </a:solidFill>
              <a:latin typeface="Times New Roman" pitchFamily="18" charset="0"/>
              <a:cs typeface="Times New Roman" pitchFamily="18" charset="0"/>
            </a:rPr>
            <a:t>trước</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C.Mác</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về</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phạm</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trù</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vật</a:t>
          </a:r>
          <a:r>
            <a:rPr lang="en-US" sz="2400" b="0" dirty="0">
              <a:solidFill>
                <a:schemeClr val="tx2"/>
              </a:solidFill>
              <a:latin typeface="Times New Roman" pitchFamily="18" charset="0"/>
              <a:cs typeface="Times New Roman" pitchFamily="18" charset="0"/>
            </a:rPr>
            <a:t> </a:t>
          </a:r>
          <a:r>
            <a:rPr lang="en-US" sz="2400" b="0" dirty="0" err="1">
              <a:solidFill>
                <a:schemeClr val="tx2"/>
              </a:solidFill>
              <a:latin typeface="Times New Roman" pitchFamily="18" charset="0"/>
              <a:cs typeface="Times New Roman" pitchFamily="18" charset="0"/>
            </a:rPr>
            <a:t>chất</a:t>
          </a:r>
          <a:endParaRPr lang="en-US" sz="2400" b="0"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b="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b="0">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pPr algn="ctr"/>
          <a:r>
            <a:rPr lang="en-US" sz="3200" b="0">
              <a:solidFill>
                <a:schemeClr val="tx2"/>
              </a:solidFill>
              <a:latin typeface="Times New Roman" pitchFamily="18" charset="0"/>
              <a:cs typeface="Times New Roman" pitchFamily="18" charset="0"/>
            </a:rPr>
            <a:t>b.</a:t>
          </a:r>
          <a:endParaRPr lang="en-US" sz="3200" b="0"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b="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b="0">
            <a:latin typeface="Times New Roman" pitchFamily="18" charset="0"/>
            <a:cs typeface="Times New Roman" pitchFamily="18" charset="0"/>
          </a:endParaRPr>
        </a:p>
      </dgm:t>
    </dgm:pt>
    <dgm:pt modelId="{EE87098A-61D7-40D5-AB9C-74ADF2D7BC2A}">
      <dgm:prSet phldrT="[Text]" custT="1"/>
      <dgm:spPr/>
      <dgm:t>
        <a:bodyPr/>
        <a:lstStyle/>
        <a:p>
          <a:pPr algn="just"/>
          <a:r>
            <a:rPr lang="en-US" sz="2600" b="0">
              <a:solidFill>
                <a:schemeClr val="tx2"/>
              </a:solidFill>
              <a:latin typeface="Times New Roman" pitchFamily="18" charset="0"/>
              <a:cs typeface="Times New Roman" pitchFamily="18" charset="0"/>
            </a:rPr>
            <a:t>Cuộc CM trong KHTN cuối TKXIX đầu TKXX và sự phá sản của các quan điểm DVSH về vật chất</a:t>
          </a:r>
          <a:endParaRPr lang="en-US" sz="2600" b="0"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b="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b="0">
            <a:latin typeface="Times New Roman" pitchFamily="18" charset="0"/>
            <a:cs typeface="Times New Roman" pitchFamily="18" charset="0"/>
          </a:endParaRPr>
        </a:p>
      </dgm:t>
    </dgm:pt>
    <dgm:pt modelId="{74AA2FE8-A2BD-419C-85C9-E1E6865917A0}">
      <dgm:prSet custT="1"/>
      <dgm:spPr>
        <a:solidFill>
          <a:schemeClr val="accent2"/>
        </a:solidFill>
      </dgm:spPr>
      <dgm:t>
        <a:bodyPr/>
        <a:lstStyle/>
        <a:p>
          <a:r>
            <a:rPr lang="en-US" sz="3200" b="0">
              <a:solidFill>
                <a:schemeClr val="tx2"/>
              </a:solidFill>
              <a:latin typeface="Times New Roman" panose="02020603050405020304" pitchFamily="18" charset="0"/>
              <a:cs typeface="Times New Roman" panose="02020603050405020304" pitchFamily="18" charset="0"/>
            </a:rPr>
            <a:t>c.</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60E0169B-68F1-40D9-B806-7BB15780C9D9}" type="parTrans" cxnId="{0F93F87A-0C18-48EB-8B77-C1B2C7986B5B}">
      <dgm:prSet/>
      <dgm:spPr/>
      <dgm:t>
        <a:bodyPr/>
        <a:lstStyle/>
        <a:p>
          <a:endParaRPr lang="en-US" b="0"/>
        </a:p>
      </dgm:t>
    </dgm:pt>
    <dgm:pt modelId="{03DB28A5-185A-48CB-AFF6-29B22EBB5368}" type="sibTrans" cxnId="{0F93F87A-0C18-48EB-8B77-C1B2C7986B5B}">
      <dgm:prSet/>
      <dgm:spPr/>
      <dgm:t>
        <a:bodyPr/>
        <a:lstStyle/>
        <a:p>
          <a:endParaRPr lang="en-US" b="0"/>
        </a:p>
      </dgm:t>
    </dgm:pt>
    <dgm:pt modelId="{B96620C5-B12C-4B2A-B9AF-51F546A095D7}">
      <dgm:prSet custT="1"/>
      <dgm:spPr/>
      <dgm:t>
        <a:bodyPr/>
        <a:lstStyle/>
        <a:p>
          <a:pPr algn="just"/>
          <a:r>
            <a:rPr lang="en-US" sz="2800" b="0" dirty="0">
              <a:solidFill>
                <a:schemeClr val="tx2"/>
              </a:solidFill>
              <a:latin typeface="Times New Roman" panose="02020603050405020304" pitchFamily="18" charset="0"/>
              <a:cs typeface="Times New Roman" panose="02020603050405020304" pitchFamily="18" charset="0"/>
            </a:rPr>
            <a:t>Quan </a:t>
          </a:r>
          <a:r>
            <a:rPr lang="en-US" sz="2800" b="0" dirty="0" err="1">
              <a:solidFill>
                <a:schemeClr val="tx2"/>
              </a:solidFill>
              <a:latin typeface="Times New Roman" panose="02020603050405020304" pitchFamily="18" charset="0"/>
              <a:cs typeface="Times New Roman" panose="02020603050405020304" pitchFamily="18" charset="0"/>
            </a:rPr>
            <a:t>niệm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triết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học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Mác</a:t>
          </a:r>
          <a:r>
            <a:rPr lang="en-US" sz="2800" b="0" dirty="0">
              <a:solidFill>
                <a:schemeClr val="tx2"/>
              </a:solidFill>
              <a:latin typeface="Times New Roman" panose="02020603050405020304" pitchFamily="18" charset="0"/>
              <a:cs typeface="Times New Roman" panose="02020603050405020304" pitchFamily="18" charset="0"/>
            </a:rPr>
            <a:t> - </a:t>
          </a:r>
          <a:r>
            <a:rPr lang="en-US" sz="2800" b="0" dirty="0" err="1">
              <a:solidFill>
                <a:schemeClr val="tx2"/>
              </a:solidFill>
              <a:latin typeface="Times New Roman" panose="02020603050405020304" pitchFamily="18" charset="0"/>
              <a:cs typeface="Times New Roman" panose="02020603050405020304" pitchFamily="18" charset="0"/>
            </a:rPr>
            <a:t>Lênin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về</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vật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chất</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83EB246F-1A94-4B48-8FE8-B81A895F3EC6}" type="parTrans" cxnId="{D9EE0E9C-4E2F-429E-8DA0-89DAD150B0FD}">
      <dgm:prSet/>
      <dgm:spPr/>
      <dgm:t>
        <a:bodyPr/>
        <a:lstStyle/>
        <a:p>
          <a:endParaRPr lang="en-US" b="0"/>
        </a:p>
      </dgm:t>
    </dgm:pt>
    <dgm:pt modelId="{7C9C7B83-0F4D-4CFC-B457-0B318D2EFEF1}" type="sibTrans" cxnId="{D9EE0E9C-4E2F-429E-8DA0-89DAD150B0FD}">
      <dgm:prSet/>
      <dgm:spPr/>
      <dgm:t>
        <a:bodyPr/>
        <a:lstStyle/>
        <a:p>
          <a:endParaRPr lang="en-US" b="0"/>
        </a:p>
      </dgm:t>
    </dgm:pt>
    <dgm:pt modelId="{0B17514B-3180-475C-83D3-B2468EF164FC}">
      <dgm:prSet custT="1"/>
      <dgm:spPr>
        <a:solidFill>
          <a:schemeClr val="accent2"/>
        </a:solidFill>
      </dgm:spPr>
      <dgm:t>
        <a:bodyPr/>
        <a:lstStyle/>
        <a:p>
          <a:r>
            <a:rPr lang="en-US" sz="3200" b="0">
              <a:solidFill>
                <a:schemeClr val="tx2"/>
              </a:solidFill>
              <a:latin typeface="Times New Roman" panose="02020603050405020304" pitchFamily="18" charset="0"/>
              <a:cs typeface="Times New Roman" panose="02020603050405020304" pitchFamily="18" charset="0"/>
            </a:rPr>
            <a:t>d.</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E9EB2691-AF8C-4458-922D-CE2FB7B71734}" type="parTrans" cxnId="{81FD0EAE-1A5A-45B7-93D6-7E709EE969F6}">
      <dgm:prSet/>
      <dgm:spPr/>
      <dgm:t>
        <a:bodyPr/>
        <a:lstStyle/>
        <a:p>
          <a:endParaRPr lang="en-US" b="0"/>
        </a:p>
      </dgm:t>
    </dgm:pt>
    <dgm:pt modelId="{5F2A61D8-7A56-44FE-8DB8-8272676935E9}" type="sibTrans" cxnId="{81FD0EAE-1A5A-45B7-93D6-7E709EE969F6}">
      <dgm:prSet/>
      <dgm:spPr/>
      <dgm:t>
        <a:bodyPr/>
        <a:lstStyle/>
        <a:p>
          <a:endParaRPr lang="en-US" b="0"/>
        </a:p>
      </dgm:t>
    </dgm:pt>
    <dgm:pt modelId="{14AB3F66-077B-4436-BE2F-3BE773B6C85C}">
      <dgm:prSet custT="1"/>
      <dgm:spPr>
        <a:solidFill>
          <a:schemeClr val="accent2"/>
        </a:solidFill>
      </dgm:spPr>
      <dgm:t>
        <a:bodyPr/>
        <a:lstStyle/>
        <a:p>
          <a:r>
            <a:rPr lang="en-US" sz="3200" b="0">
              <a:solidFill>
                <a:schemeClr val="tx2"/>
              </a:solidFill>
              <a:latin typeface="Times New Roman" panose="02020603050405020304" pitchFamily="18" charset="0"/>
              <a:cs typeface="Times New Roman" panose="02020603050405020304" pitchFamily="18" charset="0"/>
            </a:rPr>
            <a:t>e.</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B5E31333-EE1D-470E-B3E1-AA1993E19D36}" type="parTrans" cxnId="{EF29CCE8-2943-42AF-B133-18A0829E4DC0}">
      <dgm:prSet/>
      <dgm:spPr/>
      <dgm:t>
        <a:bodyPr/>
        <a:lstStyle/>
        <a:p>
          <a:endParaRPr lang="en-US" b="0"/>
        </a:p>
      </dgm:t>
    </dgm:pt>
    <dgm:pt modelId="{5258CFE8-233A-40FE-AF1E-9D8B500C2378}" type="sibTrans" cxnId="{EF29CCE8-2943-42AF-B133-18A0829E4DC0}">
      <dgm:prSet/>
      <dgm:spPr/>
      <dgm:t>
        <a:bodyPr/>
        <a:lstStyle/>
        <a:p>
          <a:endParaRPr lang="en-US" b="0"/>
        </a:p>
      </dgm:t>
    </dgm:pt>
    <dgm:pt modelId="{E879D5A3-A903-46F8-A089-3720BB50DA5A}">
      <dgm:prSet custT="1"/>
      <dgm:spPr/>
      <dgm:t>
        <a:bodyPr/>
        <a:lstStyle/>
        <a:p>
          <a:pPr algn="just"/>
          <a:r>
            <a:rPr lang="en-US" sz="2800" b="0">
              <a:solidFill>
                <a:schemeClr val="tx2"/>
              </a:solidFill>
              <a:latin typeface="Times New Roman" panose="02020603050405020304" pitchFamily="18" charset="0"/>
              <a:cs typeface="Times New Roman" panose="02020603050405020304" pitchFamily="18" charset="0"/>
            </a:rPr>
            <a:t>Tính thống nhất vật chất của thế giới</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FC1A1347-C977-43A9-BA38-03BD2E3DB3E4}" type="parTrans" cxnId="{A7613AA5-47AB-4706-8E0F-B58596EDAADF}">
      <dgm:prSet/>
      <dgm:spPr/>
      <dgm:t>
        <a:bodyPr/>
        <a:lstStyle/>
        <a:p>
          <a:endParaRPr lang="en-US" b="0"/>
        </a:p>
      </dgm:t>
    </dgm:pt>
    <dgm:pt modelId="{89F0E2B9-A7EC-4BA4-9729-A870BD872051}" type="sibTrans" cxnId="{A7613AA5-47AB-4706-8E0F-B58596EDAADF}">
      <dgm:prSet/>
      <dgm:spPr/>
      <dgm:t>
        <a:bodyPr/>
        <a:lstStyle/>
        <a:p>
          <a:endParaRPr lang="en-US" b="0"/>
        </a:p>
      </dgm:t>
    </dgm:pt>
    <dgm:pt modelId="{B1636257-93F7-4D60-9BF4-3D5D2A915953}">
      <dgm:prSet custT="1"/>
      <dgm:spPr/>
      <dgm:t>
        <a:bodyPr/>
        <a:lstStyle/>
        <a:p>
          <a:pPr algn="just"/>
          <a:r>
            <a:rPr lang="en-US" sz="2800" b="0">
              <a:solidFill>
                <a:schemeClr val="tx2"/>
              </a:solidFill>
              <a:latin typeface="Times New Roman" panose="02020603050405020304" pitchFamily="18" charset="0"/>
              <a:cs typeface="Times New Roman" panose="02020603050405020304" pitchFamily="18" charset="0"/>
            </a:rPr>
            <a:t>Các hình thức tồn tại của vật chất</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0257564D-65E5-4944-BE63-B0BC15E7FDE4}" type="parTrans" cxnId="{C4C9C7F4-DB75-49C6-A8B0-4146110468E2}">
      <dgm:prSet/>
      <dgm:spPr/>
      <dgm:t>
        <a:bodyPr/>
        <a:lstStyle/>
        <a:p>
          <a:endParaRPr lang="en-US" b="0"/>
        </a:p>
      </dgm:t>
    </dgm:pt>
    <dgm:pt modelId="{C6BAD127-594A-4C01-9CCA-FA1D44015454}" type="sibTrans" cxnId="{C4C9C7F4-DB75-49C6-A8B0-4146110468E2}">
      <dgm:prSet/>
      <dgm:spPr/>
      <dgm:t>
        <a:bodyPr/>
        <a:lstStyle/>
        <a:p>
          <a:endParaRPr lang="en-US" b="0"/>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5">
        <dgm:presLayoutVars>
          <dgm:chMax val="1"/>
          <dgm:bulletEnabled val="1"/>
        </dgm:presLayoutVars>
      </dgm:prSet>
      <dgm:spPr/>
    </dgm:pt>
    <dgm:pt modelId="{0DAB1469-03E9-4D9F-BEEA-7BAD8D0AC49F}" type="pres">
      <dgm:prSet presAssocID="{6D78E838-C40B-4A2D-96AB-3C36A2D0DC16}" presName="descendantText" presStyleLbl="alignAcc1" presStyleIdx="0" presStyleCnt="5">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5">
        <dgm:presLayoutVars>
          <dgm:chMax val="1"/>
          <dgm:bulletEnabled val="1"/>
        </dgm:presLayoutVars>
      </dgm:prSet>
      <dgm:spPr/>
    </dgm:pt>
    <dgm:pt modelId="{66EE8A80-F4D4-4B0E-81C4-C67A772FA914}" type="pres">
      <dgm:prSet presAssocID="{9FF8373A-6519-49BB-9B1C-267FE05AD0D1}" presName="descendantText" presStyleLbl="alignAcc1" presStyleIdx="1" presStyleCnt="5">
        <dgm:presLayoutVars>
          <dgm:bulletEnabled val="1"/>
        </dgm:presLayoutVars>
      </dgm:prSet>
      <dgm:spPr/>
    </dgm:pt>
    <dgm:pt modelId="{86339035-AE5D-401C-9561-EFA785165AA0}" type="pres">
      <dgm:prSet presAssocID="{B3DA407D-0D72-4CE5-B3EF-8307CA7052B0}" presName="sp" presStyleCnt="0"/>
      <dgm:spPr/>
    </dgm:pt>
    <dgm:pt modelId="{DD3FC643-C26B-4E01-8A18-AE496E9C57D8}" type="pres">
      <dgm:prSet presAssocID="{74AA2FE8-A2BD-419C-85C9-E1E6865917A0}" presName="composite" presStyleCnt="0"/>
      <dgm:spPr/>
    </dgm:pt>
    <dgm:pt modelId="{D0A976F6-7E08-4F35-87C1-B13E36AF9C4D}" type="pres">
      <dgm:prSet presAssocID="{74AA2FE8-A2BD-419C-85C9-E1E6865917A0}" presName="parentText" presStyleLbl="alignNode1" presStyleIdx="2" presStyleCnt="5">
        <dgm:presLayoutVars>
          <dgm:chMax val="1"/>
          <dgm:bulletEnabled val="1"/>
        </dgm:presLayoutVars>
      </dgm:prSet>
      <dgm:spPr/>
    </dgm:pt>
    <dgm:pt modelId="{4B2AED02-D5BC-40AD-B501-D2D53907E6A6}" type="pres">
      <dgm:prSet presAssocID="{74AA2FE8-A2BD-419C-85C9-E1E6865917A0}" presName="descendantText" presStyleLbl="alignAcc1" presStyleIdx="2" presStyleCnt="5">
        <dgm:presLayoutVars>
          <dgm:bulletEnabled val="1"/>
        </dgm:presLayoutVars>
      </dgm:prSet>
      <dgm:spPr/>
    </dgm:pt>
    <dgm:pt modelId="{F6F46C16-4F0E-433C-A7DE-5BD074717274}" type="pres">
      <dgm:prSet presAssocID="{03DB28A5-185A-48CB-AFF6-29B22EBB5368}" presName="sp" presStyleCnt="0"/>
      <dgm:spPr/>
    </dgm:pt>
    <dgm:pt modelId="{FC2F1364-4ECC-4671-AF7B-A7FBF5628F00}" type="pres">
      <dgm:prSet presAssocID="{0B17514B-3180-475C-83D3-B2468EF164FC}" presName="composite" presStyleCnt="0"/>
      <dgm:spPr/>
    </dgm:pt>
    <dgm:pt modelId="{AFC4631B-6313-4AB7-8A2F-0D66BA62D014}" type="pres">
      <dgm:prSet presAssocID="{0B17514B-3180-475C-83D3-B2468EF164FC}" presName="parentText" presStyleLbl="alignNode1" presStyleIdx="3" presStyleCnt="5">
        <dgm:presLayoutVars>
          <dgm:chMax val="1"/>
          <dgm:bulletEnabled val="1"/>
        </dgm:presLayoutVars>
      </dgm:prSet>
      <dgm:spPr/>
    </dgm:pt>
    <dgm:pt modelId="{794ED453-5941-44C1-8F8A-5BB5B6875D3A}" type="pres">
      <dgm:prSet presAssocID="{0B17514B-3180-475C-83D3-B2468EF164FC}" presName="descendantText" presStyleLbl="alignAcc1" presStyleIdx="3" presStyleCnt="5">
        <dgm:presLayoutVars>
          <dgm:bulletEnabled val="1"/>
        </dgm:presLayoutVars>
      </dgm:prSet>
      <dgm:spPr/>
    </dgm:pt>
    <dgm:pt modelId="{5AE8CE7E-74CA-4BCC-B3D0-EC8C081B35AC}" type="pres">
      <dgm:prSet presAssocID="{5F2A61D8-7A56-44FE-8DB8-8272676935E9}" presName="sp" presStyleCnt="0"/>
      <dgm:spPr/>
    </dgm:pt>
    <dgm:pt modelId="{E6F4BBCD-468A-4CD8-B365-127F1F99CEBA}" type="pres">
      <dgm:prSet presAssocID="{14AB3F66-077B-4436-BE2F-3BE773B6C85C}" presName="composite" presStyleCnt="0"/>
      <dgm:spPr/>
    </dgm:pt>
    <dgm:pt modelId="{7669F1D9-1D59-42C1-B748-C9E1209DCB2A}" type="pres">
      <dgm:prSet presAssocID="{14AB3F66-077B-4436-BE2F-3BE773B6C85C}" presName="parentText" presStyleLbl="alignNode1" presStyleIdx="4" presStyleCnt="5">
        <dgm:presLayoutVars>
          <dgm:chMax val="1"/>
          <dgm:bulletEnabled val="1"/>
        </dgm:presLayoutVars>
      </dgm:prSet>
      <dgm:spPr/>
    </dgm:pt>
    <dgm:pt modelId="{F8D2C366-F10E-476B-8EDE-7066676EA04D}" type="pres">
      <dgm:prSet presAssocID="{14AB3F66-077B-4436-BE2F-3BE773B6C85C}" presName="descendantText" presStyleLbl="alignAcc1" presStyleIdx="4" presStyleCnt="5">
        <dgm:presLayoutVars>
          <dgm:bulletEnabled val="1"/>
        </dgm:presLayoutVars>
      </dgm:prSet>
      <dgm:spPr/>
    </dgm:pt>
  </dgm:ptLst>
  <dgm:cxnLst>
    <dgm:cxn modelId="{CD6F8C0F-5783-47E4-BB43-2D7D22AC2C13}" type="presOf" srcId="{0B17514B-3180-475C-83D3-B2468EF164FC}" destId="{AFC4631B-6313-4AB7-8A2F-0D66BA62D014}" srcOrd="0" destOrd="0" presId="urn:microsoft.com/office/officeart/2005/8/layout/chevron2"/>
    <dgm:cxn modelId="{95652D10-C940-4D25-86F1-C5DFEAB73030}" type="presOf" srcId="{E879D5A3-A903-46F8-A089-3720BB50DA5A}" destId="{F8D2C366-F10E-476B-8EDE-7066676EA04D}"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FADBEC2F-AAF0-4EFD-B1E7-60167D5A838B}" type="presOf" srcId="{1D3F762B-C24B-4AED-81EC-C5404096EB3B}" destId="{0DAB1469-03E9-4D9F-BEEA-7BAD8D0AC49F}" srcOrd="0" destOrd="0" presId="urn:microsoft.com/office/officeart/2005/8/layout/chevron2"/>
    <dgm:cxn modelId="{63C73D33-9179-4082-8041-5E24D57F3F3B}" type="presOf" srcId="{B96620C5-B12C-4B2A-B9AF-51F546A095D7}" destId="{4B2AED02-D5BC-40AD-B501-D2D53907E6A6}"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3F324B77-20D2-4AF6-8315-1FD728B0136F}" type="presOf" srcId="{EE87098A-61D7-40D5-AB9C-74ADF2D7BC2A}" destId="{66EE8A80-F4D4-4B0E-81C4-C67A772FA914}" srcOrd="0" destOrd="0" presId="urn:microsoft.com/office/officeart/2005/8/layout/chevron2"/>
    <dgm:cxn modelId="{0F93F87A-0C18-48EB-8B77-C1B2C7986B5B}" srcId="{06499D92-1B58-4ABB-B177-83C497903464}" destId="{74AA2FE8-A2BD-419C-85C9-E1E6865917A0}" srcOrd="2" destOrd="0" parTransId="{60E0169B-68F1-40D9-B806-7BB15780C9D9}" sibTransId="{03DB28A5-185A-48CB-AFF6-29B22EBB5368}"/>
    <dgm:cxn modelId="{B156F48B-0C91-49C0-BED2-A2D9341283F4}" type="presOf" srcId="{B1636257-93F7-4D60-9BF4-3D5D2A915953}" destId="{794ED453-5941-44C1-8F8A-5BB5B6875D3A}" srcOrd="0" destOrd="0" presId="urn:microsoft.com/office/officeart/2005/8/layout/chevron2"/>
    <dgm:cxn modelId="{3917258C-3D67-419D-A6CE-799028FEC6F8}" type="presOf" srcId="{14AB3F66-077B-4436-BE2F-3BE773B6C85C}" destId="{7669F1D9-1D59-42C1-B748-C9E1209DCB2A}" srcOrd="0" destOrd="0" presId="urn:microsoft.com/office/officeart/2005/8/layout/chevron2"/>
    <dgm:cxn modelId="{D9EE0E9C-4E2F-429E-8DA0-89DAD150B0FD}" srcId="{74AA2FE8-A2BD-419C-85C9-E1E6865917A0}" destId="{B96620C5-B12C-4B2A-B9AF-51F546A095D7}" srcOrd="0" destOrd="0" parTransId="{83EB246F-1A94-4B48-8FE8-B81A895F3EC6}" sibTransId="{7C9C7B83-0F4D-4CFC-B457-0B318D2EFEF1}"/>
    <dgm:cxn modelId="{A7613AA5-47AB-4706-8E0F-B58596EDAADF}" srcId="{14AB3F66-077B-4436-BE2F-3BE773B6C85C}" destId="{E879D5A3-A903-46F8-A089-3720BB50DA5A}" srcOrd="0" destOrd="0" parTransId="{FC1A1347-C977-43A9-BA38-03BD2E3DB3E4}" sibTransId="{89F0E2B9-A7EC-4BA4-9729-A870BD872051}"/>
    <dgm:cxn modelId="{BDE9CCA7-D0DF-4EAF-8F33-34CD65B79FA4}" type="presOf" srcId="{9FF8373A-6519-49BB-9B1C-267FE05AD0D1}" destId="{D2E498E5-5D32-477C-AD89-F3DFDEA2421E}" srcOrd="0" destOrd="0" presId="urn:microsoft.com/office/officeart/2005/8/layout/chevron2"/>
    <dgm:cxn modelId="{81FD0EAE-1A5A-45B7-93D6-7E709EE969F6}" srcId="{06499D92-1B58-4ABB-B177-83C497903464}" destId="{0B17514B-3180-475C-83D3-B2468EF164FC}" srcOrd="3" destOrd="0" parTransId="{E9EB2691-AF8C-4458-922D-CE2FB7B71734}" sibTransId="{5F2A61D8-7A56-44FE-8DB8-8272676935E9}"/>
    <dgm:cxn modelId="{9AB38DAF-B29F-4F19-994F-3826BB11E119}" srcId="{06499D92-1B58-4ABB-B177-83C497903464}" destId="{6D78E838-C40B-4A2D-96AB-3C36A2D0DC16}" srcOrd="0" destOrd="0" parTransId="{81DF2ED5-9575-42AD-9EB5-4110B8498BE5}" sibTransId="{4CC4098A-8FBF-41BF-B760-909AFAE0B4B5}"/>
    <dgm:cxn modelId="{016481BF-55B4-40CA-B701-A1F24F7AAF07}" type="presOf" srcId="{74AA2FE8-A2BD-419C-85C9-E1E6865917A0}" destId="{D0A976F6-7E08-4F35-87C1-B13E36AF9C4D}"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EF29CCE8-2943-42AF-B133-18A0829E4DC0}" srcId="{06499D92-1B58-4ABB-B177-83C497903464}" destId="{14AB3F66-077B-4436-BE2F-3BE773B6C85C}" srcOrd="4" destOrd="0" parTransId="{B5E31333-EE1D-470E-B3E1-AA1993E19D36}" sibTransId="{5258CFE8-233A-40FE-AF1E-9D8B500C2378}"/>
    <dgm:cxn modelId="{B5CE01EF-9BAD-49C9-8A75-4279237A94EB}" type="presOf" srcId="{6D78E838-C40B-4A2D-96AB-3C36A2D0DC16}" destId="{A7A3CE45-31EC-4F1E-B460-AE5C11441564}" srcOrd="0" destOrd="0" presId="urn:microsoft.com/office/officeart/2005/8/layout/chevron2"/>
    <dgm:cxn modelId="{C4C9C7F4-DB75-49C6-A8B0-4146110468E2}" srcId="{0B17514B-3180-475C-83D3-B2468EF164FC}" destId="{B1636257-93F7-4D60-9BF4-3D5D2A915953}" srcOrd="0" destOrd="0" parTransId="{0257564D-65E5-4944-BE63-B0BC15E7FDE4}" sibTransId="{C6BAD127-594A-4C01-9CCA-FA1D44015454}"/>
    <dgm:cxn modelId="{5BFEAFFB-0D5A-4EE8-9215-3A05931CE637}" type="presOf" srcId="{06499D92-1B58-4ABB-B177-83C497903464}" destId="{A8385CC5-9E3D-4630-8A14-80529E56AA25}" srcOrd="0" destOrd="0" presId="urn:microsoft.com/office/officeart/2005/8/layout/chevron2"/>
    <dgm:cxn modelId="{E3BDA85C-C7BD-465E-B0A7-951D25995C8A}" type="presParOf" srcId="{A8385CC5-9E3D-4630-8A14-80529E56AA25}" destId="{983C9849-91B6-45B4-BBE3-096EDDB9258B}" srcOrd="0" destOrd="0" presId="urn:microsoft.com/office/officeart/2005/8/layout/chevron2"/>
    <dgm:cxn modelId="{079D19A3-0DB6-4AB3-B919-B0603DBA4655}" type="presParOf" srcId="{983C9849-91B6-45B4-BBE3-096EDDB9258B}" destId="{A7A3CE45-31EC-4F1E-B460-AE5C11441564}" srcOrd="0" destOrd="0" presId="urn:microsoft.com/office/officeart/2005/8/layout/chevron2"/>
    <dgm:cxn modelId="{E9625E9B-DCA5-422F-B632-DF66E02EC77D}" type="presParOf" srcId="{983C9849-91B6-45B4-BBE3-096EDDB9258B}" destId="{0DAB1469-03E9-4D9F-BEEA-7BAD8D0AC49F}" srcOrd="1" destOrd="0" presId="urn:microsoft.com/office/officeart/2005/8/layout/chevron2"/>
    <dgm:cxn modelId="{DF6DA6E9-908A-4A61-8557-B15BE0F04541}" type="presParOf" srcId="{A8385CC5-9E3D-4630-8A14-80529E56AA25}" destId="{263644C0-3AEF-472C-BC5B-C2E99FB885CD}" srcOrd="1" destOrd="0" presId="urn:microsoft.com/office/officeart/2005/8/layout/chevron2"/>
    <dgm:cxn modelId="{E73FDB85-EB8F-4C9C-A8CA-2E94F639766D}" type="presParOf" srcId="{A8385CC5-9E3D-4630-8A14-80529E56AA25}" destId="{0EC25FD6-90FD-4D80-8465-5C87A0822180}" srcOrd="2" destOrd="0" presId="urn:microsoft.com/office/officeart/2005/8/layout/chevron2"/>
    <dgm:cxn modelId="{C13DB91C-4F10-408B-82D5-6FCE5940F47C}" type="presParOf" srcId="{0EC25FD6-90FD-4D80-8465-5C87A0822180}" destId="{D2E498E5-5D32-477C-AD89-F3DFDEA2421E}" srcOrd="0" destOrd="0" presId="urn:microsoft.com/office/officeart/2005/8/layout/chevron2"/>
    <dgm:cxn modelId="{F944C73D-5357-4F89-96D3-EBEABF9FB2EA}" type="presParOf" srcId="{0EC25FD6-90FD-4D80-8465-5C87A0822180}" destId="{66EE8A80-F4D4-4B0E-81C4-C67A772FA914}" srcOrd="1" destOrd="0" presId="urn:microsoft.com/office/officeart/2005/8/layout/chevron2"/>
    <dgm:cxn modelId="{A4C9E189-5E22-4C25-A5D0-E776370F7797}" type="presParOf" srcId="{A8385CC5-9E3D-4630-8A14-80529E56AA25}" destId="{86339035-AE5D-401C-9561-EFA785165AA0}" srcOrd="3" destOrd="0" presId="urn:microsoft.com/office/officeart/2005/8/layout/chevron2"/>
    <dgm:cxn modelId="{200A9A27-525B-4FAC-ACD9-6D8A1E0C2102}" type="presParOf" srcId="{A8385CC5-9E3D-4630-8A14-80529E56AA25}" destId="{DD3FC643-C26B-4E01-8A18-AE496E9C57D8}" srcOrd="4" destOrd="0" presId="urn:microsoft.com/office/officeart/2005/8/layout/chevron2"/>
    <dgm:cxn modelId="{16AC84F7-6C6B-47CA-BF4B-573235BBAE8B}" type="presParOf" srcId="{DD3FC643-C26B-4E01-8A18-AE496E9C57D8}" destId="{D0A976F6-7E08-4F35-87C1-B13E36AF9C4D}" srcOrd="0" destOrd="0" presId="urn:microsoft.com/office/officeart/2005/8/layout/chevron2"/>
    <dgm:cxn modelId="{790A8B4F-B341-483E-A281-F96524A2A107}" type="presParOf" srcId="{DD3FC643-C26B-4E01-8A18-AE496E9C57D8}" destId="{4B2AED02-D5BC-40AD-B501-D2D53907E6A6}" srcOrd="1" destOrd="0" presId="urn:microsoft.com/office/officeart/2005/8/layout/chevron2"/>
    <dgm:cxn modelId="{EEDAE36C-83F5-409A-AEC4-81FBFAD7D43C}" type="presParOf" srcId="{A8385CC5-9E3D-4630-8A14-80529E56AA25}" destId="{F6F46C16-4F0E-433C-A7DE-5BD074717274}" srcOrd="5" destOrd="0" presId="urn:microsoft.com/office/officeart/2005/8/layout/chevron2"/>
    <dgm:cxn modelId="{BD9B06BD-BB42-4B84-B6DF-39028A7F9E9F}" type="presParOf" srcId="{A8385CC5-9E3D-4630-8A14-80529E56AA25}" destId="{FC2F1364-4ECC-4671-AF7B-A7FBF5628F00}" srcOrd="6" destOrd="0" presId="urn:microsoft.com/office/officeart/2005/8/layout/chevron2"/>
    <dgm:cxn modelId="{FE763842-9B3C-4A42-8C6C-46FC55BC51DB}" type="presParOf" srcId="{FC2F1364-4ECC-4671-AF7B-A7FBF5628F00}" destId="{AFC4631B-6313-4AB7-8A2F-0D66BA62D014}" srcOrd="0" destOrd="0" presId="urn:microsoft.com/office/officeart/2005/8/layout/chevron2"/>
    <dgm:cxn modelId="{71A081C3-F855-4916-BB4F-5E95F92C62B4}" type="presParOf" srcId="{FC2F1364-4ECC-4671-AF7B-A7FBF5628F00}" destId="{794ED453-5941-44C1-8F8A-5BB5B6875D3A}" srcOrd="1" destOrd="0" presId="urn:microsoft.com/office/officeart/2005/8/layout/chevron2"/>
    <dgm:cxn modelId="{2FBDF623-E99F-4E93-B4CB-15531391535A}" type="presParOf" srcId="{A8385CC5-9E3D-4630-8A14-80529E56AA25}" destId="{5AE8CE7E-74CA-4BCC-B3D0-EC8C081B35AC}" srcOrd="7" destOrd="0" presId="urn:microsoft.com/office/officeart/2005/8/layout/chevron2"/>
    <dgm:cxn modelId="{1336EA1F-89BB-45F6-AD6A-7269E8838BD0}" type="presParOf" srcId="{A8385CC5-9E3D-4630-8A14-80529E56AA25}" destId="{E6F4BBCD-468A-4CD8-B365-127F1F99CEBA}" srcOrd="8" destOrd="0" presId="urn:microsoft.com/office/officeart/2005/8/layout/chevron2"/>
    <dgm:cxn modelId="{FC533BC9-8BA1-4AF8-9260-71E1AA80831D}" type="presParOf" srcId="{E6F4BBCD-468A-4CD8-B365-127F1F99CEBA}" destId="{7669F1D9-1D59-42C1-B748-C9E1209DCB2A}" srcOrd="0" destOrd="0" presId="urn:microsoft.com/office/officeart/2005/8/layout/chevron2"/>
    <dgm:cxn modelId="{25CB79D9-DA19-4A6E-83F8-7CCB230C2AAC}" type="presParOf" srcId="{E6F4BBCD-468A-4CD8-B365-127F1F99CEBA}" destId="{F8D2C366-F10E-476B-8EDE-7066676EA0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AC1C2BF-ADD4-45A8-92A6-2029B90A6DA5}"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3ECB60E9-9008-411E-AEEE-92F598A197AB}">
      <dgm:prSet phldrT="[Text]" custT="1"/>
      <dgm:spPr/>
      <dgm:t>
        <a:bodyPr/>
        <a:lstStyle/>
        <a:p>
          <a:pPr algn="just"/>
          <a:r>
            <a:rPr lang="en-US" sz="2400" b="1" dirty="0" err="1">
              <a:solidFill>
                <a:srgbClr val="FF0000"/>
              </a:solidFill>
              <a:latin typeface="Times New Roman" panose="02020603050405020304" pitchFamily="18" charset="0"/>
              <a:cs typeface="Times New Roman" panose="02020603050405020304" pitchFamily="18" charset="0"/>
            </a:rPr>
            <a:t>Phát</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triển</a:t>
          </a:r>
          <a:r>
            <a:rPr lang="en-US" sz="2400" b="1" dirty="0">
              <a:solidFill>
                <a:srgbClr val="FF0000"/>
              </a:solidFill>
              <a:latin typeface="Times New Roman" panose="02020603050405020304" pitchFamily="18" charset="0"/>
              <a:cs typeface="Times New Roman" panose="02020603050405020304" pitchFamily="18" charset="0"/>
            </a:rPr>
            <a:t>:</a:t>
          </a:r>
        </a:p>
      </dgm:t>
    </dgm:pt>
    <dgm:pt modelId="{A7AF47F6-9401-482A-8306-2F32CE644B40}" type="parTrans" cxnId="{2B4571D6-FB74-45BF-81CD-FAA152DF7516}">
      <dgm:prSet/>
      <dgm:spPr/>
      <dgm:t>
        <a:bodyPr/>
        <a:lstStyle/>
        <a:p>
          <a:endParaRPr lang="en-US"/>
        </a:p>
      </dgm:t>
    </dgm:pt>
    <dgm:pt modelId="{B9987261-A2E8-4F34-8C21-6AD2D1980AE3}" type="sibTrans" cxnId="{2B4571D6-FB74-45BF-81CD-FAA152DF7516}">
      <dgm:prSet/>
      <dgm:spPr/>
      <dgm:t>
        <a:bodyPr/>
        <a:lstStyle/>
        <a:p>
          <a:endParaRPr lang="en-US"/>
        </a:p>
      </dgm:t>
    </dgm:pt>
    <dgm:pt modelId="{E2FD295D-BBFE-46CA-BB3C-24B1C28F7CC0}">
      <dgm:prSet phldrT="[Text]" custT="1"/>
      <dgm:spPr/>
      <dgm:t>
        <a:bodyPr/>
        <a:lstStyle/>
        <a:p>
          <a:pPr algn="just"/>
          <a:r>
            <a:rPr lang="en-US" sz="2400" b="1" dirty="0" err="1">
              <a:solidFill>
                <a:srgbClr val="FF0000"/>
              </a:solidFill>
              <a:latin typeface="Times New Roman" panose="02020603050405020304" pitchFamily="18" charset="0"/>
              <a:cs typeface="Times New Roman" panose="02020603050405020304" pitchFamily="18" charset="0"/>
            </a:rPr>
            <a:t>Tiến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bộ</a:t>
          </a:r>
          <a:r>
            <a:rPr lang="en-US" sz="2400" b="1" dirty="0">
              <a:solidFill>
                <a:srgbClr val="FF0000"/>
              </a:solidFill>
              <a:latin typeface="Times New Roman" panose="02020603050405020304" pitchFamily="18" charset="0"/>
              <a:cs typeface="Times New Roman" panose="02020603050405020304" pitchFamily="18" charset="0"/>
            </a:rPr>
            <a:t>:</a:t>
          </a:r>
        </a:p>
      </dgm:t>
    </dgm:pt>
    <dgm:pt modelId="{FF548776-9F07-485A-99F9-D4B79A52652E}" type="parTrans" cxnId="{EF14CAEE-584F-414E-AC92-51D549BB07F5}">
      <dgm:prSet/>
      <dgm:spPr/>
      <dgm:t>
        <a:bodyPr/>
        <a:lstStyle/>
        <a:p>
          <a:endParaRPr lang="en-US"/>
        </a:p>
      </dgm:t>
    </dgm:pt>
    <dgm:pt modelId="{6022EDCA-8981-4ECD-B87D-8BA013482A59}" type="sibTrans" cxnId="{EF14CAEE-584F-414E-AC92-51D549BB07F5}">
      <dgm:prSet/>
      <dgm:spPr/>
      <dgm:t>
        <a:bodyPr/>
        <a:lstStyle/>
        <a:p>
          <a:endParaRPr lang="en-US"/>
        </a:p>
      </dgm:t>
    </dgm:pt>
    <dgm:pt modelId="{BF06BCD3-8E0C-455C-ACD2-66839437A5C3}">
      <dgm:prSet phldrT="[Text]" custT="1"/>
      <dgm:spPr/>
      <dgm:t>
        <a:bodyPr/>
        <a:lstStyle/>
        <a:p>
          <a:pPr algn="just"/>
          <a:r>
            <a:rPr lang="en-US" sz="2400" b="1" dirty="0" err="1">
              <a:solidFill>
                <a:srgbClr val="FF0000"/>
              </a:solidFill>
              <a:latin typeface="Times New Roman" panose="02020603050405020304" pitchFamily="18" charset="0"/>
              <a:cs typeface="Times New Roman" panose="02020603050405020304" pitchFamily="18" charset="0"/>
            </a:rPr>
            <a:t>Tiến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hóa</a:t>
          </a:r>
          <a:r>
            <a:rPr lang="en-US" sz="2400" b="1" dirty="0">
              <a:solidFill>
                <a:srgbClr val="FF0000"/>
              </a:solidFill>
              <a:latin typeface="Times New Roman" panose="02020603050405020304" pitchFamily="18" charset="0"/>
              <a:cs typeface="Times New Roman" panose="02020603050405020304" pitchFamily="18" charset="0"/>
            </a:rPr>
            <a:t>:</a:t>
          </a:r>
        </a:p>
      </dgm:t>
    </dgm:pt>
    <dgm:pt modelId="{5627DE61-2E4B-41B1-865F-EF7154182D4C}" type="parTrans" cxnId="{B94BDCAD-BB3E-4F1B-A8B1-D56929C1EDC8}">
      <dgm:prSet/>
      <dgm:spPr/>
      <dgm:t>
        <a:bodyPr/>
        <a:lstStyle/>
        <a:p>
          <a:endParaRPr lang="en-US"/>
        </a:p>
      </dgm:t>
    </dgm:pt>
    <dgm:pt modelId="{5D9F8160-EC73-498D-9CED-A174D6F827EC}" type="sibTrans" cxnId="{B94BDCAD-BB3E-4F1B-A8B1-D56929C1EDC8}">
      <dgm:prSet/>
      <dgm:spPr/>
      <dgm:t>
        <a:bodyPr/>
        <a:lstStyle/>
        <a:p>
          <a:endParaRPr lang="en-US"/>
        </a:p>
      </dgm:t>
    </dgm:pt>
    <dgm:pt modelId="{0AB624AF-5B73-4332-9D3E-B52A73CF8071}" type="pres">
      <dgm:prSet presAssocID="{1AC1C2BF-ADD4-45A8-92A6-2029B90A6DA5}" presName="Name0" presStyleCnt="0">
        <dgm:presLayoutVars>
          <dgm:chMax val="7"/>
          <dgm:dir/>
          <dgm:animLvl val="lvl"/>
          <dgm:resizeHandles val="exact"/>
        </dgm:presLayoutVars>
      </dgm:prSet>
      <dgm:spPr/>
    </dgm:pt>
    <dgm:pt modelId="{D2AAC7D6-B95E-4304-9224-55F3CBFFD92B}" type="pres">
      <dgm:prSet presAssocID="{3ECB60E9-9008-411E-AEEE-92F598A197AB}" presName="circle1" presStyleLbl="node1" presStyleIdx="0" presStyleCnt="3"/>
      <dgm:spPr>
        <a:solidFill>
          <a:schemeClr val="accent6">
            <a:lumMod val="60000"/>
            <a:lumOff val="40000"/>
          </a:schemeClr>
        </a:solidFill>
      </dgm:spPr>
    </dgm:pt>
    <dgm:pt modelId="{715396E0-4962-4275-965A-2410C7BF1EDF}" type="pres">
      <dgm:prSet presAssocID="{3ECB60E9-9008-411E-AEEE-92F598A197AB}" presName="space" presStyleCnt="0"/>
      <dgm:spPr/>
    </dgm:pt>
    <dgm:pt modelId="{93AD22AD-3FF9-4284-9B17-A53E3D949D85}" type="pres">
      <dgm:prSet presAssocID="{3ECB60E9-9008-411E-AEEE-92F598A197AB}" presName="rect1" presStyleLbl="alignAcc1" presStyleIdx="0" presStyleCnt="3" custLinFactNeighborX="-280"/>
      <dgm:spPr/>
    </dgm:pt>
    <dgm:pt modelId="{A8FF7ECD-DD90-47E6-9724-ABFAF67BB8F8}" type="pres">
      <dgm:prSet presAssocID="{E2FD295D-BBFE-46CA-BB3C-24B1C28F7CC0}" presName="vertSpace2" presStyleLbl="node1" presStyleIdx="0" presStyleCnt="3"/>
      <dgm:spPr/>
    </dgm:pt>
    <dgm:pt modelId="{345178B3-87ED-4C45-9A40-E90F5BF284B3}" type="pres">
      <dgm:prSet presAssocID="{E2FD295D-BBFE-46CA-BB3C-24B1C28F7CC0}" presName="circle2" presStyleLbl="node1" presStyleIdx="1" presStyleCnt="3"/>
      <dgm:spPr>
        <a:solidFill>
          <a:schemeClr val="accent6">
            <a:lumMod val="40000"/>
            <a:lumOff val="60000"/>
          </a:schemeClr>
        </a:solidFill>
      </dgm:spPr>
    </dgm:pt>
    <dgm:pt modelId="{BD9A4A2A-0336-480D-BF83-D8A3FD38D367}" type="pres">
      <dgm:prSet presAssocID="{E2FD295D-BBFE-46CA-BB3C-24B1C28F7CC0}" presName="rect2" presStyleLbl="alignAcc1" presStyleIdx="1" presStyleCnt="3"/>
      <dgm:spPr/>
    </dgm:pt>
    <dgm:pt modelId="{ED48A936-2A23-4544-96F9-EB9FE57EDD2F}" type="pres">
      <dgm:prSet presAssocID="{BF06BCD3-8E0C-455C-ACD2-66839437A5C3}" presName="vertSpace3" presStyleLbl="node1" presStyleIdx="1" presStyleCnt="3"/>
      <dgm:spPr/>
    </dgm:pt>
    <dgm:pt modelId="{17EA0EFD-1A13-4D76-B281-027BEDE8E365}" type="pres">
      <dgm:prSet presAssocID="{BF06BCD3-8E0C-455C-ACD2-66839437A5C3}" presName="circle3" presStyleLbl="node1" presStyleIdx="2" presStyleCnt="3"/>
      <dgm:spPr>
        <a:solidFill>
          <a:schemeClr val="accent6">
            <a:lumMod val="20000"/>
            <a:lumOff val="80000"/>
          </a:schemeClr>
        </a:solidFill>
      </dgm:spPr>
    </dgm:pt>
    <dgm:pt modelId="{C0CA4874-E75B-4EDF-AD2B-146C92955ED3}" type="pres">
      <dgm:prSet presAssocID="{BF06BCD3-8E0C-455C-ACD2-66839437A5C3}" presName="rect3" presStyleLbl="alignAcc1" presStyleIdx="2" presStyleCnt="3"/>
      <dgm:spPr/>
    </dgm:pt>
    <dgm:pt modelId="{324042FC-6F9F-43C3-B96F-504F432A0F89}" type="pres">
      <dgm:prSet presAssocID="{3ECB60E9-9008-411E-AEEE-92F598A197AB}" presName="rect1ParTxNoCh" presStyleLbl="alignAcc1" presStyleIdx="2" presStyleCnt="3">
        <dgm:presLayoutVars>
          <dgm:chMax val="1"/>
          <dgm:bulletEnabled val="1"/>
        </dgm:presLayoutVars>
      </dgm:prSet>
      <dgm:spPr/>
    </dgm:pt>
    <dgm:pt modelId="{36D20DA8-F64D-4ED4-B8CF-63B1F9F8AD55}" type="pres">
      <dgm:prSet presAssocID="{E2FD295D-BBFE-46CA-BB3C-24B1C28F7CC0}" presName="rect2ParTxNoCh" presStyleLbl="alignAcc1" presStyleIdx="2" presStyleCnt="3">
        <dgm:presLayoutVars>
          <dgm:chMax val="1"/>
          <dgm:bulletEnabled val="1"/>
        </dgm:presLayoutVars>
      </dgm:prSet>
      <dgm:spPr/>
    </dgm:pt>
    <dgm:pt modelId="{5D9F0F4B-0708-46E8-A80F-614D1FF9D024}" type="pres">
      <dgm:prSet presAssocID="{BF06BCD3-8E0C-455C-ACD2-66839437A5C3}" presName="rect3ParTxNoCh" presStyleLbl="alignAcc1" presStyleIdx="2" presStyleCnt="3">
        <dgm:presLayoutVars>
          <dgm:chMax val="1"/>
          <dgm:bulletEnabled val="1"/>
        </dgm:presLayoutVars>
      </dgm:prSet>
      <dgm:spPr/>
    </dgm:pt>
  </dgm:ptLst>
  <dgm:cxnLst>
    <dgm:cxn modelId="{51FEB509-DC83-4D5B-8C88-98F97DF5FC54}" type="presOf" srcId="{BF06BCD3-8E0C-455C-ACD2-66839437A5C3}" destId="{5D9F0F4B-0708-46E8-A80F-614D1FF9D024}" srcOrd="1" destOrd="0" presId="urn:microsoft.com/office/officeart/2005/8/layout/target3"/>
    <dgm:cxn modelId="{DC9B321D-D5DB-4434-B537-2D99E422A58E}" type="presOf" srcId="{E2FD295D-BBFE-46CA-BB3C-24B1C28F7CC0}" destId="{36D20DA8-F64D-4ED4-B8CF-63B1F9F8AD55}" srcOrd="1" destOrd="0" presId="urn:microsoft.com/office/officeart/2005/8/layout/target3"/>
    <dgm:cxn modelId="{ABF4BA24-2C96-4DFA-A0F2-EF9F455D2E9A}" type="presOf" srcId="{1AC1C2BF-ADD4-45A8-92A6-2029B90A6DA5}" destId="{0AB624AF-5B73-4332-9D3E-B52A73CF8071}" srcOrd="0" destOrd="0" presId="urn:microsoft.com/office/officeart/2005/8/layout/target3"/>
    <dgm:cxn modelId="{47E32230-7D00-42F4-AE30-2FB95457DA4C}" type="presOf" srcId="{BF06BCD3-8E0C-455C-ACD2-66839437A5C3}" destId="{C0CA4874-E75B-4EDF-AD2B-146C92955ED3}" srcOrd="0" destOrd="0" presId="urn:microsoft.com/office/officeart/2005/8/layout/target3"/>
    <dgm:cxn modelId="{B94BDCAD-BB3E-4F1B-A8B1-D56929C1EDC8}" srcId="{1AC1C2BF-ADD4-45A8-92A6-2029B90A6DA5}" destId="{BF06BCD3-8E0C-455C-ACD2-66839437A5C3}" srcOrd="2" destOrd="0" parTransId="{5627DE61-2E4B-41B1-865F-EF7154182D4C}" sibTransId="{5D9F8160-EC73-498D-9CED-A174D6F827EC}"/>
    <dgm:cxn modelId="{16E412BD-2661-432B-9742-E6DA607F63D5}" type="presOf" srcId="{E2FD295D-BBFE-46CA-BB3C-24B1C28F7CC0}" destId="{BD9A4A2A-0336-480D-BF83-D8A3FD38D367}" srcOrd="0" destOrd="0" presId="urn:microsoft.com/office/officeart/2005/8/layout/target3"/>
    <dgm:cxn modelId="{2B4571D6-FB74-45BF-81CD-FAA152DF7516}" srcId="{1AC1C2BF-ADD4-45A8-92A6-2029B90A6DA5}" destId="{3ECB60E9-9008-411E-AEEE-92F598A197AB}" srcOrd="0" destOrd="0" parTransId="{A7AF47F6-9401-482A-8306-2F32CE644B40}" sibTransId="{B9987261-A2E8-4F34-8C21-6AD2D1980AE3}"/>
    <dgm:cxn modelId="{A2700CE8-84B7-42E0-9757-3E5007B75E02}" type="presOf" srcId="{3ECB60E9-9008-411E-AEEE-92F598A197AB}" destId="{93AD22AD-3FF9-4284-9B17-A53E3D949D85}" srcOrd="0" destOrd="0" presId="urn:microsoft.com/office/officeart/2005/8/layout/target3"/>
    <dgm:cxn modelId="{EF14CAEE-584F-414E-AC92-51D549BB07F5}" srcId="{1AC1C2BF-ADD4-45A8-92A6-2029B90A6DA5}" destId="{E2FD295D-BBFE-46CA-BB3C-24B1C28F7CC0}" srcOrd="1" destOrd="0" parTransId="{FF548776-9F07-485A-99F9-D4B79A52652E}" sibTransId="{6022EDCA-8981-4ECD-B87D-8BA013482A59}"/>
    <dgm:cxn modelId="{96C4F1FC-99CA-492D-B888-E700ABDE2810}" type="presOf" srcId="{3ECB60E9-9008-411E-AEEE-92F598A197AB}" destId="{324042FC-6F9F-43C3-B96F-504F432A0F89}" srcOrd="1" destOrd="0" presId="urn:microsoft.com/office/officeart/2005/8/layout/target3"/>
    <dgm:cxn modelId="{C9EE05BC-A93B-47AA-BA72-4AD264BD1F07}" type="presParOf" srcId="{0AB624AF-5B73-4332-9D3E-B52A73CF8071}" destId="{D2AAC7D6-B95E-4304-9224-55F3CBFFD92B}" srcOrd="0" destOrd="0" presId="urn:microsoft.com/office/officeart/2005/8/layout/target3"/>
    <dgm:cxn modelId="{1FCC920B-C9CA-48AD-9267-ED274D4893B0}" type="presParOf" srcId="{0AB624AF-5B73-4332-9D3E-B52A73CF8071}" destId="{715396E0-4962-4275-965A-2410C7BF1EDF}" srcOrd="1" destOrd="0" presId="urn:microsoft.com/office/officeart/2005/8/layout/target3"/>
    <dgm:cxn modelId="{21ECA234-C724-4589-B835-520BC8F0678F}" type="presParOf" srcId="{0AB624AF-5B73-4332-9D3E-B52A73CF8071}" destId="{93AD22AD-3FF9-4284-9B17-A53E3D949D85}" srcOrd="2" destOrd="0" presId="urn:microsoft.com/office/officeart/2005/8/layout/target3"/>
    <dgm:cxn modelId="{BC341BB2-11E4-44AF-9E4A-C4DB8333EA63}" type="presParOf" srcId="{0AB624AF-5B73-4332-9D3E-B52A73CF8071}" destId="{A8FF7ECD-DD90-47E6-9724-ABFAF67BB8F8}" srcOrd="3" destOrd="0" presId="urn:microsoft.com/office/officeart/2005/8/layout/target3"/>
    <dgm:cxn modelId="{4A84BA28-D72C-4899-806A-89AA1D016A8C}" type="presParOf" srcId="{0AB624AF-5B73-4332-9D3E-B52A73CF8071}" destId="{345178B3-87ED-4C45-9A40-E90F5BF284B3}" srcOrd="4" destOrd="0" presId="urn:microsoft.com/office/officeart/2005/8/layout/target3"/>
    <dgm:cxn modelId="{5E6AB795-5293-4016-81CB-7790F7630B22}" type="presParOf" srcId="{0AB624AF-5B73-4332-9D3E-B52A73CF8071}" destId="{BD9A4A2A-0336-480D-BF83-D8A3FD38D367}" srcOrd="5" destOrd="0" presId="urn:microsoft.com/office/officeart/2005/8/layout/target3"/>
    <dgm:cxn modelId="{D2B80C42-B339-4AAF-997D-D730567C9FDD}" type="presParOf" srcId="{0AB624AF-5B73-4332-9D3E-B52A73CF8071}" destId="{ED48A936-2A23-4544-96F9-EB9FE57EDD2F}" srcOrd="6" destOrd="0" presId="urn:microsoft.com/office/officeart/2005/8/layout/target3"/>
    <dgm:cxn modelId="{3ED59186-715C-4F64-92CD-2A0762F18091}" type="presParOf" srcId="{0AB624AF-5B73-4332-9D3E-B52A73CF8071}" destId="{17EA0EFD-1A13-4D76-B281-027BEDE8E365}" srcOrd="7" destOrd="0" presId="urn:microsoft.com/office/officeart/2005/8/layout/target3"/>
    <dgm:cxn modelId="{43719414-C8E7-4F52-94C6-D419D363E882}" type="presParOf" srcId="{0AB624AF-5B73-4332-9D3E-B52A73CF8071}" destId="{C0CA4874-E75B-4EDF-AD2B-146C92955ED3}" srcOrd="8" destOrd="0" presId="urn:microsoft.com/office/officeart/2005/8/layout/target3"/>
    <dgm:cxn modelId="{117F08C0-DD47-4900-B53A-7A9ECC56D6DD}" type="presParOf" srcId="{0AB624AF-5B73-4332-9D3E-B52A73CF8071}" destId="{324042FC-6F9F-43C3-B96F-504F432A0F89}" srcOrd="9" destOrd="0" presId="urn:microsoft.com/office/officeart/2005/8/layout/target3"/>
    <dgm:cxn modelId="{C10F6A34-E5CE-4A2C-949E-B88467F31A2B}" type="presParOf" srcId="{0AB624AF-5B73-4332-9D3E-B52A73CF8071}" destId="{36D20DA8-F64D-4ED4-B8CF-63B1F9F8AD55}" srcOrd="10" destOrd="0" presId="urn:microsoft.com/office/officeart/2005/8/layout/target3"/>
    <dgm:cxn modelId="{C66C7BF9-76CE-4BB2-A948-03AA09783AEB}" type="presParOf" srcId="{0AB624AF-5B73-4332-9D3E-B52A73CF8071}" destId="{5D9F0F4B-0708-46E8-A80F-614D1FF9D024}"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52EBBE7-704B-44A9-B3C4-FBA911FDAD3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D141A5AB-85DB-4C56-9554-CC631359D0E9}">
      <dgm:prSet phldrT="[Text]"/>
      <dgm:spPr>
        <a:solidFill>
          <a:schemeClr val="accent2">
            <a:lumMod val="60000"/>
            <a:lumOff val="40000"/>
          </a:schemeClr>
        </a:solidFill>
      </dgm:spPr>
      <dgm:t>
        <a:bodyPr/>
        <a:lstStyle/>
        <a:p>
          <a:r>
            <a:rPr lang="en-US" b="1" dirty="0" err="1">
              <a:solidFill>
                <a:schemeClr val="tx2"/>
              </a:solidFill>
              <a:latin typeface="Times New Roman" panose="02020603050405020304" pitchFamily="18" charset="0"/>
              <a:cs typeface="Times New Roman" panose="02020603050405020304" pitchFamily="18" charset="0"/>
            </a:rPr>
            <a:t>Phát</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triển</a:t>
          </a:r>
          <a:endParaRPr lang="en-US" b="1" dirty="0">
            <a:solidFill>
              <a:schemeClr val="tx2"/>
            </a:solidFill>
            <a:latin typeface="Times New Roman" panose="02020603050405020304" pitchFamily="18" charset="0"/>
            <a:cs typeface="Times New Roman" panose="02020603050405020304" pitchFamily="18" charset="0"/>
          </a:endParaRPr>
        </a:p>
      </dgm:t>
    </dgm:pt>
    <dgm:pt modelId="{BA8B99F4-D652-407A-9414-1C911F780012}" type="parTrans" cxnId="{82850C29-9FEC-42BB-9043-3EEAF202CD8F}">
      <dgm:prSet/>
      <dgm:spPr/>
      <dgm:t>
        <a:bodyPr/>
        <a:lstStyle/>
        <a:p>
          <a:endParaRPr lang="en-US"/>
        </a:p>
      </dgm:t>
    </dgm:pt>
    <dgm:pt modelId="{54C2A7D5-CE37-4D09-A5E1-0E49524C7F4D}" type="sibTrans" cxnId="{82850C29-9FEC-42BB-9043-3EEAF202CD8F}">
      <dgm:prSet/>
      <dgm:spPr/>
      <dgm:t>
        <a:bodyPr/>
        <a:lstStyle/>
        <a:p>
          <a:endParaRPr lang="en-US"/>
        </a:p>
      </dgm:t>
    </dgm:pt>
    <dgm:pt modelId="{DBB2A321-56FF-4272-ADAF-97FCB2848D1E}" type="pres">
      <dgm:prSet presAssocID="{452EBBE7-704B-44A9-B3C4-FBA911FDAD3B}" presName="Name0" presStyleCnt="0">
        <dgm:presLayoutVars>
          <dgm:chPref val="1"/>
          <dgm:dir/>
          <dgm:animOne val="branch"/>
          <dgm:animLvl val="lvl"/>
          <dgm:resizeHandles val="exact"/>
        </dgm:presLayoutVars>
      </dgm:prSet>
      <dgm:spPr/>
    </dgm:pt>
    <dgm:pt modelId="{32B859EF-1155-46BC-9282-3777774A36FB}" type="pres">
      <dgm:prSet presAssocID="{D141A5AB-85DB-4C56-9554-CC631359D0E9}" presName="root1" presStyleCnt="0"/>
      <dgm:spPr/>
    </dgm:pt>
    <dgm:pt modelId="{F34A6397-0319-461C-88B8-B6CCDF879B7E}" type="pres">
      <dgm:prSet presAssocID="{D141A5AB-85DB-4C56-9554-CC631359D0E9}" presName="LevelOneTextNode" presStyleLbl="node0" presStyleIdx="0" presStyleCnt="1" custScaleX="171073" custLinFactNeighborY="-6422">
        <dgm:presLayoutVars>
          <dgm:chPref val="3"/>
        </dgm:presLayoutVars>
      </dgm:prSet>
      <dgm:spPr/>
    </dgm:pt>
    <dgm:pt modelId="{8868C737-47A6-463F-91D7-D6B4B53F4811}" type="pres">
      <dgm:prSet presAssocID="{D141A5AB-85DB-4C56-9554-CC631359D0E9}" presName="level2hierChild" presStyleCnt="0"/>
      <dgm:spPr/>
    </dgm:pt>
  </dgm:ptLst>
  <dgm:cxnLst>
    <dgm:cxn modelId="{82850C29-9FEC-42BB-9043-3EEAF202CD8F}" srcId="{452EBBE7-704B-44A9-B3C4-FBA911FDAD3B}" destId="{D141A5AB-85DB-4C56-9554-CC631359D0E9}" srcOrd="0" destOrd="0" parTransId="{BA8B99F4-D652-407A-9414-1C911F780012}" sibTransId="{54C2A7D5-CE37-4D09-A5E1-0E49524C7F4D}"/>
    <dgm:cxn modelId="{173DEC4A-FE1E-4CE6-A4AB-369FF6E21D8C}" type="presOf" srcId="{D141A5AB-85DB-4C56-9554-CC631359D0E9}" destId="{F34A6397-0319-461C-88B8-B6CCDF879B7E}" srcOrd="0" destOrd="0" presId="urn:microsoft.com/office/officeart/2008/layout/HorizontalMultiLevelHierarchy"/>
    <dgm:cxn modelId="{984F4C54-98D9-4E71-A5B0-B41808B07B6C}" type="presOf" srcId="{452EBBE7-704B-44A9-B3C4-FBA911FDAD3B}" destId="{DBB2A321-56FF-4272-ADAF-97FCB2848D1E}" srcOrd="0" destOrd="0" presId="urn:microsoft.com/office/officeart/2008/layout/HorizontalMultiLevelHierarchy"/>
    <dgm:cxn modelId="{317742A9-B08A-4A14-8000-4445A4B5A456}" type="presParOf" srcId="{DBB2A321-56FF-4272-ADAF-97FCB2848D1E}" destId="{32B859EF-1155-46BC-9282-3777774A36FB}" srcOrd="0" destOrd="0" presId="urn:microsoft.com/office/officeart/2008/layout/HorizontalMultiLevelHierarchy"/>
    <dgm:cxn modelId="{5C3F2C48-302F-4618-979C-CF34BD6573E3}" type="presParOf" srcId="{32B859EF-1155-46BC-9282-3777774A36FB}" destId="{F34A6397-0319-461C-88B8-B6CCDF879B7E}" srcOrd="0" destOrd="0" presId="urn:microsoft.com/office/officeart/2008/layout/HorizontalMultiLevelHierarchy"/>
    <dgm:cxn modelId="{8EE317A0-182A-4663-B64D-C733A6BD6A66}" type="presParOf" srcId="{32B859EF-1155-46BC-9282-3777774A36FB}" destId="{8868C737-47A6-463F-91D7-D6B4B53F481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E811E61-A0E9-FD43-91B9-21810FB8FE1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796B442-3DAF-244A-8C3E-A0BF8002F651}">
      <dgm:prSet phldrT="[Text]"/>
      <dgm:spPr/>
      <dgm:t>
        <a:bodyPr/>
        <a:lstStyle/>
        <a:p>
          <a:r>
            <a:rPr lang="en-US" dirty="0" err="1"/>
            <a:t>Tính</a:t>
          </a:r>
          <a:r>
            <a:rPr lang="en-US" dirty="0"/>
            <a:t> </a:t>
          </a:r>
          <a:r>
            <a:rPr lang="en-US" dirty="0" err="1"/>
            <a:t>khách</a:t>
          </a:r>
          <a:r>
            <a:rPr lang="en-US" dirty="0"/>
            <a:t> </a:t>
          </a:r>
          <a:r>
            <a:rPr lang="en-US" dirty="0" err="1"/>
            <a:t>quan</a:t>
          </a:r>
          <a:endParaRPr lang="en-US" dirty="0"/>
        </a:p>
      </dgm:t>
    </dgm:pt>
    <dgm:pt modelId="{1AB925A8-FAC0-1C4E-997F-21D2773706F5}" type="parTrans" cxnId="{4442745D-4FC2-AF4B-9F4C-6B4633BEC797}">
      <dgm:prSet/>
      <dgm:spPr/>
      <dgm:t>
        <a:bodyPr/>
        <a:lstStyle/>
        <a:p>
          <a:endParaRPr lang="en-US"/>
        </a:p>
      </dgm:t>
    </dgm:pt>
    <dgm:pt modelId="{801A19F7-ADBA-2140-8B66-BF980117AE2D}" type="sibTrans" cxnId="{4442745D-4FC2-AF4B-9F4C-6B4633BEC797}">
      <dgm:prSet/>
      <dgm:spPr/>
      <dgm:t>
        <a:bodyPr/>
        <a:lstStyle/>
        <a:p>
          <a:endParaRPr lang="en-US"/>
        </a:p>
      </dgm:t>
    </dgm:pt>
    <dgm:pt modelId="{1E0A50E8-82DB-F941-B38F-A38D9FDEF424}">
      <dgm:prSet phldrT="[Text]"/>
      <dgm:spPr/>
      <dgm:t>
        <a:bodyPr/>
        <a:lstStyle/>
        <a:p>
          <a:r>
            <a:rPr lang="en-US" dirty="0" err="1"/>
            <a:t>Tính</a:t>
          </a:r>
          <a:r>
            <a:rPr lang="en-US" dirty="0"/>
            <a:t> </a:t>
          </a:r>
          <a:r>
            <a:rPr lang="en-US" dirty="0" err="1"/>
            <a:t>đa</a:t>
          </a:r>
          <a:r>
            <a:rPr lang="en-US" dirty="0"/>
            <a:t> </a:t>
          </a:r>
          <a:r>
            <a:rPr lang="en-US" dirty="0" err="1"/>
            <a:t>dạng</a:t>
          </a:r>
          <a:r>
            <a:rPr lang="en-US" dirty="0"/>
            <a:t>, </a:t>
          </a:r>
          <a:r>
            <a:rPr lang="en-US" dirty="0" err="1"/>
            <a:t>phong</a:t>
          </a:r>
          <a:r>
            <a:rPr lang="en-US" dirty="0"/>
            <a:t> </a:t>
          </a:r>
          <a:r>
            <a:rPr lang="en-US" dirty="0" err="1"/>
            <a:t>phú</a:t>
          </a:r>
          <a:endParaRPr lang="en-US" dirty="0"/>
        </a:p>
      </dgm:t>
    </dgm:pt>
    <dgm:pt modelId="{D3D00E28-9753-D248-B6BD-FD56014C8794}" type="parTrans" cxnId="{E6D09558-7242-9F4D-AF40-CB7E505B704C}">
      <dgm:prSet/>
      <dgm:spPr/>
      <dgm:t>
        <a:bodyPr/>
        <a:lstStyle/>
        <a:p>
          <a:endParaRPr lang="en-US"/>
        </a:p>
      </dgm:t>
    </dgm:pt>
    <dgm:pt modelId="{B71A14B7-A59A-0C47-94CA-F018CC317A38}" type="sibTrans" cxnId="{E6D09558-7242-9F4D-AF40-CB7E505B704C}">
      <dgm:prSet/>
      <dgm:spPr/>
      <dgm:t>
        <a:bodyPr/>
        <a:lstStyle/>
        <a:p>
          <a:endParaRPr lang="en-US"/>
        </a:p>
      </dgm:t>
    </dgm:pt>
    <dgm:pt modelId="{0377712D-45DE-F040-A01C-968D309997B3}">
      <dgm:prSet phldrT="[Text]"/>
      <dgm:spPr/>
      <dgm:t>
        <a:bodyPr/>
        <a:lstStyle/>
        <a:p>
          <a:r>
            <a:rPr lang="en-US" dirty="0" err="1"/>
            <a:t>Tính</a:t>
          </a:r>
          <a:r>
            <a:rPr lang="en-US" dirty="0"/>
            <a:t> </a:t>
          </a:r>
          <a:r>
            <a:rPr lang="en-US" dirty="0" err="1"/>
            <a:t>kế</a:t>
          </a:r>
          <a:r>
            <a:rPr lang="en-US" dirty="0"/>
            <a:t> </a:t>
          </a:r>
          <a:r>
            <a:rPr lang="en-US" dirty="0" err="1"/>
            <a:t>thừa</a:t>
          </a:r>
          <a:endParaRPr lang="en-US" dirty="0"/>
        </a:p>
      </dgm:t>
    </dgm:pt>
    <dgm:pt modelId="{6E01C2F8-2CF0-6D41-AFCA-F967A5DC8515}" type="parTrans" cxnId="{40CD5A00-D24B-3049-A71A-65B03E4AAB8B}">
      <dgm:prSet/>
      <dgm:spPr/>
      <dgm:t>
        <a:bodyPr/>
        <a:lstStyle/>
        <a:p>
          <a:endParaRPr lang="en-US"/>
        </a:p>
      </dgm:t>
    </dgm:pt>
    <dgm:pt modelId="{A7713A14-59F5-D843-B60F-45287459F781}" type="sibTrans" cxnId="{40CD5A00-D24B-3049-A71A-65B03E4AAB8B}">
      <dgm:prSet/>
      <dgm:spPr/>
      <dgm:t>
        <a:bodyPr/>
        <a:lstStyle/>
        <a:p>
          <a:endParaRPr lang="en-US"/>
        </a:p>
      </dgm:t>
    </dgm:pt>
    <dgm:pt modelId="{C23B791D-D321-4243-99B4-89BBD7BE5928}">
      <dgm:prSet/>
      <dgm:spPr/>
      <dgm:t>
        <a:bodyPr/>
        <a:lstStyle/>
        <a:p>
          <a:r>
            <a:rPr lang="en-US" dirty="0" err="1"/>
            <a:t>Tính</a:t>
          </a:r>
          <a:r>
            <a:rPr lang="en-US" dirty="0"/>
            <a:t> </a:t>
          </a:r>
          <a:r>
            <a:rPr lang="en-US" dirty="0" err="1"/>
            <a:t>phổ</a:t>
          </a:r>
          <a:r>
            <a:rPr lang="en-US" dirty="0"/>
            <a:t> </a:t>
          </a:r>
          <a:r>
            <a:rPr lang="en-US" dirty="0" err="1"/>
            <a:t>biến</a:t>
          </a:r>
          <a:endParaRPr lang="en-US" dirty="0"/>
        </a:p>
      </dgm:t>
    </dgm:pt>
    <dgm:pt modelId="{C46CA07D-883C-8E44-8FD7-EE2F5C62CD1B}" type="parTrans" cxnId="{171F02B5-FC89-E94C-A8FA-8E093BFCD06C}">
      <dgm:prSet/>
      <dgm:spPr/>
      <dgm:t>
        <a:bodyPr/>
        <a:lstStyle/>
        <a:p>
          <a:endParaRPr lang="en-US"/>
        </a:p>
      </dgm:t>
    </dgm:pt>
    <dgm:pt modelId="{4BACDA5D-D633-C04A-A2FB-EEFD4C27599D}" type="sibTrans" cxnId="{171F02B5-FC89-E94C-A8FA-8E093BFCD06C}">
      <dgm:prSet/>
      <dgm:spPr/>
      <dgm:t>
        <a:bodyPr/>
        <a:lstStyle/>
        <a:p>
          <a:endParaRPr lang="en-US"/>
        </a:p>
      </dgm:t>
    </dgm:pt>
    <dgm:pt modelId="{B95C6B6C-C6B9-364F-AD9A-E40E13AE5571}" type="pres">
      <dgm:prSet presAssocID="{9E811E61-A0E9-FD43-91B9-21810FB8FE11}" presName="linear" presStyleCnt="0">
        <dgm:presLayoutVars>
          <dgm:dir/>
          <dgm:animLvl val="lvl"/>
          <dgm:resizeHandles val="exact"/>
        </dgm:presLayoutVars>
      </dgm:prSet>
      <dgm:spPr/>
    </dgm:pt>
    <dgm:pt modelId="{6B3676A6-0C9C-5946-906B-A11AFACC62A5}" type="pres">
      <dgm:prSet presAssocID="{B796B442-3DAF-244A-8C3E-A0BF8002F651}" presName="parentLin" presStyleCnt="0"/>
      <dgm:spPr/>
    </dgm:pt>
    <dgm:pt modelId="{01E8DF67-2488-A944-8A21-EB372A03B163}" type="pres">
      <dgm:prSet presAssocID="{B796B442-3DAF-244A-8C3E-A0BF8002F651}" presName="parentLeftMargin" presStyleLbl="node1" presStyleIdx="0" presStyleCnt="4"/>
      <dgm:spPr/>
    </dgm:pt>
    <dgm:pt modelId="{59CB26B8-08E8-2440-A20B-60B5033AE9BD}" type="pres">
      <dgm:prSet presAssocID="{B796B442-3DAF-244A-8C3E-A0BF8002F651}" presName="parentText" presStyleLbl="node1" presStyleIdx="0" presStyleCnt="4">
        <dgm:presLayoutVars>
          <dgm:chMax val="0"/>
          <dgm:bulletEnabled val="1"/>
        </dgm:presLayoutVars>
      </dgm:prSet>
      <dgm:spPr/>
    </dgm:pt>
    <dgm:pt modelId="{E312E25F-DC1C-E641-A67F-78B216077B70}" type="pres">
      <dgm:prSet presAssocID="{B796B442-3DAF-244A-8C3E-A0BF8002F651}" presName="negativeSpace" presStyleCnt="0"/>
      <dgm:spPr/>
    </dgm:pt>
    <dgm:pt modelId="{295B9297-6D1B-7344-9534-ADC36C8A4B71}" type="pres">
      <dgm:prSet presAssocID="{B796B442-3DAF-244A-8C3E-A0BF8002F651}" presName="childText" presStyleLbl="conFgAcc1" presStyleIdx="0" presStyleCnt="4">
        <dgm:presLayoutVars>
          <dgm:bulletEnabled val="1"/>
        </dgm:presLayoutVars>
      </dgm:prSet>
      <dgm:spPr/>
    </dgm:pt>
    <dgm:pt modelId="{F56172F9-0B22-B948-8CB2-BE5ED6406506}" type="pres">
      <dgm:prSet presAssocID="{801A19F7-ADBA-2140-8B66-BF980117AE2D}" presName="spaceBetweenRectangles" presStyleCnt="0"/>
      <dgm:spPr/>
    </dgm:pt>
    <dgm:pt modelId="{98F2F32F-492C-9942-9FB4-0E5E258E77D6}" type="pres">
      <dgm:prSet presAssocID="{C23B791D-D321-4243-99B4-89BBD7BE5928}" presName="parentLin" presStyleCnt="0"/>
      <dgm:spPr/>
    </dgm:pt>
    <dgm:pt modelId="{3B49D5A1-7BF9-624A-9512-501249B2ADC3}" type="pres">
      <dgm:prSet presAssocID="{C23B791D-D321-4243-99B4-89BBD7BE5928}" presName="parentLeftMargin" presStyleLbl="node1" presStyleIdx="0" presStyleCnt="4"/>
      <dgm:spPr/>
    </dgm:pt>
    <dgm:pt modelId="{65DB8970-EFCD-0F48-8BDB-B8C9654E0BD7}" type="pres">
      <dgm:prSet presAssocID="{C23B791D-D321-4243-99B4-89BBD7BE5928}" presName="parentText" presStyleLbl="node1" presStyleIdx="1" presStyleCnt="4">
        <dgm:presLayoutVars>
          <dgm:chMax val="0"/>
          <dgm:bulletEnabled val="1"/>
        </dgm:presLayoutVars>
      </dgm:prSet>
      <dgm:spPr/>
    </dgm:pt>
    <dgm:pt modelId="{A28E3CC5-8B3C-4D44-A598-5F270DD70E6B}" type="pres">
      <dgm:prSet presAssocID="{C23B791D-D321-4243-99B4-89BBD7BE5928}" presName="negativeSpace" presStyleCnt="0"/>
      <dgm:spPr/>
    </dgm:pt>
    <dgm:pt modelId="{A83A128D-EFBE-3945-82D3-E464DCACE396}" type="pres">
      <dgm:prSet presAssocID="{C23B791D-D321-4243-99B4-89BBD7BE5928}" presName="childText" presStyleLbl="conFgAcc1" presStyleIdx="1" presStyleCnt="4">
        <dgm:presLayoutVars>
          <dgm:bulletEnabled val="1"/>
        </dgm:presLayoutVars>
      </dgm:prSet>
      <dgm:spPr/>
    </dgm:pt>
    <dgm:pt modelId="{6CAE1267-96D9-9340-914B-4788BE0AB09B}" type="pres">
      <dgm:prSet presAssocID="{4BACDA5D-D633-C04A-A2FB-EEFD4C27599D}" presName="spaceBetweenRectangles" presStyleCnt="0"/>
      <dgm:spPr/>
    </dgm:pt>
    <dgm:pt modelId="{3D18ECD3-F523-9745-A2A8-DD3504C3B806}" type="pres">
      <dgm:prSet presAssocID="{1E0A50E8-82DB-F941-B38F-A38D9FDEF424}" presName="parentLin" presStyleCnt="0"/>
      <dgm:spPr/>
    </dgm:pt>
    <dgm:pt modelId="{C18397DD-483A-6C4B-8DCD-309C77C904FC}" type="pres">
      <dgm:prSet presAssocID="{1E0A50E8-82DB-F941-B38F-A38D9FDEF424}" presName="parentLeftMargin" presStyleLbl="node1" presStyleIdx="1" presStyleCnt="4"/>
      <dgm:spPr/>
    </dgm:pt>
    <dgm:pt modelId="{D49D7EE6-7268-1646-A6CE-345AF9B69F4E}" type="pres">
      <dgm:prSet presAssocID="{1E0A50E8-82DB-F941-B38F-A38D9FDEF424}" presName="parentText" presStyleLbl="node1" presStyleIdx="2" presStyleCnt="4">
        <dgm:presLayoutVars>
          <dgm:chMax val="0"/>
          <dgm:bulletEnabled val="1"/>
        </dgm:presLayoutVars>
      </dgm:prSet>
      <dgm:spPr/>
    </dgm:pt>
    <dgm:pt modelId="{B532C308-EE08-2E4C-94FF-A6669D7E3CD5}" type="pres">
      <dgm:prSet presAssocID="{1E0A50E8-82DB-F941-B38F-A38D9FDEF424}" presName="negativeSpace" presStyleCnt="0"/>
      <dgm:spPr/>
    </dgm:pt>
    <dgm:pt modelId="{BBA00A3E-3929-D34F-B5F6-F61315E08F8B}" type="pres">
      <dgm:prSet presAssocID="{1E0A50E8-82DB-F941-B38F-A38D9FDEF424}" presName="childText" presStyleLbl="conFgAcc1" presStyleIdx="2" presStyleCnt="4">
        <dgm:presLayoutVars>
          <dgm:bulletEnabled val="1"/>
        </dgm:presLayoutVars>
      </dgm:prSet>
      <dgm:spPr/>
    </dgm:pt>
    <dgm:pt modelId="{8DBBAC6C-BB88-5C4A-88DB-A065B9BDC5F5}" type="pres">
      <dgm:prSet presAssocID="{B71A14B7-A59A-0C47-94CA-F018CC317A38}" presName="spaceBetweenRectangles" presStyleCnt="0"/>
      <dgm:spPr/>
    </dgm:pt>
    <dgm:pt modelId="{81C1720F-2469-3F43-9A42-9A7DA1269F9A}" type="pres">
      <dgm:prSet presAssocID="{0377712D-45DE-F040-A01C-968D309997B3}" presName="parentLin" presStyleCnt="0"/>
      <dgm:spPr/>
    </dgm:pt>
    <dgm:pt modelId="{3F0B8B40-3233-6A4D-B69B-27BB27ACF33A}" type="pres">
      <dgm:prSet presAssocID="{0377712D-45DE-F040-A01C-968D309997B3}" presName="parentLeftMargin" presStyleLbl="node1" presStyleIdx="2" presStyleCnt="4"/>
      <dgm:spPr/>
    </dgm:pt>
    <dgm:pt modelId="{632A6024-3F64-704F-8086-A16499B2BD27}" type="pres">
      <dgm:prSet presAssocID="{0377712D-45DE-F040-A01C-968D309997B3}" presName="parentText" presStyleLbl="node1" presStyleIdx="3" presStyleCnt="4">
        <dgm:presLayoutVars>
          <dgm:chMax val="0"/>
          <dgm:bulletEnabled val="1"/>
        </dgm:presLayoutVars>
      </dgm:prSet>
      <dgm:spPr/>
    </dgm:pt>
    <dgm:pt modelId="{D5F5B55D-69DA-904F-8A07-789F81629400}" type="pres">
      <dgm:prSet presAssocID="{0377712D-45DE-F040-A01C-968D309997B3}" presName="negativeSpace" presStyleCnt="0"/>
      <dgm:spPr/>
    </dgm:pt>
    <dgm:pt modelId="{67DD53DF-E88D-C04F-9982-8D5A2BBF67DA}" type="pres">
      <dgm:prSet presAssocID="{0377712D-45DE-F040-A01C-968D309997B3}" presName="childText" presStyleLbl="conFgAcc1" presStyleIdx="3" presStyleCnt="4">
        <dgm:presLayoutVars>
          <dgm:bulletEnabled val="1"/>
        </dgm:presLayoutVars>
      </dgm:prSet>
      <dgm:spPr/>
    </dgm:pt>
  </dgm:ptLst>
  <dgm:cxnLst>
    <dgm:cxn modelId="{40CD5A00-D24B-3049-A71A-65B03E4AAB8B}" srcId="{9E811E61-A0E9-FD43-91B9-21810FB8FE11}" destId="{0377712D-45DE-F040-A01C-968D309997B3}" srcOrd="3" destOrd="0" parTransId="{6E01C2F8-2CF0-6D41-AFCA-F967A5DC8515}" sibTransId="{A7713A14-59F5-D843-B60F-45287459F781}"/>
    <dgm:cxn modelId="{270CCE33-4447-D347-A8D1-831D20975376}" type="presOf" srcId="{0377712D-45DE-F040-A01C-968D309997B3}" destId="{3F0B8B40-3233-6A4D-B69B-27BB27ACF33A}" srcOrd="0" destOrd="0" presId="urn:microsoft.com/office/officeart/2005/8/layout/list1"/>
    <dgm:cxn modelId="{022F9440-C848-EA4E-9030-C75610CDDB82}" type="presOf" srcId="{0377712D-45DE-F040-A01C-968D309997B3}" destId="{632A6024-3F64-704F-8086-A16499B2BD27}" srcOrd="1" destOrd="0" presId="urn:microsoft.com/office/officeart/2005/8/layout/list1"/>
    <dgm:cxn modelId="{6B997E58-D2F8-E945-8EE8-13DEC323F3AE}" type="presOf" srcId="{B796B442-3DAF-244A-8C3E-A0BF8002F651}" destId="{59CB26B8-08E8-2440-A20B-60B5033AE9BD}" srcOrd="1" destOrd="0" presId="urn:microsoft.com/office/officeart/2005/8/layout/list1"/>
    <dgm:cxn modelId="{E6D09558-7242-9F4D-AF40-CB7E505B704C}" srcId="{9E811E61-A0E9-FD43-91B9-21810FB8FE11}" destId="{1E0A50E8-82DB-F941-B38F-A38D9FDEF424}" srcOrd="2" destOrd="0" parTransId="{D3D00E28-9753-D248-B6BD-FD56014C8794}" sibTransId="{B71A14B7-A59A-0C47-94CA-F018CC317A38}"/>
    <dgm:cxn modelId="{B6BF0959-89B8-5245-8FD5-44F9104604EC}" type="presOf" srcId="{1E0A50E8-82DB-F941-B38F-A38D9FDEF424}" destId="{C18397DD-483A-6C4B-8DCD-309C77C904FC}" srcOrd="0" destOrd="0" presId="urn:microsoft.com/office/officeart/2005/8/layout/list1"/>
    <dgm:cxn modelId="{4442745D-4FC2-AF4B-9F4C-6B4633BEC797}" srcId="{9E811E61-A0E9-FD43-91B9-21810FB8FE11}" destId="{B796B442-3DAF-244A-8C3E-A0BF8002F651}" srcOrd="0" destOrd="0" parTransId="{1AB925A8-FAC0-1C4E-997F-21D2773706F5}" sibTransId="{801A19F7-ADBA-2140-8B66-BF980117AE2D}"/>
    <dgm:cxn modelId="{171F02B5-FC89-E94C-A8FA-8E093BFCD06C}" srcId="{9E811E61-A0E9-FD43-91B9-21810FB8FE11}" destId="{C23B791D-D321-4243-99B4-89BBD7BE5928}" srcOrd="1" destOrd="0" parTransId="{C46CA07D-883C-8E44-8FD7-EE2F5C62CD1B}" sibTransId="{4BACDA5D-D633-C04A-A2FB-EEFD4C27599D}"/>
    <dgm:cxn modelId="{461D37B9-7715-F445-8BBE-19332D1B95ED}" type="presOf" srcId="{C23B791D-D321-4243-99B4-89BBD7BE5928}" destId="{65DB8970-EFCD-0F48-8BDB-B8C9654E0BD7}" srcOrd="1" destOrd="0" presId="urn:microsoft.com/office/officeart/2005/8/layout/list1"/>
    <dgm:cxn modelId="{35B687E5-9C6F-1943-AD85-8A96D3398446}" type="presOf" srcId="{C23B791D-D321-4243-99B4-89BBD7BE5928}" destId="{3B49D5A1-7BF9-624A-9512-501249B2ADC3}" srcOrd="0" destOrd="0" presId="urn:microsoft.com/office/officeart/2005/8/layout/list1"/>
    <dgm:cxn modelId="{FF3D28EF-6E41-C248-AB63-F02398B018E2}" type="presOf" srcId="{9E811E61-A0E9-FD43-91B9-21810FB8FE11}" destId="{B95C6B6C-C6B9-364F-AD9A-E40E13AE5571}" srcOrd="0" destOrd="0" presId="urn:microsoft.com/office/officeart/2005/8/layout/list1"/>
    <dgm:cxn modelId="{45DBF7FC-5A7C-6F44-B432-17BCA2174D9B}" type="presOf" srcId="{1E0A50E8-82DB-F941-B38F-A38D9FDEF424}" destId="{D49D7EE6-7268-1646-A6CE-345AF9B69F4E}" srcOrd="1" destOrd="0" presId="urn:microsoft.com/office/officeart/2005/8/layout/list1"/>
    <dgm:cxn modelId="{4E59FAFE-0A4B-1649-B7C6-16A546D4F217}" type="presOf" srcId="{B796B442-3DAF-244A-8C3E-A0BF8002F651}" destId="{01E8DF67-2488-A944-8A21-EB372A03B163}" srcOrd="0" destOrd="0" presId="urn:microsoft.com/office/officeart/2005/8/layout/list1"/>
    <dgm:cxn modelId="{A15FE153-3065-B14E-9A6F-6EB867B6ED32}" type="presParOf" srcId="{B95C6B6C-C6B9-364F-AD9A-E40E13AE5571}" destId="{6B3676A6-0C9C-5946-906B-A11AFACC62A5}" srcOrd="0" destOrd="0" presId="urn:microsoft.com/office/officeart/2005/8/layout/list1"/>
    <dgm:cxn modelId="{8B974C58-AAAB-FC46-B4AF-49A543B14B42}" type="presParOf" srcId="{6B3676A6-0C9C-5946-906B-A11AFACC62A5}" destId="{01E8DF67-2488-A944-8A21-EB372A03B163}" srcOrd="0" destOrd="0" presId="urn:microsoft.com/office/officeart/2005/8/layout/list1"/>
    <dgm:cxn modelId="{B12CEE5C-0C30-B543-87CB-216916CA9DE0}" type="presParOf" srcId="{6B3676A6-0C9C-5946-906B-A11AFACC62A5}" destId="{59CB26B8-08E8-2440-A20B-60B5033AE9BD}" srcOrd="1" destOrd="0" presId="urn:microsoft.com/office/officeart/2005/8/layout/list1"/>
    <dgm:cxn modelId="{37DA3F59-B8B2-5B42-8621-E971FBA25245}" type="presParOf" srcId="{B95C6B6C-C6B9-364F-AD9A-E40E13AE5571}" destId="{E312E25F-DC1C-E641-A67F-78B216077B70}" srcOrd="1" destOrd="0" presId="urn:microsoft.com/office/officeart/2005/8/layout/list1"/>
    <dgm:cxn modelId="{9456E624-8ACF-814C-9CD0-5E5C8641A5E9}" type="presParOf" srcId="{B95C6B6C-C6B9-364F-AD9A-E40E13AE5571}" destId="{295B9297-6D1B-7344-9534-ADC36C8A4B71}" srcOrd="2" destOrd="0" presId="urn:microsoft.com/office/officeart/2005/8/layout/list1"/>
    <dgm:cxn modelId="{70923981-02A7-2047-80A4-D99BDE7944FF}" type="presParOf" srcId="{B95C6B6C-C6B9-364F-AD9A-E40E13AE5571}" destId="{F56172F9-0B22-B948-8CB2-BE5ED6406506}" srcOrd="3" destOrd="0" presId="urn:microsoft.com/office/officeart/2005/8/layout/list1"/>
    <dgm:cxn modelId="{4BC42998-00BC-7B4B-B610-203BF444C2DA}" type="presParOf" srcId="{B95C6B6C-C6B9-364F-AD9A-E40E13AE5571}" destId="{98F2F32F-492C-9942-9FB4-0E5E258E77D6}" srcOrd="4" destOrd="0" presId="urn:microsoft.com/office/officeart/2005/8/layout/list1"/>
    <dgm:cxn modelId="{3AFA3415-560D-EF41-9315-9E3FA902FE83}" type="presParOf" srcId="{98F2F32F-492C-9942-9FB4-0E5E258E77D6}" destId="{3B49D5A1-7BF9-624A-9512-501249B2ADC3}" srcOrd="0" destOrd="0" presId="urn:microsoft.com/office/officeart/2005/8/layout/list1"/>
    <dgm:cxn modelId="{3FDAF070-699F-124E-A29A-FC4ED2B7249F}" type="presParOf" srcId="{98F2F32F-492C-9942-9FB4-0E5E258E77D6}" destId="{65DB8970-EFCD-0F48-8BDB-B8C9654E0BD7}" srcOrd="1" destOrd="0" presId="urn:microsoft.com/office/officeart/2005/8/layout/list1"/>
    <dgm:cxn modelId="{21B6672D-1829-0446-93E0-4C3146579C7C}" type="presParOf" srcId="{B95C6B6C-C6B9-364F-AD9A-E40E13AE5571}" destId="{A28E3CC5-8B3C-4D44-A598-5F270DD70E6B}" srcOrd="5" destOrd="0" presId="urn:microsoft.com/office/officeart/2005/8/layout/list1"/>
    <dgm:cxn modelId="{6AFD3955-6713-9B4C-A32C-87B94FF75816}" type="presParOf" srcId="{B95C6B6C-C6B9-364F-AD9A-E40E13AE5571}" destId="{A83A128D-EFBE-3945-82D3-E464DCACE396}" srcOrd="6" destOrd="0" presId="urn:microsoft.com/office/officeart/2005/8/layout/list1"/>
    <dgm:cxn modelId="{2BED4BC8-5198-704F-9E7B-32813DACE112}" type="presParOf" srcId="{B95C6B6C-C6B9-364F-AD9A-E40E13AE5571}" destId="{6CAE1267-96D9-9340-914B-4788BE0AB09B}" srcOrd="7" destOrd="0" presId="urn:microsoft.com/office/officeart/2005/8/layout/list1"/>
    <dgm:cxn modelId="{0FB2558D-A812-A646-8AC6-180B45802EDB}" type="presParOf" srcId="{B95C6B6C-C6B9-364F-AD9A-E40E13AE5571}" destId="{3D18ECD3-F523-9745-A2A8-DD3504C3B806}" srcOrd="8" destOrd="0" presId="urn:microsoft.com/office/officeart/2005/8/layout/list1"/>
    <dgm:cxn modelId="{5F606A34-F4E6-4942-BBDE-2258D894490F}" type="presParOf" srcId="{3D18ECD3-F523-9745-A2A8-DD3504C3B806}" destId="{C18397DD-483A-6C4B-8DCD-309C77C904FC}" srcOrd="0" destOrd="0" presId="urn:microsoft.com/office/officeart/2005/8/layout/list1"/>
    <dgm:cxn modelId="{62B265D6-2F20-9745-8DE4-E97BE868041C}" type="presParOf" srcId="{3D18ECD3-F523-9745-A2A8-DD3504C3B806}" destId="{D49D7EE6-7268-1646-A6CE-345AF9B69F4E}" srcOrd="1" destOrd="0" presId="urn:microsoft.com/office/officeart/2005/8/layout/list1"/>
    <dgm:cxn modelId="{63D93390-68C5-2B46-8DA1-0A9A9A772BDF}" type="presParOf" srcId="{B95C6B6C-C6B9-364F-AD9A-E40E13AE5571}" destId="{B532C308-EE08-2E4C-94FF-A6669D7E3CD5}" srcOrd="9" destOrd="0" presId="urn:microsoft.com/office/officeart/2005/8/layout/list1"/>
    <dgm:cxn modelId="{ED16CD56-CD68-564D-B134-F779405AEB29}" type="presParOf" srcId="{B95C6B6C-C6B9-364F-AD9A-E40E13AE5571}" destId="{BBA00A3E-3929-D34F-B5F6-F61315E08F8B}" srcOrd="10" destOrd="0" presId="urn:microsoft.com/office/officeart/2005/8/layout/list1"/>
    <dgm:cxn modelId="{59EA37CE-A691-0E44-B27E-486E57F9AD09}" type="presParOf" srcId="{B95C6B6C-C6B9-364F-AD9A-E40E13AE5571}" destId="{8DBBAC6C-BB88-5C4A-88DB-A065B9BDC5F5}" srcOrd="11" destOrd="0" presId="urn:microsoft.com/office/officeart/2005/8/layout/list1"/>
    <dgm:cxn modelId="{9B96D7AF-3789-F640-BC00-AA3E15123B1C}" type="presParOf" srcId="{B95C6B6C-C6B9-364F-AD9A-E40E13AE5571}" destId="{81C1720F-2469-3F43-9A42-9A7DA1269F9A}" srcOrd="12" destOrd="0" presId="urn:microsoft.com/office/officeart/2005/8/layout/list1"/>
    <dgm:cxn modelId="{EE2214F5-24D5-D444-B9AB-1CF8EDE3A8ED}" type="presParOf" srcId="{81C1720F-2469-3F43-9A42-9A7DA1269F9A}" destId="{3F0B8B40-3233-6A4D-B69B-27BB27ACF33A}" srcOrd="0" destOrd="0" presId="urn:microsoft.com/office/officeart/2005/8/layout/list1"/>
    <dgm:cxn modelId="{F9A5A208-C46E-4949-872E-CC62CA8DD817}" type="presParOf" srcId="{81C1720F-2469-3F43-9A42-9A7DA1269F9A}" destId="{632A6024-3F64-704F-8086-A16499B2BD27}" srcOrd="1" destOrd="0" presId="urn:microsoft.com/office/officeart/2005/8/layout/list1"/>
    <dgm:cxn modelId="{97621B0E-E51F-3549-B723-5BA0DA6C9496}" type="presParOf" srcId="{B95C6B6C-C6B9-364F-AD9A-E40E13AE5571}" destId="{D5F5B55D-69DA-904F-8A07-789F81629400}" srcOrd="13" destOrd="0" presId="urn:microsoft.com/office/officeart/2005/8/layout/list1"/>
    <dgm:cxn modelId="{E2C00706-3C27-3C48-BC64-E6CAFFC5108E}" type="presParOf" srcId="{B95C6B6C-C6B9-364F-AD9A-E40E13AE5571}" destId="{67DD53DF-E88D-C04F-9982-8D5A2BBF67D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E811E61-A0E9-FD43-91B9-21810FB8FE11}"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1E0A50E8-82DB-F941-B38F-A38D9FDEF424}">
      <dgm:prSet phldrT="[Text]" custT="1"/>
      <dgm:spPr>
        <a:solidFill>
          <a:schemeClr val="accent1">
            <a:lumMod val="20000"/>
            <a:lumOff val="80000"/>
          </a:schemeClr>
        </a:solidFill>
      </dgm:spPr>
      <dgm:t>
        <a:bodyPr/>
        <a:lstStyle/>
        <a:p>
          <a:pPr algn="ctr"/>
          <a:r>
            <a:rPr lang="en-US" sz="2800" b="1" dirty="0">
              <a:solidFill>
                <a:schemeClr val="tx1"/>
              </a:solidFill>
            </a:rPr>
            <a:t>Theo con </a:t>
          </a:r>
          <a:r>
            <a:rPr lang="en-US" sz="2800" b="1" dirty="0" err="1">
              <a:solidFill>
                <a:schemeClr val="tx1"/>
              </a:solidFill>
            </a:rPr>
            <a:t>đường</a:t>
          </a:r>
          <a:r>
            <a:rPr lang="en-US" sz="2800" b="1" dirty="0">
              <a:solidFill>
                <a:schemeClr val="tx1"/>
              </a:solidFill>
            </a:rPr>
            <a:t> </a:t>
          </a:r>
          <a:r>
            <a:rPr lang="en-US" sz="2800" b="1" dirty="0" err="1">
              <a:solidFill>
                <a:schemeClr val="tx1"/>
              </a:solidFill>
            </a:rPr>
            <a:t>xoáy</a:t>
          </a:r>
          <a:r>
            <a:rPr lang="en-US" sz="2800" b="1" dirty="0">
              <a:solidFill>
                <a:schemeClr val="tx1"/>
              </a:solidFill>
            </a:rPr>
            <a:t> </a:t>
          </a:r>
          <a:r>
            <a:rPr lang="en-US" sz="2800" b="1" dirty="0" err="1">
              <a:solidFill>
                <a:schemeClr val="tx1"/>
              </a:solidFill>
            </a:rPr>
            <a:t>ốc</a:t>
          </a:r>
          <a:endParaRPr lang="en-US" sz="2800" b="1" dirty="0">
            <a:solidFill>
              <a:schemeClr val="tx1"/>
            </a:solidFill>
          </a:endParaRPr>
        </a:p>
      </dgm:t>
    </dgm:pt>
    <dgm:pt modelId="{D3D00E28-9753-D248-B6BD-FD56014C8794}" type="parTrans" cxnId="{E6D09558-7242-9F4D-AF40-CB7E505B704C}">
      <dgm:prSet/>
      <dgm:spPr/>
      <dgm:t>
        <a:bodyPr/>
        <a:lstStyle/>
        <a:p>
          <a:endParaRPr lang="en-US"/>
        </a:p>
      </dgm:t>
    </dgm:pt>
    <dgm:pt modelId="{B71A14B7-A59A-0C47-94CA-F018CC317A38}" type="sibTrans" cxnId="{E6D09558-7242-9F4D-AF40-CB7E505B704C}">
      <dgm:prSet/>
      <dgm:spPr/>
      <dgm:t>
        <a:bodyPr/>
        <a:lstStyle/>
        <a:p>
          <a:endParaRPr lang="en-US"/>
        </a:p>
      </dgm:t>
    </dgm:pt>
    <dgm:pt modelId="{0377712D-45DE-F040-A01C-968D309997B3}">
      <dgm:prSet phldrT="[Text]" custT="1"/>
      <dgm:spPr/>
      <dgm:t>
        <a:bodyPr/>
        <a:lstStyle/>
        <a:p>
          <a:pPr algn="ctr"/>
          <a:r>
            <a:rPr lang="en-US" sz="2800" b="1" dirty="0"/>
            <a:t>Theo </a:t>
          </a:r>
          <a:r>
            <a:rPr lang="en-US" sz="2800" b="1" dirty="0" err="1"/>
            <a:t>hình</a:t>
          </a:r>
          <a:r>
            <a:rPr lang="en-US" sz="2800" b="1" dirty="0"/>
            <a:t> </a:t>
          </a:r>
          <a:r>
            <a:rPr lang="en-US" sz="2800" b="1" dirty="0" err="1"/>
            <a:t>thức</a:t>
          </a:r>
          <a:r>
            <a:rPr lang="en-US" sz="2800" b="1" dirty="0"/>
            <a:t> </a:t>
          </a:r>
          <a:r>
            <a:rPr lang="en-US" sz="2800" b="1" dirty="0" err="1"/>
            <a:t>tuần</a:t>
          </a:r>
          <a:r>
            <a:rPr lang="en-US" sz="2800" b="1" dirty="0"/>
            <a:t> </a:t>
          </a:r>
          <a:r>
            <a:rPr lang="en-US" sz="2800" b="1" dirty="0" err="1"/>
            <a:t>tự</a:t>
          </a:r>
          <a:r>
            <a:rPr lang="en-US" sz="2800" b="1" dirty="0"/>
            <a:t> </a:t>
          </a:r>
        </a:p>
        <a:p>
          <a:pPr algn="ctr"/>
          <a:r>
            <a:rPr lang="en-US" sz="2800" b="1" dirty="0" err="1"/>
            <a:t>hoặc</a:t>
          </a:r>
          <a:r>
            <a:rPr lang="en-US" sz="2800" b="1" dirty="0"/>
            <a:t> </a:t>
          </a:r>
          <a:r>
            <a:rPr lang="en-US" sz="2800" b="1" dirty="0" err="1"/>
            <a:t>nhảy</a:t>
          </a:r>
          <a:r>
            <a:rPr lang="en-US" sz="2800" b="1" dirty="0"/>
            <a:t> </a:t>
          </a:r>
          <a:r>
            <a:rPr lang="en-US" sz="2800" b="1" dirty="0" err="1"/>
            <a:t>vọt</a:t>
          </a:r>
          <a:endParaRPr lang="en-US" sz="2800" b="1" dirty="0"/>
        </a:p>
      </dgm:t>
    </dgm:pt>
    <dgm:pt modelId="{6E01C2F8-2CF0-6D41-AFCA-F967A5DC8515}" type="parTrans" cxnId="{40CD5A00-D24B-3049-A71A-65B03E4AAB8B}">
      <dgm:prSet/>
      <dgm:spPr/>
      <dgm:t>
        <a:bodyPr/>
        <a:lstStyle/>
        <a:p>
          <a:endParaRPr lang="en-US"/>
        </a:p>
      </dgm:t>
    </dgm:pt>
    <dgm:pt modelId="{A7713A14-59F5-D843-B60F-45287459F781}" type="sibTrans" cxnId="{40CD5A00-D24B-3049-A71A-65B03E4AAB8B}">
      <dgm:prSet/>
      <dgm:spPr/>
      <dgm:t>
        <a:bodyPr/>
        <a:lstStyle/>
        <a:p>
          <a:endParaRPr lang="en-US"/>
        </a:p>
      </dgm:t>
    </dgm:pt>
    <dgm:pt modelId="{C23B791D-D321-4243-99B4-89BBD7BE5928}">
      <dgm:prSet custT="1"/>
      <dgm:spPr>
        <a:solidFill>
          <a:schemeClr val="accent6">
            <a:lumMod val="60000"/>
            <a:lumOff val="40000"/>
          </a:schemeClr>
        </a:solidFill>
        <a:ln>
          <a:solidFill>
            <a:schemeClr val="accent6">
              <a:lumMod val="60000"/>
              <a:lumOff val="40000"/>
            </a:schemeClr>
          </a:solidFill>
        </a:ln>
      </dgm:spPr>
      <dgm:t>
        <a:bodyPr/>
        <a:lstStyle/>
        <a:p>
          <a:pPr algn="ctr"/>
          <a:r>
            <a:rPr lang="en-US" sz="2400" b="1" dirty="0">
              <a:solidFill>
                <a:schemeClr val="tx1"/>
              </a:solidFill>
            </a:rPr>
            <a:t>Theo </a:t>
          </a:r>
          <a:r>
            <a:rPr lang="en-US" sz="2400" b="1" dirty="0" err="1">
              <a:solidFill>
                <a:schemeClr val="tx1"/>
              </a:solidFill>
            </a:rPr>
            <a:t>khuynh</a:t>
          </a:r>
          <a:r>
            <a:rPr lang="en-US" sz="2400" b="1" dirty="0">
              <a:solidFill>
                <a:schemeClr val="tx1"/>
              </a:solidFill>
            </a:rPr>
            <a:t> </a:t>
          </a:r>
          <a:r>
            <a:rPr lang="en-US" sz="2400" b="1" dirty="0" err="1">
              <a:solidFill>
                <a:schemeClr val="tx1"/>
              </a:solidFill>
            </a:rPr>
            <a:t>hướng</a:t>
          </a:r>
          <a:r>
            <a:rPr lang="en-US" sz="2400" b="1" dirty="0">
              <a:solidFill>
                <a:schemeClr val="tx1"/>
              </a:solidFill>
            </a:rPr>
            <a:t> </a:t>
          </a:r>
          <a:r>
            <a:rPr lang="en-US" sz="2400" b="1" dirty="0" err="1">
              <a:solidFill>
                <a:schemeClr val="tx1"/>
              </a:solidFill>
            </a:rPr>
            <a:t>đi</a:t>
          </a:r>
          <a:r>
            <a:rPr lang="en-US" sz="2400" b="1" dirty="0">
              <a:solidFill>
                <a:schemeClr val="tx1"/>
              </a:solidFill>
            </a:rPr>
            <a:t> </a:t>
          </a:r>
          <a:r>
            <a:rPr lang="en-US" sz="2400" b="1" dirty="0" err="1">
              <a:solidFill>
                <a:schemeClr val="tx1"/>
              </a:solidFill>
            </a:rPr>
            <a:t>lên</a:t>
          </a:r>
          <a:endParaRPr lang="en-US" sz="2400" b="1" dirty="0">
            <a:solidFill>
              <a:schemeClr val="tx1"/>
            </a:solidFill>
          </a:endParaRPr>
        </a:p>
      </dgm:t>
    </dgm:pt>
    <dgm:pt modelId="{C46CA07D-883C-8E44-8FD7-EE2F5C62CD1B}" type="parTrans" cxnId="{171F02B5-FC89-E94C-A8FA-8E093BFCD06C}">
      <dgm:prSet/>
      <dgm:spPr/>
      <dgm:t>
        <a:bodyPr/>
        <a:lstStyle/>
        <a:p>
          <a:endParaRPr lang="en-US"/>
        </a:p>
      </dgm:t>
    </dgm:pt>
    <dgm:pt modelId="{4BACDA5D-D633-C04A-A2FB-EEFD4C27599D}" type="sibTrans" cxnId="{171F02B5-FC89-E94C-A8FA-8E093BFCD06C}">
      <dgm:prSet/>
      <dgm:spPr/>
      <dgm:t>
        <a:bodyPr/>
        <a:lstStyle/>
        <a:p>
          <a:endParaRPr lang="en-US"/>
        </a:p>
      </dgm:t>
    </dgm:pt>
    <dgm:pt modelId="{B95C6B6C-C6B9-364F-AD9A-E40E13AE5571}" type="pres">
      <dgm:prSet presAssocID="{9E811E61-A0E9-FD43-91B9-21810FB8FE11}" presName="linear" presStyleCnt="0">
        <dgm:presLayoutVars>
          <dgm:dir/>
          <dgm:animLvl val="lvl"/>
          <dgm:resizeHandles val="exact"/>
        </dgm:presLayoutVars>
      </dgm:prSet>
      <dgm:spPr/>
    </dgm:pt>
    <dgm:pt modelId="{98F2F32F-492C-9942-9FB4-0E5E258E77D6}" type="pres">
      <dgm:prSet presAssocID="{C23B791D-D321-4243-99B4-89BBD7BE5928}" presName="parentLin" presStyleCnt="0"/>
      <dgm:spPr/>
    </dgm:pt>
    <dgm:pt modelId="{3B49D5A1-7BF9-624A-9512-501249B2ADC3}" type="pres">
      <dgm:prSet presAssocID="{C23B791D-D321-4243-99B4-89BBD7BE5928}" presName="parentLeftMargin" presStyleLbl="node1" presStyleIdx="0" presStyleCnt="3"/>
      <dgm:spPr/>
    </dgm:pt>
    <dgm:pt modelId="{65DB8970-EFCD-0F48-8BDB-B8C9654E0BD7}" type="pres">
      <dgm:prSet presAssocID="{C23B791D-D321-4243-99B4-89BBD7BE5928}" presName="parentText" presStyleLbl="node1" presStyleIdx="0" presStyleCnt="3">
        <dgm:presLayoutVars>
          <dgm:chMax val="0"/>
          <dgm:bulletEnabled val="1"/>
        </dgm:presLayoutVars>
      </dgm:prSet>
      <dgm:spPr/>
    </dgm:pt>
    <dgm:pt modelId="{A28E3CC5-8B3C-4D44-A598-5F270DD70E6B}" type="pres">
      <dgm:prSet presAssocID="{C23B791D-D321-4243-99B4-89BBD7BE5928}" presName="negativeSpace" presStyleCnt="0"/>
      <dgm:spPr/>
    </dgm:pt>
    <dgm:pt modelId="{A83A128D-EFBE-3945-82D3-E464DCACE396}" type="pres">
      <dgm:prSet presAssocID="{C23B791D-D321-4243-99B4-89BBD7BE5928}" presName="childText" presStyleLbl="conFgAcc1" presStyleIdx="0" presStyleCnt="3" custLinFactY="-24848" custLinFactNeighborX="47008" custLinFactNeighborY="-100000">
        <dgm:presLayoutVars>
          <dgm:bulletEnabled val="1"/>
        </dgm:presLayoutVars>
      </dgm:prSet>
      <dgm:spPr/>
    </dgm:pt>
    <dgm:pt modelId="{6CAE1267-96D9-9340-914B-4788BE0AB09B}" type="pres">
      <dgm:prSet presAssocID="{4BACDA5D-D633-C04A-A2FB-EEFD4C27599D}" presName="spaceBetweenRectangles" presStyleCnt="0"/>
      <dgm:spPr/>
    </dgm:pt>
    <dgm:pt modelId="{3D18ECD3-F523-9745-A2A8-DD3504C3B806}" type="pres">
      <dgm:prSet presAssocID="{1E0A50E8-82DB-F941-B38F-A38D9FDEF424}" presName="parentLin" presStyleCnt="0"/>
      <dgm:spPr/>
    </dgm:pt>
    <dgm:pt modelId="{C18397DD-483A-6C4B-8DCD-309C77C904FC}" type="pres">
      <dgm:prSet presAssocID="{1E0A50E8-82DB-F941-B38F-A38D9FDEF424}" presName="parentLeftMargin" presStyleLbl="node1" presStyleIdx="0" presStyleCnt="3"/>
      <dgm:spPr/>
    </dgm:pt>
    <dgm:pt modelId="{D49D7EE6-7268-1646-A6CE-345AF9B69F4E}" type="pres">
      <dgm:prSet presAssocID="{1E0A50E8-82DB-F941-B38F-A38D9FDEF424}" presName="parentText" presStyleLbl="node1" presStyleIdx="1" presStyleCnt="3">
        <dgm:presLayoutVars>
          <dgm:chMax val="0"/>
          <dgm:bulletEnabled val="1"/>
        </dgm:presLayoutVars>
      </dgm:prSet>
      <dgm:spPr/>
    </dgm:pt>
    <dgm:pt modelId="{B532C308-EE08-2E4C-94FF-A6669D7E3CD5}" type="pres">
      <dgm:prSet presAssocID="{1E0A50E8-82DB-F941-B38F-A38D9FDEF424}" presName="negativeSpace" presStyleCnt="0"/>
      <dgm:spPr/>
    </dgm:pt>
    <dgm:pt modelId="{BBA00A3E-3929-D34F-B5F6-F61315E08F8B}" type="pres">
      <dgm:prSet presAssocID="{1E0A50E8-82DB-F941-B38F-A38D9FDEF424}" presName="childText" presStyleLbl="conFgAcc1" presStyleIdx="1" presStyleCnt="3">
        <dgm:presLayoutVars>
          <dgm:bulletEnabled val="1"/>
        </dgm:presLayoutVars>
      </dgm:prSet>
      <dgm:spPr/>
    </dgm:pt>
    <dgm:pt modelId="{8DBBAC6C-BB88-5C4A-88DB-A065B9BDC5F5}" type="pres">
      <dgm:prSet presAssocID="{B71A14B7-A59A-0C47-94CA-F018CC317A38}" presName="spaceBetweenRectangles" presStyleCnt="0"/>
      <dgm:spPr/>
    </dgm:pt>
    <dgm:pt modelId="{81C1720F-2469-3F43-9A42-9A7DA1269F9A}" type="pres">
      <dgm:prSet presAssocID="{0377712D-45DE-F040-A01C-968D309997B3}" presName="parentLin" presStyleCnt="0"/>
      <dgm:spPr/>
    </dgm:pt>
    <dgm:pt modelId="{3F0B8B40-3233-6A4D-B69B-27BB27ACF33A}" type="pres">
      <dgm:prSet presAssocID="{0377712D-45DE-F040-A01C-968D309997B3}" presName="parentLeftMargin" presStyleLbl="node1" presStyleIdx="1" presStyleCnt="3"/>
      <dgm:spPr/>
    </dgm:pt>
    <dgm:pt modelId="{632A6024-3F64-704F-8086-A16499B2BD27}" type="pres">
      <dgm:prSet presAssocID="{0377712D-45DE-F040-A01C-968D309997B3}" presName="parentText" presStyleLbl="node1" presStyleIdx="2" presStyleCnt="3">
        <dgm:presLayoutVars>
          <dgm:chMax val="0"/>
          <dgm:bulletEnabled val="1"/>
        </dgm:presLayoutVars>
      </dgm:prSet>
      <dgm:spPr/>
    </dgm:pt>
    <dgm:pt modelId="{D5F5B55D-69DA-904F-8A07-789F81629400}" type="pres">
      <dgm:prSet presAssocID="{0377712D-45DE-F040-A01C-968D309997B3}" presName="negativeSpace" presStyleCnt="0"/>
      <dgm:spPr/>
    </dgm:pt>
    <dgm:pt modelId="{67DD53DF-E88D-C04F-9982-8D5A2BBF67DA}" type="pres">
      <dgm:prSet presAssocID="{0377712D-45DE-F040-A01C-968D309997B3}" presName="childText" presStyleLbl="conFgAcc1" presStyleIdx="2" presStyleCnt="3">
        <dgm:presLayoutVars>
          <dgm:bulletEnabled val="1"/>
        </dgm:presLayoutVars>
      </dgm:prSet>
      <dgm:spPr/>
    </dgm:pt>
  </dgm:ptLst>
  <dgm:cxnLst>
    <dgm:cxn modelId="{40CD5A00-D24B-3049-A71A-65B03E4AAB8B}" srcId="{9E811E61-A0E9-FD43-91B9-21810FB8FE11}" destId="{0377712D-45DE-F040-A01C-968D309997B3}" srcOrd="2" destOrd="0" parTransId="{6E01C2F8-2CF0-6D41-AFCA-F967A5DC8515}" sibTransId="{A7713A14-59F5-D843-B60F-45287459F781}"/>
    <dgm:cxn modelId="{270CCE33-4447-D347-A8D1-831D20975376}" type="presOf" srcId="{0377712D-45DE-F040-A01C-968D309997B3}" destId="{3F0B8B40-3233-6A4D-B69B-27BB27ACF33A}" srcOrd="0" destOrd="0" presId="urn:microsoft.com/office/officeart/2005/8/layout/list1"/>
    <dgm:cxn modelId="{022F9440-C848-EA4E-9030-C75610CDDB82}" type="presOf" srcId="{0377712D-45DE-F040-A01C-968D309997B3}" destId="{632A6024-3F64-704F-8086-A16499B2BD27}" srcOrd="1" destOrd="0" presId="urn:microsoft.com/office/officeart/2005/8/layout/list1"/>
    <dgm:cxn modelId="{E6D09558-7242-9F4D-AF40-CB7E505B704C}" srcId="{9E811E61-A0E9-FD43-91B9-21810FB8FE11}" destId="{1E0A50E8-82DB-F941-B38F-A38D9FDEF424}" srcOrd="1" destOrd="0" parTransId="{D3D00E28-9753-D248-B6BD-FD56014C8794}" sibTransId="{B71A14B7-A59A-0C47-94CA-F018CC317A38}"/>
    <dgm:cxn modelId="{B6BF0959-89B8-5245-8FD5-44F9104604EC}" type="presOf" srcId="{1E0A50E8-82DB-F941-B38F-A38D9FDEF424}" destId="{C18397DD-483A-6C4B-8DCD-309C77C904FC}" srcOrd="0" destOrd="0" presId="urn:microsoft.com/office/officeart/2005/8/layout/list1"/>
    <dgm:cxn modelId="{171F02B5-FC89-E94C-A8FA-8E093BFCD06C}" srcId="{9E811E61-A0E9-FD43-91B9-21810FB8FE11}" destId="{C23B791D-D321-4243-99B4-89BBD7BE5928}" srcOrd="0" destOrd="0" parTransId="{C46CA07D-883C-8E44-8FD7-EE2F5C62CD1B}" sibTransId="{4BACDA5D-D633-C04A-A2FB-EEFD4C27599D}"/>
    <dgm:cxn modelId="{461D37B9-7715-F445-8BBE-19332D1B95ED}" type="presOf" srcId="{C23B791D-D321-4243-99B4-89BBD7BE5928}" destId="{65DB8970-EFCD-0F48-8BDB-B8C9654E0BD7}" srcOrd="1" destOrd="0" presId="urn:microsoft.com/office/officeart/2005/8/layout/list1"/>
    <dgm:cxn modelId="{35B687E5-9C6F-1943-AD85-8A96D3398446}" type="presOf" srcId="{C23B791D-D321-4243-99B4-89BBD7BE5928}" destId="{3B49D5A1-7BF9-624A-9512-501249B2ADC3}" srcOrd="0" destOrd="0" presId="urn:microsoft.com/office/officeart/2005/8/layout/list1"/>
    <dgm:cxn modelId="{FF3D28EF-6E41-C248-AB63-F02398B018E2}" type="presOf" srcId="{9E811E61-A0E9-FD43-91B9-21810FB8FE11}" destId="{B95C6B6C-C6B9-364F-AD9A-E40E13AE5571}" srcOrd="0" destOrd="0" presId="urn:microsoft.com/office/officeart/2005/8/layout/list1"/>
    <dgm:cxn modelId="{45DBF7FC-5A7C-6F44-B432-17BCA2174D9B}" type="presOf" srcId="{1E0A50E8-82DB-F941-B38F-A38D9FDEF424}" destId="{D49D7EE6-7268-1646-A6CE-345AF9B69F4E}" srcOrd="1" destOrd="0" presId="urn:microsoft.com/office/officeart/2005/8/layout/list1"/>
    <dgm:cxn modelId="{4BC42998-00BC-7B4B-B610-203BF444C2DA}" type="presParOf" srcId="{B95C6B6C-C6B9-364F-AD9A-E40E13AE5571}" destId="{98F2F32F-492C-9942-9FB4-0E5E258E77D6}" srcOrd="0" destOrd="0" presId="urn:microsoft.com/office/officeart/2005/8/layout/list1"/>
    <dgm:cxn modelId="{3AFA3415-560D-EF41-9315-9E3FA902FE83}" type="presParOf" srcId="{98F2F32F-492C-9942-9FB4-0E5E258E77D6}" destId="{3B49D5A1-7BF9-624A-9512-501249B2ADC3}" srcOrd="0" destOrd="0" presId="urn:microsoft.com/office/officeart/2005/8/layout/list1"/>
    <dgm:cxn modelId="{3FDAF070-699F-124E-A29A-FC4ED2B7249F}" type="presParOf" srcId="{98F2F32F-492C-9942-9FB4-0E5E258E77D6}" destId="{65DB8970-EFCD-0F48-8BDB-B8C9654E0BD7}" srcOrd="1" destOrd="0" presId="urn:microsoft.com/office/officeart/2005/8/layout/list1"/>
    <dgm:cxn modelId="{21B6672D-1829-0446-93E0-4C3146579C7C}" type="presParOf" srcId="{B95C6B6C-C6B9-364F-AD9A-E40E13AE5571}" destId="{A28E3CC5-8B3C-4D44-A598-5F270DD70E6B}" srcOrd="1" destOrd="0" presId="urn:microsoft.com/office/officeart/2005/8/layout/list1"/>
    <dgm:cxn modelId="{6AFD3955-6713-9B4C-A32C-87B94FF75816}" type="presParOf" srcId="{B95C6B6C-C6B9-364F-AD9A-E40E13AE5571}" destId="{A83A128D-EFBE-3945-82D3-E464DCACE396}" srcOrd="2" destOrd="0" presId="urn:microsoft.com/office/officeart/2005/8/layout/list1"/>
    <dgm:cxn modelId="{2BED4BC8-5198-704F-9E7B-32813DACE112}" type="presParOf" srcId="{B95C6B6C-C6B9-364F-AD9A-E40E13AE5571}" destId="{6CAE1267-96D9-9340-914B-4788BE0AB09B}" srcOrd="3" destOrd="0" presId="urn:microsoft.com/office/officeart/2005/8/layout/list1"/>
    <dgm:cxn modelId="{0FB2558D-A812-A646-8AC6-180B45802EDB}" type="presParOf" srcId="{B95C6B6C-C6B9-364F-AD9A-E40E13AE5571}" destId="{3D18ECD3-F523-9745-A2A8-DD3504C3B806}" srcOrd="4" destOrd="0" presId="urn:microsoft.com/office/officeart/2005/8/layout/list1"/>
    <dgm:cxn modelId="{5F606A34-F4E6-4942-BBDE-2258D894490F}" type="presParOf" srcId="{3D18ECD3-F523-9745-A2A8-DD3504C3B806}" destId="{C18397DD-483A-6C4B-8DCD-309C77C904FC}" srcOrd="0" destOrd="0" presId="urn:microsoft.com/office/officeart/2005/8/layout/list1"/>
    <dgm:cxn modelId="{62B265D6-2F20-9745-8DE4-E97BE868041C}" type="presParOf" srcId="{3D18ECD3-F523-9745-A2A8-DD3504C3B806}" destId="{D49D7EE6-7268-1646-A6CE-345AF9B69F4E}" srcOrd="1" destOrd="0" presId="urn:microsoft.com/office/officeart/2005/8/layout/list1"/>
    <dgm:cxn modelId="{63D93390-68C5-2B46-8DA1-0A9A9A772BDF}" type="presParOf" srcId="{B95C6B6C-C6B9-364F-AD9A-E40E13AE5571}" destId="{B532C308-EE08-2E4C-94FF-A6669D7E3CD5}" srcOrd="5" destOrd="0" presId="urn:microsoft.com/office/officeart/2005/8/layout/list1"/>
    <dgm:cxn modelId="{ED16CD56-CD68-564D-B134-F779405AEB29}" type="presParOf" srcId="{B95C6B6C-C6B9-364F-AD9A-E40E13AE5571}" destId="{BBA00A3E-3929-D34F-B5F6-F61315E08F8B}" srcOrd="6" destOrd="0" presId="urn:microsoft.com/office/officeart/2005/8/layout/list1"/>
    <dgm:cxn modelId="{59EA37CE-A691-0E44-B27E-486E57F9AD09}" type="presParOf" srcId="{B95C6B6C-C6B9-364F-AD9A-E40E13AE5571}" destId="{8DBBAC6C-BB88-5C4A-88DB-A065B9BDC5F5}" srcOrd="7" destOrd="0" presId="urn:microsoft.com/office/officeart/2005/8/layout/list1"/>
    <dgm:cxn modelId="{9B96D7AF-3789-F640-BC00-AA3E15123B1C}" type="presParOf" srcId="{B95C6B6C-C6B9-364F-AD9A-E40E13AE5571}" destId="{81C1720F-2469-3F43-9A42-9A7DA1269F9A}" srcOrd="8" destOrd="0" presId="urn:microsoft.com/office/officeart/2005/8/layout/list1"/>
    <dgm:cxn modelId="{EE2214F5-24D5-D444-B9AB-1CF8EDE3A8ED}" type="presParOf" srcId="{81C1720F-2469-3F43-9A42-9A7DA1269F9A}" destId="{3F0B8B40-3233-6A4D-B69B-27BB27ACF33A}" srcOrd="0" destOrd="0" presId="urn:microsoft.com/office/officeart/2005/8/layout/list1"/>
    <dgm:cxn modelId="{F9A5A208-C46E-4949-872E-CC62CA8DD817}" type="presParOf" srcId="{81C1720F-2469-3F43-9A42-9A7DA1269F9A}" destId="{632A6024-3F64-704F-8086-A16499B2BD27}" srcOrd="1" destOrd="0" presId="urn:microsoft.com/office/officeart/2005/8/layout/list1"/>
    <dgm:cxn modelId="{97621B0E-E51F-3549-B723-5BA0DA6C9496}" type="presParOf" srcId="{B95C6B6C-C6B9-364F-AD9A-E40E13AE5571}" destId="{D5F5B55D-69DA-904F-8A07-789F81629400}" srcOrd="9" destOrd="0" presId="urn:microsoft.com/office/officeart/2005/8/layout/list1"/>
    <dgm:cxn modelId="{E2C00706-3C27-3C48-BC64-E6CAFFC5108E}" type="presParOf" srcId="{B95C6B6C-C6B9-364F-AD9A-E40E13AE5571}" destId="{67DD53DF-E88D-C04F-9982-8D5A2BBF67D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Một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3"/>
        </a:solidFill>
      </dgm:spPr>
      <dgm:t>
        <a:bodyPr/>
        <a:lstStyle/>
        <a:p>
          <a:r>
            <a:rPr lang="en-US" sz="2000" b="1" i="1" dirty="0" err="1">
              <a:solidFill>
                <a:srgbClr val="FF0000"/>
              </a:solidFill>
              <a:latin typeface="Times New Roman" panose="02020603050405020304" pitchFamily="18" charset="0"/>
              <a:cs typeface="Times New Roman" panose="02020603050405020304" pitchFamily="18" charset="0"/>
            </a:rPr>
            <a:t>Khi</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nghiên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cứu</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xem</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xét</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các</a:t>
          </a:r>
          <a:r>
            <a:rPr lang="en-US" sz="2000" b="1" i="1" dirty="0">
              <a:solidFill>
                <a:srgbClr val="FF0000"/>
              </a:solidFill>
              <a:latin typeface="Times New Roman" panose="02020603050405020304" pitchFamily="18" charset="0"/>
              <a:cs typeface="Times New Roman" panose="02020603050405020304" pitchFamily="18" charset="0"/>
            </a:rPr>
            <a:t> SV,HT </a:t>
          </a:r>
          <a:r>
            <a:rPr lang="en-US" sz="2000" b="1" i="1" dirty="0" err="1">
              <a:solidFill>
                <a:srgbClr val="FF0000"/>
              </a:solidFill>
              <a:latin typeface="Times New Roman" panose="02020603050405020304" pitchFamily="18" charset="0"/>
              <a:cs typeface="Times New Roman" panose="02020603050405020304" pitchFamily="18" charset="0"/>
            </a:rPr>
            <a:t>cụ</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thể</a:t>
          </a:r>
          <a:r>
            <a:rPr lang="en-US" sz="2000" b="1" i="1" dirty="0">
              <a:solidFill>
                <a:srgbClr val="FF0000"/>
              </a:solidFill>
              <a:latin typeface="Times New Roman" panose="02020603050405020304" pitchFamily="18" charset="0"/>
              <a:cs typeface="Times New Roman" panose="02020603050405020304" pitchFamily="18" charset="0"/>
            </a:rPr>
            <a:t>:</a:t>
          </a: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SV,HT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vào</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phát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ở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tại</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mà</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còn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dự</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báo</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tương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lai</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a:t>
          </a: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Hai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r>
            <a:rPr lang="en-US" sz="2000" b="1" i="1" dirty="0" err="1">
              <a:solidFill>
                <a:srgbClr val="FF0000"/>
              </a:solidFill>
              <a:latin typeface="Times New Roman" panose="02020603050405020304" pitchFamily="18" charset="0"/>
              <a:cs typeface="Times New Roman" panose="02020603050405020304" pitchFamily="18" charset="0"/>
            </a:rPr>
            <a:t>Sự</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phát</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triển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của</a:t>
          </a:r>
          <a:r>
            <a:rPr lang="en-US" sz="2000" b="1" i="1" dirty="0">
              <a:solidFill>
                <a:srgbClr val="FF0000"/>
              </a:solidFill>
              <a:latin typeface="Times New Roman" panose="02020603050405020304" pitchFamily="18" charset="0"/>
              <a:cs typeface="Times New Roman" panose="02020603050405020304" pitchFamily="18" charset="0"/>
            </a:rPr>
            <a:t> SV, HT </a:t>
          </a:r>
          <a:r>
            <a:rPr lang="en-US" sz="2000" b="1" i="1" dirty="0" err="1">
              <a:solidFill>
                <a:srgbClr val="FF0000"/>
              </a:solidFill>
              <a:latin typeface="Times New Roman" panose="02020603050405020304" pitchFamily="18" charset="0"/>
              <a:cs typeface="Times New Roman" panose="02020603050405020304" pitchFamily="18" charset="0"/>
            </a:rPr>
            <a:t>trải</a:t>
          </a:r>
          <a:r>
            <a:rPr lang="en-US" sz="2000" b="1" i="1" dirty="0">
              <a:solidFill>
                <a:srgbClr val="FF0000"/>
              </a:solidFill>
              <a:latin typeface="Times New Roman" panose="02020603050405020304" pitchFamily="18" charset="0"/>
              <a:cs typeface="Times New Roman" panose="02020603050405020304" pitchFamily="18" charset="0"/>
            </a:rPr>
            <a:t> qua </a:t>
          </a:r>
          <a:r>
            <a:rPr lang="en-US" sz="2000" b="1" i="1" dirty="0" err="1">
              <a:solidFill>
                <a:srgbClr val="FF0000"/>
              </a:solidFill>
              <a:latin typeface="Times New Roman" panose="02020603050405020304" pitchFamily="18" charset="0"/>
              <a:cs typeface="Times New Roman" panose="02020603050405020304" pitchFamily="18" charset="0"/>
            </a:rPr>
            <a:t>nhiều</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giai</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đoạn</a:t>
          </a:r>
          <a:r>
            <a:rPr lang="en-US" sz="2000" b="1" i="1" dirty="0">
              <a:solidFill>
                <a:srgbClr val="FF0000"/>
              </a:solidFill>
              <a:latin typeface="Times New Roman" panose="02020603050405020304" pitchFamily="18" charset="0"/>
              <a:cs typeface="Times New Roman" panose="02020603050405020304" pitchFamily="18" charset="0"/>
            </a:rPr>
            <a:t> </a:t>
          </a: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Cần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tìm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hình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phương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pháp</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tác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động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phù</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hợp</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để</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thúc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đẩy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hoặc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kìm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hãm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triển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đó</a:t>
          </a:r>
          <a:r>
            <a:rPr lang="en-US" sz="2000" b="1" dirty="0">
              <a:solidFill>
                <a:schemeClr val="tx2"/>
              </a:solidFill>
              <a:latin typeface="Times New Roman" panose="02020603050405020304" pitchFamily="18" charset="0"/>
              <a:cs typeface="Times New Roman" panose="02020603050405020304" pitchFamily="18" charset="0"/>
            </a:rPr>
            <a:t>.</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Ba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400" b="1" dirty="0" err="1">
              <a:solidFill>
                <a:schemeClr val="tx2"/>
              </a:solidFill>
              <a:latin typeface="Times New Roman" panose="02020603050405020304" pitchFamily="18" charset="0"/>
              <a:cs typeface="Times New Roman" panose="02020603050405020304" pitchFamily="18" charset="0"/>
            </a:rPr>
            <a:t>Phải</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sớm</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phát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hiện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và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ủng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hộ</a:t>
          </a:r>
          <a:r>
            <a:rPr lang="en-US" sz="2400" b="1" dirty="0">
              <a:solidFill>
                <a:schemeClr val="tx2"/>
              </a:solidFill>
              <a:latin typeface="Times New Roman" panose="02020603050405020304" pitchFamily="18" charset="0"/>
              <a:cs typeface="Times New Roman" panose="02020603050405020304" pitchFamily="18" charset="0"/>
            </a:rPr>
            <a:t> SV,HT </a:t>
          </a:r>
          <a:r>
            <a:rPr lang="en-US" sz="2400" b="1" dirty="0" err="1">
              <a:solidFill>
                <a:schemeClr val="tx2"/>
              </a:solidFill>
              <a:latin typeface="Times New Roman" panose="02020603050405020304" pitchFamily="18" charset="0"/>
              <a:cs typeface="Times New Roman" panose="02020603050405020304" pitchFamily="18" charset="0"/>
            </a:rPr>
            <a:t>mới</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hợp</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quy</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luật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tạo</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điều</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kiện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cho</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sự</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phát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triển</a:t>
          </a:r>
          <a:r>
            <a:rPr lang="en-US" sz="2400" b="1" dirty="0">
              <a:solidFill>
                <a:schemeClr val="tx2"/>
              </a:solidFill>
              <a:latin typeface="Times New Roman" panose="02020603050405020304" pitchFamily="18" charset="0"/>
              <a:cs typeface="Times New Roman" panose="02020603050405020304" pitchFamily="18" charset="0"/>
            </a:rPr>
            <a:t>.</a:t>
          </a: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F6B1DA02-929E-4A3B-8E5A-A35A915C4465}" type="presOf" srcId="{32D6A73B-402A-4B4F-BCA8-E5C7C242654F}" destId="{5302FF2D-792F-459A-96EF-9AA82992B7BC}"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2007E124-3B13-4B27-A5BC-80251BED4558}" type="presOf" srcId="{82F985B4-8F98-411A-A4DF-A3DA449EE2F7}" destId="{EFEE8269-3D05-4C18-9054-9F2A8367E5E0}"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AAB3B629-D423-4CDA-97C2-3A7B7E9E9E07}" type="presOf" srcId="{B28DD6C3-B219-4A05-9B1B-2DC58F6EEAFC}" destId="{2FDDBBE4-69EE-4407-A1C5-F3ACF36E5E7C}" srcOrd="0" destOrd="0" presId="urn:microsoft.com/office/officeart/2011/layout/TabList"/>
    <dgm:cxn modelId="{DCBD3658-BECC-4117-BBF1-1024B26A05FB}" type="presOf" srcId="{F4EE96B1-B727-4581-90E9-BB92B122D611}" destId="{95AA686E-C137-4A3E-9FEF-D3AD0912EC31}" srcOrd="0" destOrd="0" presId="urn:microsoft.com/office/officeart/2011/layout/TabList"/>
    <dgm:cxn modelId="{52B82585-D11F-4C3D-A572-2859E34059DC}" type="presOf" srcId="{84C09F22-DD5D-4A2A-A276-E3EE9C3199E5}" destId="{99AB1CB7-AD60-4AC4-8294-C4C512DEC9C5}" srcOrd="0" destOrd="0" presId="urn:microsoft.com/office/officeart/2011/layout/TabList"/>
    <dgm:cxn modelId="{96B64186-4913-424F-A840-FB3897B461DC}" type="presOf" srcId="{28182647-DB33-4789-BB29-9B1CD5C06BCB}" destId="{FA569536-F33F-41D7-94FC-DEC6393CC89C}"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97B77B9B-AEF4-4ABD-BD3B-7B01B4B197B9}" type="presOf" srcId="{165FC2A0-E79E-4EE1-9FC7-9B396DAEF510}" destId="{6006F572-17F4-4C7C-97F9-A69521F64595}" srcOrd="0" destOrd="0" presId="urn:microsoft.com/office/officeart/2011/layout/TabList"/>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5AFB42D8-5808-40EC-B35D-862CB4E3C5D9}" type="presOf" srcId="{FC70EFE2-2B04-468B-86A5-3B09A2F120C8}" destId="{7614B290-0C2E-4744-B26B-D7F2B8EE6BE5}" srcOrd="0" destOrd="0" presId="urn:microsoft.com/office/officeart/2011/layout/TabList"/>
    <dgm:cxn modelId="{7D26FDF1-C2F1-40E1-A3D8-3B7C193D42E7}" type="presOf" srcId="{6EE168A3-BAD3-4341-988B-5DD292914A5D}" destId="{35A2A7BB-015C-43D2-BF83-AC92864CEFEF}" srcOrd="0" destOrd="0" presId="urn:microsoft.com/office/officeart/2011/layout/TabList"/>
    <dgm:cxn modelId="{DC0750FF-71EE-4C00-97BF-FCBC8F16D292}" type="presOf" srcId="{FAEDAEDC-A910-414B-9F12-2A2B0263A3F9}" destId="{CAFF16D3-8520-47DB-867D-62AAB3E9B6DC}" srcOrd="0" destOrd="0" presId="urn:microsoft.com/office/officeart/2011/layout/TabList"/>
    <dgm:cxn modelId="{02816856-4BB2-485A-82F6-09E6B74F2235}" type="presParOf" srcId="{2FDDBBE4-69EE-4407-A1C5-F3ACF36E5E7C}" destId="{B5204C25-82B8-4274-A7D7-4AE61B9F5A74}" srcOrd="0" destOrd="0" presId="urn:microsoft.com/office/officeart/2011/layout/TabList"/>
    <dgm:cxn modelId="{E9688D5D-6404-45F0-8F85-C140BE882557}" type="presParOf" srcId="{B5204C25-82B8-4274-A7D7-4AE61B9F5A74}" destId="{EFEE8269-3D05-4C18-9054-9F2A8367E5E0}" srcOrd="0" destOrd="0" presId="urn:microsoft.com/office/officeart/2011/layout/TabList"/>
    <dgm:cxn modelId="{BFD5BB09-A7F7-49BB-B9B8-13BB0A4EE3EF}" type="presParOf" srcId="{B5204C25-82B8-4274-A7D7-4AE61B9F5A74}" destId="{95AA686E-C137-4A3E-9FEF-D3AD0912EC31}" srcOrd="1" destOrd="0" presId="urn:microsoft.com/office/officeart/2011/layout/TabList"/>
    <dgm:cxn modelId="{D0A42B26-6D35-4B32-8CD3-84046B36F84E}" type="presParOf" srcId="{B5204C25-82B8-4274-A7D7-4AE61B9F5A74}" destId="{96B90B6B-7448-4611-8EA7-F766776FCBB0}" srcOrd="2" destOrd="0" presId="urn:microsoft.com/office/officeart/2011/layout/TabList"/>
    <dgm:cxn modelId="{91BEFCBB-C155-4A50-8382-C58B92049DBB}" type="presParOf" srcId="{2FDDBBE4-69EE-4407-A1C5-F3ACF36E5E7C}" destId="{7614B290-0C2E-4744-B26B-D7F2B8EE6BE5}" srcOrd="1" destOrd="0" presId="urn:microsoft.com/office/officeart/2011/layout/TabList"/>
    <dgm:cxn modelId="{D76700FA-F4E0-4CCA-A99F-2908AAFCD878}" type="presParOf" srcId="{2FDDBBE4-69EE-4407-A1C5-F3ACF36E5E7C}" destId="{98761C60-44CF-4126-9EC0-832BBCFA8E82}" srcOrd="2" destOrd="0" presId="urn:microsoft.com/office/officeart/2011/layout/TabList"/>
    <dgm:cxn modelId="{5F10EE4B-7123-4D9A-81B2-16DDFD4EBDCA}" type="presParOf" srcId="{2FDDBBE4-69EE-4407-A1C5-F3ACF36E5E7C}" destId="{293EEE4D-C62A-44E2-8973-713AE27AE670}" srcOrd="3" destOrd="0" presId="urn:microsoft.com/office/officeart/2011/layout/TabList"/>
    <dgm:cxn modelId="{6C114A0C-5809-416E-A4D2-F951BAE49B81}" type="presParOf" srcId="{293EEE4D-C62A-44E2-8973-713AE27AE670}" destId="{99AB1CB7-AD60-4AC4-8294-C4C512DEC9C5}" srcOrd="0" destOrd="0" presId="urn:microsoft.com/office/officeart/2011/layout/TabList"/>
    <dgm:cxn modelId="{51B551F1-CE54-49AF-A2F4-7A2D0A703020}" type="presParOf" srcId="{293EEE4D-C62A-44E2-8973-713AE27AE670}" destId="{35A2A7BB-015C-43D2-BF83-AC92864CEFEF}" srcOrd="1" destOrd="0" presId="urn:microsoft.com/office/officeart/2011/layout/TabList"/>
    <dgm:cxn modelId="{F7008D5B-FE8C-41B4-97CF-650C4CB42BF6}" type="presParOf" srcId="{293EEE4D-C62A-44E2-8973-713AE27AE670}" destId="{2F63A709-0449-4007-990E-9AEBBB59B971}" srcOrd="2" destOrd="0" presId="urn:microsoft.com/office/officeart/2011/layout/TabList"/>
    <dgm:cxn modelId="{1FFC3369-6F13-4584-9C0B-D4960BBC5474}" type="presParOf" srcId="{2FDDBBE4-69EE-4407-A1C5-F3ACF36E5E7C}" destId="{5302FF2D-792F-459A-96EF-9AA82992B7BC}" srcOrd="4" destOrd="0" presId="urn:microsoft.com/office/officeart/2011/layout/TabList"/>
    <dgm:cxn modelId="{2D13881E-1828-4796-96C5-5EA809089994}" type="presParOf" srcId="{2FDDBBE4-69EE-4407-A1C5-F3ACF36E5E7C}" destId="{192158F7-D4BF-49C3-929B-53DD0CC7D42A}" srcOrd="5" destOrd="0" presId="urn:microsoft.com/office/officeart/2011/layout/TabList"/>
    <dgm:cxn modelId="{FE96CE65-A5F0-4DCE-A2FB-028212B4B285}" type="presParOf" srcId="{2FDDBBE4-69EE-4407-A1C5-F3ACF36E5E7C}" destId="{842910B8-8D0C-4C1E-8060-971F37287F12}" srcOrd="6" destOrd="0" presId="urn:microsoft.com/office/officeart/2011/layout/TabList"/>
    <dgm:cxn modelId="{96BB9F38-0AF3-404F-A51D-3AC15A228E45}" type="presParOf" srcId="{842910B8-8D0C-4C1E-8060-971F37287F12}" destId="{FA569536-F33F-41D7-94FC-DEC6393CC89C}" srcOrd="0" destOrd="0" presId="urn:microsoft.com/office/officeart/2011/layout/TabList"/>
    <dgm:cxn modelId="{16CFF621-2091-42E8-861E-BF5CBCA030FE}" type="presParOf" srcId="{842910B8-8D0C-4C1E-8060-971F37287F12}" destId="{CAFF16D3-8520-47DB-867D-62AAB3E9B6DC}" srcOrd="1" destOrd="0" presId="urn:microsoft.com/office/officeart/2011/layout/TabList"/>
    <dgm:cxn modelId="{73A0CB06-7CE1-49D5-AC38-3A093824DC10}" type="presParOf" srcId="{842910B8-8D0C-4C1E-8060-971F37287F12}" destId="{B0558FC4-4B64-4AD1-A2B4-086059AEA95E}" srcOrd="2" destOrd="0" presId="urn:microsoft.com/office/officeart/2011/layout/TabList"/>
    <dgm:cxn modelId="{58D461D8-FF6C-4251-8066-FA808C1E156F}"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Kết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quả</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Nguyên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nhân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672B3D3E-F00F-4CCE-9463-C0EA55D61859}" type="presOf" srcId="{1A3D2678-FF9D-4C59-A3CD-F964A434FBB1}" destId="{231BD027-D91B-40A8-94BF-0F5F174F69C7}" srcOrd="0" destOrd="0" presId="urn:microsoft.com/office/officeart/2009/layout/ReverseList"/>
    <dgm:cxn modelId="{FCDD9045-E704-420E-A0E1-389C421B7176}" type="presOf" srcId="{22F90091-EE16-4E52-A855-A9E6F2CD2488}" destId="{25308508-C5A2-4BD2-A3BB-936BB01BF455}"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A6E736A0-516A-4E6B-9F30-4ADE87C53DBB}" type="presOf" srcId="{82858F8D-4F48-41B7-9DCD-1609A3CEE02E}" destId="{94497783-3254-4EB8-AB7D-3D995DCCBCB8}" srcOrd="1" destOrd="0" presId="urn:microsoft.com/office/officeart/2009/layout/ReverseList"/>
    <dgm:cxn modelId="{537080C8-DD9D-450D-A984-F21CCBDEF046}" type="presOf" srcId="{1A3D2678-FF9D-4C59-A3CD-F964A434FBB1}" destId="{5D249FAC-6CAC-49BD-8B1F-4CA2B5EF8B7B}" srcOrd="1" destOrd="0" presId="urn:microsoft.com/office/officeart/2009/layout/ReverseList"/>
    <dgm:cxn modelId="{A77C15D5-2824-4C24-9EFB-B04DB33F6F0B}" type="presOf" srcId="{82858F8D-4F48-41B7-9DCD-1609A3CEE02E}" destId="{97891449-DC63-43B5-9F53-5A0DD06D40F7}" srcOrd="0" destOrd="0" presId="urn:microsoft.com/office/officeart/2009/layout/ReverseList"/>
    <dgm:cxn modelId="{7D01C761-FD8B-4FB6-BBE6-FAE54F36EDC8}" type="presParOf" srcId="{25308508-C5A2-4BD2-A3BB-936BB01BF455}" destId="{97891449-DC63-43B5-9F53-5A0DD06D40F7}" srcOrd="0" destOrd="0" presId="urn:microsoft.com/office/officeart/2009/layout/ReverseList"/>
    <dgm:cxn modelId="{55FC20B0-E0BD-449B-9A55-36B16B5676F6}" type="presParOf" srcId="{25308508-C5A2-4BD2-A3BB-936BB01BF455}" destId="{94497783-3254-4EB8-AB7D-3D995DCCBCB8}" srcOrd="1" destOrd="0" presId="urn:microsoft.com/office/officeart/2009/layout/ReverseList"/>
    <dgm:cxn modelId="{59DA8593-EF57-4093-A7A5-BB3337681CD0}" type="presParOf" srcId="{25308508-C5A2-4BD2-A3BB-936BB01BF455}" destId="{231BD027-D91B-40A8-94BF-0F5F174F69C7}" srcOrd="2" destOrd="0" presId="urn:microsoft.com/office/officeart/2009/layout/ReverseList"/>
    <dgm:cxn modelId="{B8B7B5CB-9DEA-4CA6-BC68-A9979AC51266}" type="presParOf" srcId="{25308508-C5A2-4BD2-A3BB-936BB01BF455}" destId="{5D249FAC-6CAC-49BD-8B1F-4CA2B5EF8B7B}" srcOrd="3" destOrd="0" presId="urn:microsoft.com/office/officeart/2009/layout/ReverseList"/>
    <dgm:cxn modelId="{A5FEAFFF-91EE-4921-ABBA-6909F486E021}" type="presParOf" srcId="{25308508-C5A2-4BD2-A3BB-936BB01BF455}" destId="{A409E688-356B-4D05-A62B-D3322EBA34BB}" srcOrd="4" destOrd="0" presId="urn:microsoft.com/office/officeart/2009/layout/ReverseList"/>
    <dgm:cxn modelId="{853D3731-F872-4078-B075-0823B81F2589}"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Ngẫu</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nhiên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Tất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nhiên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01953311-5B37-4E04-83D6-FEF46632300C}" type="presOf" srcId="{1A3D2678-FF9D-4C59-A3CD-F964A434FBB1}" destId="{5D249FAC-6CAC-49BD-8B1F-4CA2B5EF8B7B}" srcOrd="1" destOrd="0" presId="urn:microsoft.com/office/officeart/2009/layout/ReverseList"/>
    <dgm:cxn modelId="{43298812-2474-4188-BBC2-0F0BB4EFD716}" type="presOf" srcId="{82858F8D-4F48-41B7-9DCD-1609A3CEE02E}" destId="{97891449-DC63-43B5-9F53-5A0DD06D40F7}" srcOrd="0" destOrd="0" presId="urn:microsoft.com/office/officeart/2009/layout/ReverseList"/>
    <dgm:cxn modelId="{1FF7D53F-193E-434A-9494-E010CABE688F}" type="presOf" srcId="{22F90091-EE16-4E52-A855-A9E6F2CD2488}" destId="{25308508-C5A2-4BD2-A3BB-936BB01BF455}"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5F093DA3-1086-488B-861D-6D07AC5A0EF4}" type="presOf" srcId="{82858F8D-4F48-41B7-9DCD-1609A3CEE02E}" destId="{94497783-3254-4EB8-AB7D-3D995DCCBCB8}" srcOrd="1" destOrd="0" presId="urn:microsoft.com/office/officeart/2009/layout/ReverseList"/>
    <dgm:cxn modelId="{91420EEB-6033-483D-9E2D-0B89203F997B}" type="presOf" srcId="{1A3D2678-FF9D-4C59-A3CD-F964A434FBB1}" destId="{231BD027-D91B-40A8-94BF-0F5F174F69C7}" srcOrd="0" destOrd="0" presId="urn:microsoft.com/office/officeart/2009/layout/ReverseList"/>
    <dgm:cxn modelId="{38696782-4C7D-4977-87AB-7A9E4CED6388}" type="presParOf" srcId="{25308508-C5A2-4BD2-A3BB-936BB01BF455}" destId="{97891449-DC63-43B5-9F53-5A0DD06D40F7}" srcOrd="0" destOrd="0" presId="urn:microsoft.com/office/officeart/2009/layout/ReverseList"/>
    <dgm:cxn modelId="{AB4B83AA-8272-4382-ADAE-033775C88BA2}" type="presParOf" srcId="{25308508-C5A2-4BD2-A3BB-936BB01BF455}" destId="{94497783-3254-4EB8-AB7D-3D995DCCBCB8}" srcOrd="1" destOrd="0" presId="urn:microsoft.com/office/officeart/2009/layout/ReverseList"/>
    <dgm:cxn modelId="{603DF7C5-F157-4851-ACCE-BED05EDB223B}" type="presParOf" srcId="{25308508-C5A2-4BD2-A3BB-936BB01BF455}" destId="{231BD027-D91B-40A8-94BF-0F5F174F69C7}" srcOrd="2" destOrd="0" presId="urn:microsoft.com/office/officeart/2009/layout/ReverseList"/>
    <dgm:cxn modelId="{FA274FDD-7837-4655-BF96-3B863B484862}" type="presParOf" srcId="{25308508-C5A2-4BD2-A3BB-936BB01BF455}" destId="{5D249FAC-6CAC-49BD-8B1F-4CA2B5EF8B7B}" srcOrd="3" destOrd="0" presId="urn:microsoft.com/office/officeart/2009/layout/ReverseList"/>
    <dgm:cxn modelId="{72795163-4DAA-4B8B-9C01-44AC28E64EA5}" type="presParOf" srcId="{25308508-C5A2-4BD2-A3BB-936BB01BF455}" destId="{A409E688-356B-4D05-A62B-D3322EBA34BB}" srcOrd="4" destOrd="0" presId="urn:microsoft.com/office/officeart/2009/layout/ReverseList"/>
    <dgm:cxn modelId="{5A344DF3-8E1C-45B4-81CD-D2AA5E7A72CF}"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Hình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thức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Nội</a:t>
          </a:r>
          <a:r>
            <a:rPr lang="en-US" sz="2800" b="1" dirty="0">
              <a:solidFill>
                <a:schemeClr val="tx2"/>
              </a:solidFill>
              <a:latin typeface="Times New Roman" panose="02020603050405020304" pitchFamily="18" charset="0"/>
              <a:cs typeface="Times New Roman" panose="02020603050405020304" pitchFamily="18" charset="0"/>
            </a:rPr>
            <a:t> dung</a:t>
          </a: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9448CA0D-B942-4581-B741-7ED92F266135}" type="presOf" srcId="{82858F8D-4F48-41B7-9DCD-1609A3CEE02E}" destId="{94497783-3254-4EB8-AB7D-3D995DCCBCB8}" srcOrd="1" destOrd="0" presId="urn:microsoft.com/office/officeart/2009/layout/ReverseList"/>
    <dgm:cxn modelId="{5BCD893B-9644-4D46-8FF4-D3FA1BBF8571}" type="presOf" srcId="{82858F8D-4F48-41B7-9DCD-1609A3CEE02E}" destId="{97891449-DC63-43B5-9F53-5A0DD06D40F7}" srcOrd="0" destOrd="0" presId="urn:microsoft.com/office/officeart/2009/layout/ReverseList"/>
    <dgm:cxn modelId="{9A87F14F-5BEE-440D-B920-28C2D7F5E662}" type="presOf" srcId="{22F90091-EE16-4E52-A855-A9E6F2CD2488}" destId="{25308508-C5A2-4BD2-A3BB-936BB01BF455}"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047437BE-5856-4A9D-AEC2-96290784D0E8}" type="presOf" srcId="{1A3D2678-FF9D-4C59-A3CD-F964A434FBB1}" destId="{231BD027-D91B-40A8-94BF-0F5F174F69C7}" srcOrd="0" destOrd="0" presId="urn:microsoft.com/office/officeart/2009/layout/ReverseList"/>
    <dgm:cxn modelId="{13FD51DC-113E-48EF-BD0B-43B5DE80E040}" type="presOf" srcId="{1A3D2678-FF9D-4C59-A3CD-F964A434FBB1}" destId="{5D249FAC-6CAC-49BD-8B1F-4CA2B5EF8B7B}" srcOrd="1" destOrd="0" presId="urn:microsoft.com/office/officeart/2009/layout/ReverseList"/>
    <dgm:cxn modelId="{0A9C34B0-590B-4C28-A9C9-3C2593CB1C37}" type="presParOf" srcId="{25308508-C5A2-4BD2-A3BB-936BB01BF455}" destId="{97891449-DC63-43B5-9F53-5A0DD06D40F7}" srcOrd="0" destOrd="0" presId="urn:microsoft.com/office/officeart/2009/layout/ReverseList"/>
    <dgm:cxn modelId="{F764B5E0-2043-46B5-8A90-1D4187A12E71}" type="presParOf" srcId="{25308508-C5A2-4BD2-A3BB-936BB01BF455}" destId="{94497783-3254-4EB8-AB7D-3D995DCCBCB8}" srcOrd="1" destOrd="0" presId="urn:microsoft.com/office/officeart/2009/layout/ReverseList"/>
    <dgm:cxn modelId="{E907679E-10F6-4D8E-BA69-A05683EE6134}" type="presParOf" srcId="{25308508-C5A2-4BD2-A3BB-936BB01BF455}" destId="{231BD027-D91B-40A8-94BF-0F5F174F69C7}" srcOrd="2" destOrd="0" presId="urn:microsoft.com/office/officeart/2009/layout/ReverseList"/>
    <dgm:cxn modelId="{C40C88AF-1533-470B-B208-A302BB2C50B5}" type="presParOf" srcId="{25308508-C5A2-4BD2-A3BB-936BB01BF455}" destId="{5D249FAC-6CAC-49BD-8B1F-4CA2B5EF8B7B}" srcOrd="3" destOrd="0" presId="urn:microsoft.com/office/officeart/2009/layout/ReverseList"/>
    <dgm:cxn modelId="{BE4D3DE9-08B5-481A-8098-8B792C2341D4}" type="presParOf" srcId="{25308508-C5A2-4BD2-A3BB-936BB01BF455}" destId="{A409E688-356B-4D05-A62B-D3322EBA34BB}" srcOrd="4" destOrd="0" presId="urn:microsoft.com/office/officeart/2009/layout/ReverseList"/>
    <dgm:cxn modelId="{12418B55-71DC-42CE-89E1-5684E1D9E652}"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tượng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Bản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chất</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B7930241-5950-4D7A-889F-F432D0599AB7}" type="presOf" srcId="{1A3D2678-FF9D-4C59-A3CD-F964A434FBB1}" destId="{5D249FAC-6CAC-49BD-8B1F-4CA2B5EF8B7B}" srcOrd="1" destOrd="0" presId="urn:microsoft.com/office/officeart/2009/layout/ReverseList"/>
    <dgm:cxn modelId="{3C328D82-43C0-4204-A619-996600585F84}" type="presOf" srcId="{1A3D2678-FF9D-4C59-A3CD-F964A434FBB1}" destId="{231BD027-D91B-40A8-94BF-0F5F174F69C7}"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8F7584A5-1B5F-48A9-8509-ED38A90BFFE4}" type="presOf" srcId="{82858F8D-4F48-41B7-9DCD-1609A3CEE02E}" destId="{94497783-3254-4EB8-AB7D-3D995DCCBCB8}" srcOrd="1" destOrd="0" presId="urn:microsoft.com/office/officeart/2009/layout/ReverseList"/>
    <dgm:cxn modelId="{49D1D5F2-5C93-4D81-B735-AE77342A2FBA}" type="presOf" srcId="{22F90091-EE16-4E52-A855-A9E6F2CD2488}" destId="{25308508-C5A2-4BD2-A3BB-936BB01BF455}" srcOrd="0" destOrd="0" presId="urn:microsoft.com/office/officeart/2009/layout/ReverseList"/>
    <dgm:cxn modelId="{50787FF3-95A3-4DBA-884C-BFEF20142136}" type="presOf" srcId="{82858F8D-4F48-41B7-9DCD-1609A3CEE02E}" destId="{97891449-DC63-43B5-9F53-5A0DD06D40F7}" srcOrd="0" destOrd="0" presId="urn:microsoft.com/office/officeart/2009/layout/ReverseList"/>
    <dgm:cxn modelId="{4061C7BB-7B81-404D-99BE-537022A457B9}" type="presParOf" srcId="{25308508-C5A2-4BD2-A3BB-936BB01BF455}" destId="{97891449-DC63-43B5-9F53-5A0DD06D40F7}" srcOrd="0" destOrd="0" presId="urn:microsoft.com/office/officeart/2009/layout/ReverseList"/>
    <dgm:cxn modelId="{586658E3-4FA6-42E1-A070-741A711337C3}" type="presParOf" srcId="{25308508-C5A2-4BD2-A3BB-936BB01BF455}" destId="{94497783-3254-4EB8-AB7D-3D995DCCBCB8}" srcOrd="1" destOrd="0" presId="urn:microsoft.com/office/officeart/2009/layout/ReverseList"/>
    <dgm:cxn modelId="{69A9923C-071A-4595-A482-D54EB968BDAA}" type="presParOf" srcId="{25308508-C5A2-4BD2-A3BB-936BB01BF455}" destId="{231BD027-D91B-40A8-94BF-0F5F174F69C7}" srcOrd="2" destOrd="0" presId="urn:microsoft.com/office/officeart/2009/layout/ReverseList"/>
    <dgm:cxn modelId="{C0B541EF-4217-463B-B886-A6D62D3E1647}" type="presParOf" srcId="{25308508-C5A2-4BD2-A3BB-936BB01BF455}" destId="{5D249FAC-6CAC-49BD-8B1F-4CA2B5EF8B7B}" srcOrd="3" destOrd="0" presId="urn:microsoft.com/office/officeart/2009/layout/ReverseList"/>
    <dgm:cxn modelId="{541E21C3-C4EA-4597-9EE1-7D949F525014}" type="presParOf" srcId="{25308508-C5A2-4BD2-A3BB-936BB01BF455}" destId="{A409E688-356B-4D05-A62B-D3322EBA34BB}" srcOrd="4" destOrd="0" presId="urn:microsoft.com/office/officeart/2009/layout/ReverseList"/>
    <dgm:cxn modelId="{8654F364-D785-4DDE-B75C-2923BA047ACE}"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Hiện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thực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Khả</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năng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EC808E15-DC32-46B2-B0F6-B99DB4A9321C}" type="presOf" srcId="{22F90091-EE16-4E52-A855-A9E6F2CD2488}" destId="{25308508-C5A2-4BD2-A3BB-936BB01BF455}" srcOrd="0" destOrd="0" presId="urn:microsoft.com/office/officeart/2009/layout/ReverseList"/>
    <dgm:cxn modelId="{F5BCA128-95C3-477F-89C5-86B0A443EC3F}" type="presOf" srcId="{82858F8D-4F48-41B7-9DCD-1609A3CEE02E}" destId="{94497783-3254-4EB8-AB7D-3D995DCCBCB8}" srcOrd="1" destOrd="0" presId="urn:microsoft.com/office/officeart/2009/layout/ReverseList"/>
    <dgm:cxn modelId="{9843C34D-071E-4372-A527-B0D0CC7611F2}" type="presOf" srcId="{1A3D2678-FF9D-4C59-A3CD-F964A434FBB1}" destId="{231BD027-D91B-40A8-94BF-0F5F174F69C7}" srcOrd="0"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0E85C190-2BBB-4BA7-A442-0AE366513AA5}" srcId="{22F90091-EE16-4E52-A855-A9E6F2CD2488}" destId="{82858F8D-4F48-41B7-9DCD-1609A3CEE02E}" srcOrd="0" destOrd="0" parTransId="{EAF0BC76-8503-4DEE-BB06-E8E6F678E2EC}" sibTransId="{B88BAC47-3B11-4F43-97B7-EB3555DCEBE6}"/>
    <dgm:cxn modelId="{082E48E6-7873-4980-8A33-AC17146806C3}" type="presOf" srcId="{1A3D2678-FF9D-4C59-A3CD-F964A434FBB1}" destId="{5D249FAC-6CAC-49BD-8B1F-4CA2B5EF8B7B}" srcOrd="1" destOrd="0" presId="urn:microsoft.com/office/officeart/2009/layout/ReverseList"/>
    <dgm:cxn modelId="{0B17AFEE-398F-4D38-B166-E488AFA42C80}" type="presOf" srcId="{82858F8D-4F48-41B7-9DCD-1609A3CEE02E}" destId="{97891449-DC63-43B5-9F53-5A0DD06D40F7}" srcOrd="0" destOrd="0" presId="urn:microsoft.com/office/officeart/2009/layout/ReverseList"/>
    <dgm:cxn modelId="{DD6E0687-8E89-4B8F-8825-8AA539AD670F}" type="presParOf" srcId="{25308508-C5A2-4BD2-A3BB-936BB01BF455}" destId="{97891449-DC63-43B5-9F53-5A0DD06D40F7}" srcOrd="0" destOrd="0" presId="urn:microsoft.com/office/officeart/2009/layout/ReverseList"/>
    <dgm:cxn modelId="{51414677-D382-42DA-BBD8-9E08194CEBC1}" type="presParOf" srcId="{25308508-C5A2-4BD2-A3BB-936BB01BF455}" destId="{94497783-3254-4EB8-AB7D-3D995DCCBCB8}" srcOrd="1" destOrd="0" presId="urn:microsoft.com/office/officeart/2009/layout/ReverseList"/>
    <dgm:cxn modelId="{696228A7-093F-4F97-8557-DA9A9E1872A4}" type="presParOf" srcId="{25308508-C5A2-4BD2-A3BB-936BB01BF455}" destId="{231BD027-D91B-40A8-94BF-0F5F174F69C7}" srcOrd="2" destOrd="0" presId="urn:microsoft.com/office/officeart/2009/layout/ReverseList"/>
    <dgm:cxn modelId="{CB3CABCB-4ED1-4A77-93B6-406B29C8F05F}" type="presParOf" srcId="{25308508-C5A2-4BD2-A3BB-936BB01BF455}" destId="{5D249FAC-6CAC-49BD-8B1F-4CA2B5EF8B7B}" srcOrd="3" destOrd="0" presId="urn:microsoft.com/office/officeart/2009/layout/ReverseList"/>
    <dgm:cxn modelId="{3A4C1C7B-DE0E-43CF-BFBC-02246337CFDA}" type="presParOf" srcId="{25308508-C5A2-4BD2-A3BB-936BB01BF455}" destId="{A409E688-356B-4D05-A62B-D3322EBA34BB}" srcOrd="4" destOrd="0" presId="urn:microsoft.com/office/officeart/2009/layout/ReverseList"/>
    <dgm:cxn modelId="{85516707-31D3-4E34-8E9C-CF1E3F5CFED9}"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F8B44E-219B-4BDB-ACF5-B8AC51D7BEC3}"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US"/>
        </a:p>
      </dgm:t>
    </dgm:pt>
    <dgm:pt modelId="{2A3E11E8-74C7-4BFE-BED2-E1EF1638153B}">
      <dgm:prSet phldrT="[Text]" custT="1"/>
      <dgm:spPr>
        <a:solidFill>
          <a:schemeClr val="accent5">
            <a:lumMod val="40000"/>
            <a:lumOff val="60000"/>
          </a:schemeClr>
        </a:solidFill>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Kế</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thừa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quan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điểm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C.Mác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Ph.Ăngghen</a:t>
          </a:r>
          <a:endParaRPr lang="en-US" sz="2800" b="0" dirty="0">
            <a:solidFill>
              <a:schemeClr val="tx2"/>
            </a:solidFill>
            <a:latin typeface="Times New Roman" panose="02020603050405020304" pitchFamily="18" charset="0"/>
            <a:cs typeface="Times New Roman" panose="02020603050405020304" pitchFamily="18" charset="0"/>
          </a:endParaRPr>
        </a:p>
      </dgm:t>
    </dgm:pt>
    <dgm:pt modelId="{C66FAFA7-B6DB-4079-8E5A-B4106F2CF9E4}" type="parTrans" cxnId="{C7779D56-A07A-4F06-B90E-7EFCCEB29A6E}">
      <dgm:prSet/>
      <dgm:spPr/>
      <dgm:t>
        <a:bodyPr/>
        <a:lstStyle/>
        <a:p>
          <a:endParaRPr lang="en-US" b="0"/>
        </a:p>
      </dgm:t>
    </dgm:pt>
    <dgm:pt modelId="{28E79C8A-5A05-458F-8C87-7AC3519FABA8}" type="sibTrans" cxnId="{C7779D56-A07A-4F06-B90E-7EFCCEB29A6E}">
      <dgm:prSet/>
      <dgm:spPr/>
      <dgm:t>
        <a:bodyPr/>
        <a:lstStyle/>
        <a:p>
          <a:endParaRPr lang="en-US" b="0"/>
        </a:p>
      </dgm:t>
    </dgm:pt>
    <dgm:pt modelId="{1D3DBAE1-3F13-4138-AAB7-11DC30A18D8D}">
      <dgm:prSet phldrT="[Text]" custT="1"/>
      <dgm:spPr>
        <a:solidFill>
          <a:schemeClr val="accent5">
            <a:lumMod val="40000"/>
            <a:lumOff val="60000"/>
          </a:schemeClr>
        </a:solidFill>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Tổng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kết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toàn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diện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thành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tựu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mới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của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khoa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học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đấu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tranh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chống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mọi</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biểu</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hiện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xuyên</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tạc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và</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bác</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bỏ</a:t>
          </a:r>
          <a:r>
            <a:rPr lang="en-US" sz="2800" b="0" dirty="0">
              <a:solidFill>
                <a:schemeClr val="tx2"/>
              </a:solidFill>
              <a:latin typeface="Times New Roman" panose="02020603050405020304" pitchFamily="18" charset="0"/>
              <a:cs typeface="Times New Roman" panose="02020603050405020304" pitchFamily="18" charset="0"/>
            </a:rPr>
            <a:t> CNDV</a:t>
          </a:r>
        </a:p>
      </dgm:t>
    </dgm:pt>
    <dgm:pt modelId="{75B2F1EE-4AD4-4ACB-9218-AC36CBFF2F22}" type="parTrans" cxnId="{B6132C20-CB86-490F-880A-267D4A347E00}">
      <dgm:prSet/>
      <dgm:spPr/>
      <dgm:t>
        <a:bodyPr/>
        <a:lstStyle/>
        <a:p>
          <a:endParaRPr lang="en-US" b="0"/>
        </a:p>
      </dgm:t>
    </dgm:pt>
    <dgm:pt modelId="{AF533E15-EDD5-49FC-8FFE-0B380F9D188D}" type="sibTrans" cxnId="{B6132C20-CB86-490F-880A-267D4A347E00}">
      <dgm:prSet/>
      <dgm:spPr/>
      <dgm:t>
        <a:bodyPr/>
        <a:lstStyle/>
        <a:p>
          <a:endParaRPr lang="en-US" b="0"/>
        </a:p>
      </dgm:t>
    </dgm:pt>
    <dgm:pt modelId="{B2CCFC41-E17C-494C-82FD-92E655A9D55C}">
      <dgm:prSet phldrT="[Text]" custT="1"/>
      <dgm:spPr>
        <a:solidFill>
          <a:schemeClr val="accent5">
            <a:lumMod val="40000"/>
            <a:lumOff val="60000"/>
          </a:schemeClr>
        </a:solidFill>
      </dgm:spPr>
      <dgm:t>
        <a:bodyPr/>
        <a:lstStyle/>
        <a:p>
          <a:pPr algn="just"/>
          <a:r>
            <a:rPr lang="en-US" sz="2800" b="0" dirty="0" err="1">
              <a:solidFill>
                <a:schemeClr val="tx2"/>
              </a:solidFill>
              <a:latin typeface="Times New Roman" panose="02020603050405020304" pitchFamily="18" charset="0"/>
              <a:cs typeface="Times New Roman" panose="02020603050405020304" pitchFamily="18" charset="0"/>
            </a:rPr>
            <a:t>Tìm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kiếm</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một</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phương</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pháp</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định</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nghĩa</a:t>
          </a:r>
          <a:r>
            <a:rPr lang="en-US" sz="2800" b="0" dirty="0">
              <a:solidFill>
                <a:schemeClr val="tx2"/>
              </a:solidFill>
              <a:latin typeface="Times New Roman" panose="02020603050405020304" pitchFamily="18" charset="0"/>
              <a:cs typeface="Times New Roman" panose="02020603050405020304" pitchFamily="18" charset="0"/>
            </a:rPr>
            <a:t> </a:t>
          </a:r>
          <a:r>
            <a:rPr lang="en-US" sz="2800" b="0" dirty="0" err="1">
              <a:solidFill>
                <a:schemeClr val="tx2"/>
              </a:solidFill>
              <a:latin typeface="Times New Roman" panose="02020603050405020304" pitchFamily="18" charset="0"/>
              <a:cs typeface="Times New Roman" panose="02020603050405020304" pitchFamily="18" charset="0"/>
            </a:rPr>
            <a:t>mới</a:t>
          </a:r>
          <a:r>
            <a:rPr lang="en-US" sz="2800" b="0" dirty="0">
              <a:solidFill>
                <a:schemeClr val="tx2"/>
              </a:solidFill>
              <a:latin typeface="Times New Roman" panose="02020603050405020304" pitchFamily="18" charset="0"/>
              <a:cs typeface="Times New Roman" panose="02020603050405020304" pitchFamily="18" charset="0"/>
            </a:rPr>
            <a:t> </a:t>
          </a:r>
        </a:p>
      </dgm:t>
    </dgm:pt>
    <dgm:pt modelId="{90AD4E85-1CDC-492A-9EFC-FCE3B92DA522}" type="parTrans" cxnId="{958E48D1-F68E-4AB1-A46F-0020D19B67FF}">
      <dgm:prSet/>
      <dgm:spPr/>
      <dgm:t>
        <a:bodyPr/>
        <a:lstStyle/>
        <a:p>
          <a:endParaRPr lang="en-US" b="0"/>
        </a:p>
      </dgm:t>
    </dgm:pt>
    <dgm:pt modelId="{E81405E7-6DF4-4A37-97BB-8A81568D6359}" type="sibTrans" cxnId="{958E48D1-F68E-4AB1-A46F-0020D19B67FF}">
      <dgm:prSet/>
      <dgm:spPr/>
      <dgm:t>
        <a:bodyPr/>
        <a:lstStyle/>
        <a:p>
          <a:endParaRPr lang="en-US" b="0"/>
        </a:p>
      </dgm:t>
    </dgm:pt>
    <dgm:pt modelId="{7988B079-F1A6-4B16-968B-CA45816F6347}" type="pres">
      <dgm:prSet presAssocID="{46F8B44E-219B-4BDB-ACF5-B8AC51D7BEC3}" presName="linear" presStyleCnt="0">
        <dgm:presLayoutVars>
          <dgm:dir/>
          <dgm:resizeHandles val="exact"/>
        </dgm:presLayoutVars>
      </dgm:prSet>
      <dgm:spPr/>
    </dgm:pt>
    <dgm:pt modelId="{933B1F36-57B6-493F-B58B-04CB45E0A7F8}" type="pres">
      <dgm:prSet presAssocID="{2A3E11E8-74C7-4BFE-BED2-E1EF1638153B}" presName="comp" presStyleCnt="0"/>
      <dgm:spPr/>
    </dgm:pt>
    <dgm:pt modelId="{3BFAFF05-8619-472C-8C3A-D7AB99DACFE1}" type="pres">
      <dgm:prSet presAssocID="{2A3E11E8-74C7-4BFE-BED2-E1EF1638153B}" presName="box" presStyleLbl="node1" presStyleIdx="0" presStyleCnt="3"/>
      <dgm:spPr/>
    </dgm:pt>
    <dgm:pt modelId="{EDBBA5CA-8EDA-45BD-9A81-E8884FB369E2}" type="pres">
      <dgm:prSet presAssocID="{2A3E11E8-74C7-4BFE-BED2-E1EF1638153B}" presName="img" presStyleLbl="fgImgPlace1" presStyleIdx="0" presStyleCnt="3"/>
      <dgm:spPr>
        <a:blipFill rotWithShape="1">
          <a:blip xmlns:r="http://schemas.openxmlformats.org/officeDocument/2006/relationships" r:embed="rId1"/>
          <a:stretch>
            <a:fillRect/>
          </a:stretch>
        </a:blipFill>
      </dgm:spPr>
    </dgm:pt>
    <dgm:pt modelId="{39185AFC-EE5E-4718-B0F4-C87812631369}" type="pres">
      <dgm:prSet presAssocID="{2A3E11E8-74C7-4BFE-BED2-E1EF1638153B}" presName="text" presStyleLbl="node1" presStyleIdx="0" presStyleCnt="3">
        <dgm:presLayoutVars>
          <dgm:bulletEnabled val="1"/>
        </dgm:presLayoutVars>
      </dgm:prSet>
      <dgm:spPr/>
    </dgm:pt>
    <dgm:pt modelId="{06A77C79-308B-4B91-A68D-205D7CBBFC54}" type="pres">
      <dgm:prSet presAssocID="{28E79C8A-5A05-458F-8C87-7AC3519FABA8}" presName="spacer" presStyleCnt="0"/>
      <dgm:spPr/>
    </dgm:pt>
    <dgm:pt modelId="{E63161C2-81A1-49A4-B32A-35F917666E83}" type="pres">
      <dgm:prSet presAssocID="{1D3DBAE1-3F13-4138-AAB7-11DC30A18D8D}" presName="comp" presStyleCnt="0"/>
      <dgm:spPr/>
    </dgm:pt>
    <dgm:pt modelId="{4162F7C9-2C9B-4339-AC29-26766A049BB5}" type="pres">
      <dgm:prSet presAssocID="{1D3DBAE1-3F13-4138-AAB7-11DC30A18D8D}" presName="box" presStyleLbl="node1" presStyleIdx="1" presStyleCnt="3"/>
      <dgm:spPr/>
    </dgm:pt>
    <dgm:pt modelId="{1BCD2105-E82D-4684-A519-3D8C27DF960D}" type="pres">
      <dgm:prSet presAssocID="{1D3DBAE1-3F13-4138-AAB7-11DC30A18D8D}" presName="img" presStyleLbl="fgImgPlace1" presStyleIdx="1" presStyleCnt="3"/>
      <dgm:spPr>
        <a:blipFill rotWithShape="1">
          <a:blip xmlns:r="http://schemas.openxmlformats.org/officeDocument/2006/relationships" r:embed="rId2"/>
          <a:stretch>
            <a:fillRect/>
          </a:stretch>
        </a:blipFill>
      </dgm:spPr>
    </dgm:pt>
    <dgm:pt modelId="{C44765EC-AE54-4883-A952-B3047D52F7BC}" type="pres">
      <dgm:prSet presAssocID="{1D3DBAE1-3F13-4138-AAB7-11DC30A18D8D}" presName="text" presStyleLbl="node1" presStyleIdx="1" presStyleCnt="3">
        <dgm:presLayoutVars>
          <dgm:bulletEnabled val="1"/>
        </dgm:presLayoutVars>
      </dgm:prSet>
      <dgm:spPr/>
    </dgm:pt>
    <dgm:pt modelId="{C2BFD46D-3DFA-4B2D-9FB1-873A9949AA07}" type="pres">
      <dgm:prSet presAssocID="{AF533E15-EDD5-49FC-8FFE-0B380F9D188D}" presName="spacer" presStyleCnt="0"/>
      <dgm:spPr/>
    </dgm:pt>
    <dgm:pt modelId="{D62ECBDD-711B-4C07-BDF1-7E118F098501}" type="pres">
      <dgm:prSet presAssocID="{B2CCFC41-E17C-494C-82FD-92E655A9D55C}" presName="comp" presStyleCnt="0"/>
      <dgm:spPr/>
    </dgm:pt>
    <dgm:pt modelId="{C624CC78-0CCE-4AED-B26C-4AB0A8DF8C80}" type="pres">
      <dgm:prSet presAssocID="{B2CCFC41-E17C-494C-82FD-92E655A9D55C}" presName="box" presStyleLbl="node1" presStyleIdx="2" presStyleCnt="3"/>
      <dgm:spPr/>
    </dgm:pt>
    <dgm:pt modelId="{5B7805B4-BA76-493F-9F2D-A4DBBEE2F250}" type="pres">
      <dgm:prSet presAssocID="{B2CCFC41-E17C-494C-82FD-92E655A9D55C}" presName="img" presStyleLbl="fgImgPlace1" presStyleIdx="2" presStyleCnt="3"/>
      <dgm:spPr>
        <a:blipFill rotWithShape="1">
          <a:blip xmlns:r="http://schemas.openxmlformats.org/officeDocument/2006/relationships" r:embed="rId3"/>
          <a:stretch>
            <a:fillRect/>
          </a:stretch>
        </a:blipFill>
      </dgm:spPr>
    </dgm:pt>
    <dgm:pt modelId="{938F8EF4-B3C6-49AB-A337-781ADF3A07DA}" type="pres">
      <dgm:prSet presAssocID="{B2CCFC41-E17C-494C-82FD-92E655A9D55C}" presName="text" presStyleLbl="node1" presStyleIdx="2" presStyleCnt="3">
        <dgm:presLayoutVars>
          <dgm:bulletEnabled val="1"/>
        </dgm:presLayoutVars>
      </dgm:prSet>
      <dgm:spPr/>
    </dgm:pt>
  </dgm:ptLst>
  <dgm:cxnLst>
    <dgm:cxn modelId="{B6132C20-CB86-490F-880A-267D4A347E00}" srcId="{46F8B44E-219B-4BDB-ACF5-B8AC51D7BEC3}" destId="{1D3DBAE1-3F13-4138-AAB7-11DC30A18D8D}" srcOrd="1" destOrd="0" parTransId="{75B2F1EE-4AD4-4ACB-9218-AC36CBFF2F22}" sibTransId="{AF533E15-EDD5-49FC-8FFE-0B380F9D188D}"/>
    <dgm:cxn modelId="{A76DDA2E-75A8-4B5B-A3CC-84EF31EF3A2E}" type="presOf" srcId="{B2CCFC41-E17C-494C-82FD-92E655A9D55C}" destId="{938F8EF4-B3C6-49AB-A337-781ADF3A07DA}" srcOrd="1" destOrd="0" presId="urn:microsoft.com/office/officeart/2005/8/layout/vList4"/>
    <dgm:cxn modelId="{41F28F4C-5B1E-41E3-9C95-143FE71DA2E2}" type="presOf" srcId="{B2CCFC41-E17C-494C-82FD-92E655A9D55C}" destId="{C624CC78-0CCE-4AED-B26C-4AB0A8DF8C80}" srcOrd="0" destOrd="0" presId="urn:microsoft.com/office/officeart/2005/8/layout/vList4"/>
    <dgm:cxn modelId="{C7779D56-A07A-4F06-B90E-7EFCCEB29A6E}" srcId="{46F8B44E-219B-4BDB-ACF5-B8AC51D7BEC3}" destId="{2A3E11E8-74C7-4BFE-BED2-E1EF1638153B}" srcOrd="0" destOrd="0" parTransId="{C66FAFA7-B6DB-4079-8E5A-B4106F2CF9E4}" sibTransId="{28E79C8A-5A05-458F-8C87-7AC3519FABA8}"/>
    <dgm:cxn modelId="{71DF755C-40CC-465F-8122-B30FBDA7D174}" type="presOf" srcId="{1D3DBAE1-3F13-4138-AAB7-11DC30A18D8D}" destId="{4162F7C9-2C9B-4339-AC29-26766A049BB5}" srcOrd="0" destOrd="0" presId="urn:microsoft.com/office/officeart/2005/8/layout/vList4"/>
    <dgm:cxn modelId="{9DA4CB67-7C88-41A0-9CD4-8604A3C808FF}" type="presOf" srcId="{1D3DBAE1-3F13-4138-AAB7-11DC30A18D8D}" destId="{C44765EC-AE54-4883-A952-B3047D52F7BC}" srcOrd="1" destOrd="0" presId="urn:microsoft.com/office/officeart/2005/8/layout/vList4"/>
    <dgm:cxn modelId="{CFDCC970-03A7-47EA-B7EB-07C3AA1BCB4E}" type="presOf" srcId="{2A3E11E8-74C7-4BFE-BED2-E1EF1638153B}" destId="{3BFAFF05-8619-472C-8C3A-D7AB99DACFE1}" srcOrd="0" destOrd="0" presId="urn:microsoft.com/office/officeart/2005/8/layout/vList4"/>
    <dgm:cxn modelId="{B4A458A1-5D0F-401B-8BA0-2937A0591119}" type="presOf" srcId="{2A3E11E8-74C7-4BFE-BED2-E1EF1638153B}" destId="{39185AFC-EE5E-4718-B0F4-C87812631369}" srcOrd="1" destOrd="0" presId="urn:microsoft.com/office/officeart/2005/8/layout/vList4"/>
    <dgm:cxn modelId="{FFD9F0AD-917B-48C5-964A-9E7F2B89663A}" type="presOf" srcId="{46F8B44E-219B-4BDB-ACF5-B8AC51D7BEC3}" destId="{7988B079-F1A6-4B16-968B-CA45816F6347}" srcOrd="0" destOrd="0" presId="urn:microsoft.com/office/officeart/2005/8/layout/vList4"/>
    <dgm:cxn modelId="{958E48D1-F68E-4AB1-A46F-0020D19B67FF}" srcId="{46F8B44E-219B-4BDB-ACF5-B8AC51D7BEC3}" destId="{B2CCFC41-E17C-494C-82FD-92E655A9D55C}" srcOrd="2" destOrd="0" parTransId="{90AD4E85-1CDC-492A-9EFC-FCE3B92DA522}" sibTransId="{E81405E7-6DF4-4A37-97BB-8A81568D6359}"/>
    <dgm:cxn modelId="{B095EC4A-C3EB-4DD5-858A-B40603B37074}" type="presParOf" srcId="{7988B079-F1A6-4B16-968B-CA45816F6347}" destId="{933B1F36-57B6-493F-B58B-04CB45E0A7F8}" srcOrd="0" destOrd="0" presId="urn:microsoft.com/office/officeart/2005/8/layout/vList4"/>
    <dgm:cxn modelId="{C61C9ACA-ABE7-4A51-8AB4-D5CBB66014CD}" type="presParOf" srcId="{933B1F36-57B6-493F-B58B-04CB45E0A7F8}" destId="{3BFAFF05-8619-472C-8C3A-D7AB99DACFE1}" srcOrd="0" destOrd="0" presId="urn:microsoft.com/office/officeart/2005/8/layout/vList4"/>
    <dgm:cxn modelId="{4A76419E-2CF9-477C-8696-4D52A8E2F2C8}" type="presParOf" srcId="{933B1F36-57B6-493F-B58B-04CB45E0A7F8}" destId="{EDBBA5CA-8EDA-45BD-9A81-E8884FB369E2}" srcOrd="1" destOrd="0" presId="urn:microsoft.com/office/officeart/2005/8/layout/vList4"/>
    <dgm:cxn modelId="{1F109DAA-775E-4508-96CE-2CD4F169ECDD}" type="presParOf" srcId="{933B1F36-57B6-493F-B58B-04CB45E0A7F8}" destId="{39185AFC-EE5E-4718-B0F4-C87812631369}" srcOrd="2" destOrd="0" presId="urn:microsoft.com/office/officeart/2005/8/layout/vList4"/>
    <dgm:cxn modelId="{A6C31A9E-EB31-4B92-97D8-A1E9CC409FFB}" type="presParOf" srcId="{7988B079-F1A6-4B16-968B-CA45816F6347}" destId="{06A77C79-308B-4B91-A68D-205D7CBBFC54}" srcOrd="1" destOrd="0" presId="urn:microsoft.com/office/officeart/2005/8/layout/vList4"/>
    <dgm:cxn modelId="{1AA475C1-37C4-4966-AC31-96D7CBAD9162}" type="presParOf" srcId="{7988B079-F1A6-4B16-968B-CA45816F6347}" destId="{E63161C2-81A1-49A4-B32A-35F917666E83}" srcOrd="2" destOrd="0" presId="urn:microsoft.com/office/officeart/2005/8/layout/vList4"/>
    <dgm:cxn modelId="{E2DBC51C-325C-41F1-B4A5-E128FE54CB80}" type="presParOf" srcId="{E63161C2-81A1-49A4-B32A-35F917666E83}" destId="{4162F7C9-2C9B-4339-AC29-26766A049BB5}" srcOrd="0" destOrd="0" presId="urn:microsoft.com/office/officeart/2005/8/layout/vList4"/>
    <dgm:cxn modelId="{35E45DDD-4B2F-4393-B502-5DA50552C4ED}" type="presParOf" srcId="{E63161C2-81A1-49A4-B32A-35F917666E83}" destId="{1BCD2105-E82D-4684-A519-3D8C27DF960D}" srcOrd="1" destOrd="0" presId="urn:microsoft.com/office/officeart/2005/8/layout/vList4"/>
    <dgm:cxn modelId="{ECC72DE1-F3B8-4581-B3FC-565E3B4851C9}" type="presParOf" srcId="{E63161C2-81A1-49A4-B32A-35F917666E83}" destId="{C44765EC-AE54-4883-A952-B3047D52F7BC}" srcOrd="2" destOrd="0" presId="urn:microsoft.com/office/officeart/2005/8/layout/vList4"/>
    <dgm:cxn modelId="{5A519756-C024-4708-9DE8-96E3EFEFF5C2}" type="presParOf" srcId="{7988B079-F1A6-4B16-968B-CA45816F6347}" destId="{C2BFD46D-3DFA-4B2D-9FB1-873A9949AA07}" srcOrd="3" destOrd="0" presId="urn:microsoft.com/office/officeart/2005/8/layout/vList4"/>
    <dgm:cxn modelId="{015079A6-6AB5-43C5-8129-258855568F38}" type="presParOf" srcId="{7988B079-F1A6-4B16-968B-CA45816F6347}" destId="{D62ECBDD-711B-4C07-BDF1-7E118F098501}" srcOrd="4" destOrd="0" presId="urn:microsoft.com/office/officeart/2005/8/layout/vList4"/>
    <dgm:cxn modelId="{8A90EA7A-8D0A-4F47-AC5C-46365029EA11}" type="presParOf" srcId="{D62ECBDD-711B-4C07-BDF1-7E118F098501}" destId="{C624CC78-0CCE-4AED-B26C-4AB0A8DF8C80}" srcOrd="0" destOrd="0" presId="urn:microsoft.com/office/officeart/2005/8/layout/vList4"/>
    <dgm:cxn modelId="{BE83146B-3A47-4AB9-82ED-39D1BB9B24EF}" type="presParOf" srcId="{D62ECBDD-711B-4C07-BDF1-7E118F098501}" destId="{5B7805B4-BA76-493F-9F2D-A4DBBEE2F250}" srcOrd="1" destOrd="0" presId="urn:microsoft.com/office/officeart/2005/8/layout/vList4"/>
    <dgm:cxn modelId="{7CC869A2-4525-47F9-9A21-E4C84E654939}" type="presParOf" srcId="{D62ECBDD-711B-4C07-BDF1-7E118F098501}" destId="{938F8EF4-B3C6-49AB-A337-781ADF3A07D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2F90091-EE16-4E52-A855-A9E6F2CD2488}"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US"/>
        </a:p>
      </dgm:t>
    </dgm:pt>
    <dgm:pt modelId="{1A3D2678-FF9D-4C59-A3CD-F964A434FBB1}">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chung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75A584A4-F8A1-4DCC-8B9E-A2087586CC2F}" type="parTrans" cxnId="{FD633983-06EB-4FA4-962B-586A4F5A4733}">
      <dgm:prSet/>
      <dgm:spPr/>
      <dgm:t>
        <a:bodyPr/>
        <a:lstStyle/>
        <a:p>
          <a:endParaRPr lang="en-US"/>
        </a:p>
      </dgm:t>
    </dgm:pt>
    <dgm:pt modelId="{72051EA4-FECD-4DB1-8918-883CC4C49EA7}" type="sibTrans" cxnId="{FD633983-06EB-4FA4-962B-586A4F5A4733}">
      <dgm:prSet/>
      <dgm:spPr/>
      <dgm:t>
        <a:bodyPr/>
        <a:lstStyle/>
        <a:p>
          <a:endParaRPr lang="en-US"/>
        </a:p>
      </dgm:t>
    </dgm:pt>
    <dgm:pt modelId="{82858F8D-4F48-41B7-9DCD-1609A3CEE02E}">
      <dgm:prSet phldrT="[Text]" custT="1"/>
      <dgm:spPr>
        <a:solidFill>
          <a:schemeClr val="accent6">
            <a:lumMod val="60000"/>
            <a:lumOff val="40000"/>
          </a:schemeClr>
        </a:solidFill>
      </dgm:spPr>
      <dgm:t>
        <a:bodyPr/>
        <a:lstStyle/>
        <a:p>
          <a:pPr algn="ctr"/>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riêng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B88BAC47-3B11-4F43-97B7-EB3555DCEBE6}" type="sibTrans" cxnId="{0E85C190-2BBB-4BA7-A442-0AE366513AA5}">
      <dgm:prSet/>
      <dgm:spPr/>
      <dgm:t>
        <a:bodyPr/>
        <a:lstStyle/>
        <a:p>
          <a:endParaRPr lang="en-US"/>
        </a:p>
      </dgm:t>
    </dgm:pt>
    <dgm:pt modelId="{EAF0BC76-8503-4DEE-BB06-E8E6F678E2EC}" type="parTrans" cxnId="{0E85C190-2BBB-4BA7-A442-0AE366513AA5}">
      <dgm:prSet/>
      <dgm:spPr/>
      <dgm:t>
        <a:bodyPr/>
        <a:lstStyle/>
        <a:p>
          <a:endParaRPr lang="en-US"/>
        </a:p>
      </dgm:t>
    </dgm:pt>
    <dgm:pt modelId="{25308508-C5A2-4BD2-A3BB-936BB01BF455}" type="pres">
      <dgm:prSet presAssocID="{22F90091-EE16-4E52-A855-A9E6F2CD2488}" presName="Name0" presStyleCnt="0">
        <dgm:presLayoutVars>
          <dgm:chMax val="2"/>
          <dgm:chPref val="2"/>
          <dgm:animLvl val="lvl"/>
        </dgm:presLayoutVars>
      </dgm:prSet>
      <dgm:spPr/>
    </dgm:pt>
    <dgm:pt modelId="{97891449-DC63-43B5-9F53-5A0DD06D40F7}" type="pres">
      <dgm:prSet presAssocID="{22F90091-EE16-4E52-A855-A9E6F2CD2488}" presName="LeftText" presStyleLbl="revTx" presStyleIdx="0" presStyleCnt="0">
        <dgm:presLayoutVars>
          <dgm:bulletEnabled val="1"/>
        </dgm:presLayoutVars>
      </dgm:prSet>
      <dgm:spPr/>
    </dgm:pt>
    <dgm:pt modelId="{94497783-3254-4EB8-AB7D-3D995DCCBCB8}" type="pres">
      <dgm:prSet presAssocID="{22F90091-EE16-4E52-A855-A9E6F2CD2488}" presName="LeftNode" presStyleLbl="bgImgPlace1" presStyleIdx="0" presStyleCnt="2" custScaleX="605932" custLinFactX="-100000" custLinFactNeighborX="-187321" custLinFactNeighborY="-684">
        <dgm:presLayoutVars>
          <dgm:chMax val="2"/>
          <dgm:chPref val="2"/>
        </dgm:presLayoutVars>
      </dgm:prSet>
      <dgm:spPr/>
    </dgm:pt>
    <dgm:pt modelId="{231BD027-D91B-40A8-94BF-0F5F174F69C7}" type="pres">
      <dgm:prSet presAssocID="{22F90091-EE16-4E52-A855-A9E6F2CD2488}" presName="RightText" presStyleLbl="revTx" presStyleIdx="0" presStyleCnt="0">
        <dgm:presLayoutVars>
          <dgm:bulletEnabled val="1"/>
        </dgm:presLayoutVars>
      </dgm:prSet>
      <dgm:spPr/>
    </dgm:pt>
    <dgm:pt modelId="{5D249FAC-6CAC-49BD-8B1F-4CA2B5EF8B7B}" type="pres">
      <dgm:prSet presAssocID="{22F90091-EE16-4E52-A855-A9E6F2CD2488}" presName="RightNode" presStyleLbl="bgImgPlace1" presStyleIdx="1" presStyleCnt="2" custScaleX="548506" custLinFactX="100000" custLinFactNeighborX="161119" custLinFactNeighborY="-5701">
        <dgm:presLayoutVars>
          <dgm:chMax val="0"/>
          <dgm:chPref val="0"/>
        </dgm:presLayoutVars>
      </dgm:prSet>
      <dgm:spPr/>
    </dgm:pt>
    <dgm:pt modelId="{A409E688-356B-4D05-A62B-D3322EBA34BB}" type="pres">
      <dgm:prSet presAssocID="{22F90091-EE16-4E52-A855-A9E6F2CD2488}" presName="TopArrow" presStyleLbl="node1" presStyleIdx="0" presStyleCnt="2"/>
      <dgm:spPr/>
    </dgm:pt>
    <dgm:pt modelId="{D9307571-C2BC-4CD3-8A3A-01D2CBBA6067}" type="pres">
      <dgm:prSet presAssocID="{22F90091-EE16-4E52-A855-A9E6F2CD2488}" presName="BottomArrow" presStyleLbl="node1" presStyleIdx="1" presStyleCnt="2"/>
      <dgm:spPr/>
    </dgm:pt>
  </dgm:ptLst>
  <dgm:cxnLst>
    <dgm:cxn modelId="{5E567D14-CF77-47E4-95C7-EFA14C4AFC92}" type="presOf" srcId="{82858F8D-4F48-41B7-9DCD-1609A3CEE02E}" destId="{94497783-3254-4EB8-AB7D-3D995DCCBCB8}" srcOrd="1" destOrd="0" presId="urn:microsoft.com/office/officeart/2009/layout/ReverseList"/>
    <dgm:cxn modelId="{FD633983-06EB-4FA4-962B-586A4F5A4733}" srcId="{22F90091-EE16-4E52-A855-A9E6F2CD2488}" destId="{1A3D2678-FF9D-4C59-A3CD-F964A434FBB1}" srcOrd="1" destOrd="0" parTransId="{75A584A4-F8A1-4DCC-8B9E-A2087586CC2F}" sibTransId="{72051EA4-FECD-4DB1-8918-883CC4C49EA7}"/>
    <dgm:cxn modelId="{24B3C783-EFE0-44DD-BF2D-26C2761772C2}" type="presOf" srcId="{1A3D2678-FF9D-4C59-A3CD-F964A434FBB1}" destId="{231BD027-D91B-40A8-94BF-0F5F174F69C7}" srcOrd="0" destOrd="0" presId="urn:microsoft.com/office/officeart/2009/layout/ReverseList"/>
    <dgm:cxn modelId="{0E85C190-2BBB-4BA7-A442-0AE366513AA5}" srcId="{22F90091-EE16-4E52-A855-A9E6F2CD2488}" destId="{82858F8D-4F48-41B7-9DCD-1609A3CEE02E}" srcOrd="0" destOrd="0" parTransId="{EAF0BC76-8503-4DEE-BB06-E8E6F678E2EC}" sibTransId="{B88BAC47-3B11-4F43-97B7-EB3555DCEBE6}"/>
    <dgm:cxn modelId="{1C160293-5E5E-44DC-9BB3-C9C50AB1A8F8}" type="presOf" srcId="{1A3D2678-FF9D-4C59-A3CD-F964A434FBB1}" destId="{5D249FAC-6CAC-49BD-8B1F-4CA2B5EF8B7B}" srcOrd="1" destOrd="0" presId="urn:microsoft.com/office/officeart/2009/layout/ReverseList"/>
    <dgm:cxn modelId="{E3233999-B924-4511-ADE3-3F0EA83A0E5E}" type="presOf" srcId="{82858F8D-4F48-41B7-9DCD-1609A3CEE02E}" destId="{97891449-DC63-43B5-9F53-5A0DD06D40F7}" srcOrd="0" destOrd="0" presId="urn:microsoft.com/office/officeart/2009/layout/ReverseList"/>
    <dgm:cxn modelId="{0A6F56C4-5ECD-4C5B-87EF-55B898F58049}" type="presOf" srcId="{22F90091-EE16-4E52-A855-A9E6F2CD2488}" destId="{25308508-C5A2-4BD2-A3BB-936BB01BF455}" srcOrd="0" destOrd="0" presId="urn:microsoft.com/office/officeart/2009/layout/ReverseList"/>
    <dgm:cxn modelId="{6A40816D-5322-4E28-87DB-EC7B52D009F0}" type="presParOf" srcId="{25308508-C5A2-4BD2-A3BB-936BB01BF455}" destId="{97891449-DC63-43B5-9F53-5A0DD06D40F7}" srcOrd="0" destOrd="0" presId="urn:microsoft.com/office/officeart/2009/layout/ReverseList"/>
    <dgm:cxn modelId="{DA8DCDF9-AA66-4526-9B02-084AAAFB98FA}" type="presParOf" srcId="{25308508-C5A2-4BD2-A3BB-936BB01BF455}" destId="{94497783-3254-4EB8-AB7D-3D995DCCBCB8}" srcOrd="1" destOrd="0" presId="urn:microsoft.com/office/officeart/2009/layout/ReverseList"/>
    <dgm:cxn modelId="{11DA73B5-996F-4A18-9F83-9210187D9F7C}" type="presParOf" srcId="{25308508-C5A2-4BD2-A3BB-936BB01BF455}" destId="{231BD027-D91B-40A8-94BF-0F5F174F69C7}" srcOrd="2" destOrd="0" presId="urn:microsoft.com/office/officeart/2009/layout/ReverseList"/>
    <dgm:cxn modelId="{7854847B-7EDB-402F-95F5-7BFA8A5562CF}" type="presParOf" srcId="{25308508-C5A2-4BD2-A3BB-936BB01BF455}" destId="{5D249FAC-6CAC-49BD-8B1F-4CA2B5EF8B7B}" srcOrd="3" destOrd="0" presId="urn:microsoft.com/office/officeart/2009/layout/ReverseList"/>
    <dgm:cxn modelId="{0E6DF402-235C-4370-B917-6FEA3AA521DA}" type="presParOf" srcId="{25308508-C5A2-4BD2-A3BB-936BB01BF455}" destId="{A409E688-356B-4D05-A62B-D3322EBA34BB}" srcOrd="4" destOrd="0" presId="urn:microsoft.com/office/officeart/2009/layout/ReverseList"/>
    <dgm:cxn modelId="{6BF2097E-2945-4E48-9359-04EC75F4A436}" type="presParOf" srcId="{25308508-C5A2-4BD2-A3BB-936BB01BF455}" destId="{D9307571-C2BC-4CD3-8A3A-01D2CBBA6067}" srcOrd="5" destOrd="0" presId="urn:microsoft.com/office/officeart/2009/layout/ReverseLis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EA86F1B-EBF5-40E0-B395-39018F052EC9}" type="doc">
      <dgm:prSet loTypeId="urn:microsoft.com/office/officeart/2005/8/layout/venn1" loCatId="relationship" qsTypeId="urn:microsoft.com/office/officeart/2005/8/quickstyle/simple1" qsCatId="simple" csTypeId="urn:microsoft.com/office/officeart/2005/8/colors/accent1_2" csCatId="accent1"/>
      <dgm:spPr/>
    </dgm:pt>
    <dgm:pt modelId="{150A2BB0-BA5C-443B-9A55-7C807929465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CAM</a:t>
          </a:r>
        </a:p>
      </dgm:t>
    </dgm:pt>
    <dgm:pt modelId="{871A1FA9-0B93-485A-BA0F-123713F836B9}" type="parTrans" cxnId="{739DF157-458B-49B7-B140-5069B7B11EEF}">
      <dgm:prSet/>
      <dgm:spPr/>
      <dgm:t>
        <a:bodyPr/>
        <a:lstStyle/>
        <a:p>
          <a:endParaRPr lang="en-US"/>
        </a:p>
      </dgm:t>
    </dgm:pt>
    <dgm:pt modelId="{B01E2EE0-CBD4-4577-8397-6F1FF3378DFC}" type="sibTrans" cxnId="{739DF157-458B-49B7-B140-5069B7B11EEF}">
      <dgm:prSet/>
      <dgm:spPr/>
      <dgm:t>
        <a:bodyPr/>
        <a:lstStyle/>
        <a:p>
          <a:endParaRPr lang="en-US"/>
        </a:p>
      </dgm:t>
    </dgm:pt>
    <dgm:pt modelId="{5E1EE4EF-544B-4038-89D6-A41B1A6C226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anose="02020603050405020304" pitchFamily="18" charset="0"/>
              <a:cs typeface="Arial" panose="020B0604020202020204" pitchFamily="34" charset="0"/>
            </a:rPr>
            <a:t>CHANH</a:t>
          </a:r>
        </a:p>
      </dgm:t>
    </dgm:pt>
    <dgm:pt modelId="{309ADA53-7B80-4DAB-BBC1-D76311BB85F3}" type="parTrans" cxnId="{75F308AE-D5DE-4888-A185-5EA6285D1E66}">
      <dgm:prSet/>
      <dgm:spPr/>
      <dgm:t>
        <a:bodyPr/>
        <a:lstStyle/>
        <a:p>
          <a:endParaRPr lang="en-US"/>
        </a:p>
      </dgm:t>
    </dgm:pt>
    <dgm:pt modelId="{9A2D0C96-1E5E-409B-BC2E-382817910D35}" type="sibTrans" cxnId="{75F308AE-D5DE-4888-A185-5EA6285D1E66}">
      <dgm:prSet/>
      <dgm:spPr/>
      <dgm:t>
        <a:bodyPr/>
        <a:lstStyle/>
        <a:p>
          <a:endParaRPr lang="en-US"/>
        </a:p>
      </dgm:t>
    </dgm:pt>
    <dgm:pt modelId="{7C652B9C-FBA2-4198-B0DD-A5E313B7B8C4}">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QUÝT</a:t>
          </a:r>
        </a:p>
      </dgm:t>
    </dgm:pt>
    <dgm:pt modelId="{FC71B7D5-DE22-47C0-9BAA-69F6826B4CC5}" type="parTrans" cxnId="{021E6E07-14E2-466C-9AE3-D85ABAF47454}">
      <dgm:prSet/>
      <dgm:spPr/>
      <dgm:t>
        <a:bodyPr/>
        <a:lstStyle/>
        <a:p>
          <a:endParaRPr lang="en-US"/>
        </a:p>
      </dgm:t>
    </dgm:pt>
    <dgm:pt modelId="{7FD646A7-A608-4804-A205-8D87B3247684}" type="sibTrans" cxnId="{021E6E07-14E2-466C-9AE3-D85ABAF47454}">
      <dgm:prSet/>
      <dgm:spPr/>
      <dgm:t>
        <a:bodyPr/>
        <a:lstStyle/>
        <a:p>
          <a:endParaRPr lang="en-US"/>
        </a:p>
      </dgm:t>
    </dgm:pt>
    <dgm:pt modelId="{78F08796-1B02-44D5-9F05-BE67C13BEAF3}">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BƯỞI</a:t>
          </a:r>
        </a:p>
      </dgm:t>
    </dgm:pt>
    <dgm:pt modelId="{E125132B-8AC6-4528-9594-9C52624C8B1C}" type="parTrans" cxnId="{AC823E08-8DAB-494A-A3E0-C9654551217F}">
      <dgm:prSet/>
      <dgm:spPr/>
      <dgm:t>
        <a:bodyPr/>
        <a:lstStyle/>
        <a:p>
          <a:endParaRPr lang="en-US"/>
        </a:p>
      </dgm:t>
    </dgm:pt>
    <dgm:pt modelId="{39545358-A0A9-418D-A4C9-AD2EC1290518}" type="sibTrans" cxnId="{AC823E08-8DAB-494A-A3E0-C9654551217F}">
      <dgm:prSet/>
      <dgm:spPr/>
      <dgm:t>
        <a:bodyPr/>
        <a:lstStyle/>
        <a:p>
          <a:endParaRPr lang="en-US"/>
        </a:p>
      </dgm:t>
    </dgm:pt>
    <dgm:pt modelId="{3D35D527-BD9F-4992-A4B3-F083DA874138}">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chemeClr val="tx1"/>
              </a:solidFill>
              <a:effectLst/>
              <a:latin typeface="Times New Roman" panose="02020603050405020304" pitchFamily="18" charset="0"/>
              <a:cs typeface="Arial" panose="020B0604020202020204" pitchFamily="34" charset="0"/>
            </a:rPr>
            <a:t>XOÀI</a:t>
          </a:r>
          <a:r>
            <a:rPr kumimoji="0" lang="en-US" b="0" i="0" u="none" strike="noStrike" cap="none" normalizeH="0" baseline="0">
              <a:ln>
                <a:noFill/>
              </a:ln>
              <a:solidFill>
                <a:schemeClr val="tx1"/>
              </a:solidFill>
              <a:effectLst/>
              <a:latin typeface="Times New Roman" panose="02020603050405020304" pitchFamily="18" charset="0"/>
              <a:cs typeface="Arial" panose="020B0604020202020204" pitchFamily="34" charset="0"/>
            </a:rPr>
            <a:t> </a:t>
          </a:r>
        </a:p>
      </dgm:t>
    </dgm:pt>
    <dgm:pt modelId="{3C95BCE3-1459-4324-8F3F-7B711E4986F6}" type="parTrans" cxnId="{3FD07CCD-FD02-4C43-88F7-BCF46DB47E2B}">
      <dgm:prSet/>
      <dgm:spPr/>
      <dgm:t>
        <a:bodyPr/>
        <a:lstStyle/>
        <a:p>
          <a:endParaRPr lang="en-US"/>
        </a:p>
      </dgm:t>
    </dgm:pt>
    <dgm:pt modelId="{71349FBE-15E4-4E2D-B7ED-D1ACB7AA67B2}" type="sibTrans" cxnId="{3FD07CCD-FD02-4C43-88F7-BCF46DB47E2B}">
      <dgm:prSet/>
      <dgm:spPr/>
      <dgm:t>
        <a:bodyPr/>
        <a:lstStyle/>
        <a:p>
          <a:endParaRPr lang="en-US"/>
        </a:p>
      </dgm:t>
    </dgm:pt>
    <dgm:pt modelId="{3D5612F6-C638-4FB4-85C6-DEFF0B09EE54}" type="pres">
      <dgm:prSet presAssocID="{CEA86F1B-EBF5-40E0-B395-39018F052EC9}" presName="compositeShape" presStyleCnt="0">
        <dgm:presLayoutVars>
          <dgm:chMax val="7"/>
          <dgm:dir/>
          <dgm:resizeHandles val="exact"/>
        </dgm:presLayoutVars>
      </dgm:prSet>
      <dgm:spPr/>
    </dgm:pt>
    <dgm:pt modelId="{80F5423A-6B51-47AE-9D9D-A2D68FE972DD}" type="pres">
      <dgm:prSet presAssocID="{150A2BB0-BA5C-443B-9A55-7C8079294650}" presName="circ1" presStyleLbl="vennNode1" presStyleIdx="0" presStyleCnt="5"/>
      <dgm:spPr/>
    </dgm:pt>
    <dgm:pt modelId="{C145B2AA-C0A7-4794-94B3-DF0136596E47}" type="pres">
      <dgm:prSet presAssocID="{150A2BB0-BA5C-443B-9A55-7C8079294650}" presName="circ1Tx" presStyleLbl="revTx" presStyleIdx="0" presStyleCnt="0">
        <dgm:presLayoutVars>
          <dgm:chMax val="0"/>
          <dgm:chPref val="0"/>
          <dgm:bulletEnabled val="1"/>
        </dgm:presLayoutVars>
      </dgm:prSet>
      <dgm:spPr/>
    </dgm:pt>
    <dgm:pt modelId="{CA577028-CE1D-4F79-B24C-041A17CDBF12}" type="pres">
      <dgm:prSet presAssocID="{5E1EE4EF-544B-4038-89D6-A41B1A6C2264}" presName="circ2" presStyleLbl="vennNode1" presStyleIdx="1" presStyleCnt="5"/>
      <dgm:spPr/>
    </dgm:pt>
    <dgm:pt modelId="{C871B142-1C63-4BEE-A806-E184135DDF39}" type="pres">
      <dgm:prSet presAssocID="{5E1EE4EF-544B-4038-89D6-A41B1A6C2264}" presName="circ2Tx" presStyleLbl="revTx" presStyleIdx="0" presStyleCnt="0" custLinFactNeighborX="-22435" custLinFactNeighborY="-11293">
        <dgm:presLayoutVars>
          <dgm:chMax val="0"/>
          <dgm:chPref val="0"/>
          <dgm:bulletEnabled val="1"/>
        </dgm:presLayoutVars>
      </dgm:prSet>
      <dgm:spPr/>
    </dgm:pt>
    <dgm:pt modelId="{306A6DFA-0C78-465F-A1E1-57BCB9673C13}" type="pres">
      <dgm:prSet presAssocID="{7C652B9C-FBA2-4198-B0DD-A5E313B7B8C4}" presName="circ3" presStyleLbl="vennNode1" presStyleIdx="2" presStyleCnt="5"/>
      <dgm:spPr/>
    </dgm:pt>
    <dgm:pt modelId="{8A66C141-4A86-4C1C-A7FB-0896D5F9F4C8}" type="pres">
      <dgm:prSet presAssocID="{7C652B9C-FBA2-4198-B0DD-A5E313B7B8C4}" presName="circ3Tx" presStyleLbl="revTx" presStyleIdx="0" presStyleCnt="0">
        <dgm:presLayoutVars>
          <dgm:chMax val="0"/>
          <dgm:chPref val="0"/>
          <dgm:bulletEnabled val="1"/>
        </dgm:presLayoutVars>
      </dgm:prSet>
      <dgm:spPr/>
    </dgm:pt>
    <dgm:pt modelId="{9D04E817-189E-4807-9BB6-F4B983285511}" type="pres">
      <dgm:prSet presAssocID="{78F08796-1B02-44D5-9F05-BE67C13BEAF3}" presName="circ4" presStyleLbl="vennNode1" presStyleIdx="3" presStyleCnt="5"/>
      <dgm:spPr/>
    </dgm:pt>
    <dgm:pt modelId="{27E5883E-C5E5-49F1-AF5A-5692E3045E02}" type="pres">
      <dgm:prSet presAssocID="{78F08796-1B02-44D5-9F05-BE67C13BEAF3}" presName="circ4Tx" presStyleLbl="revTx" presStyleIdx="0" presStyleCnt="0">
        <dgm:presLayoutVars>
          <dgm:chMax val="0"/>
          <dgm:chPref val="0"/>
          <dgm:bulletEnabled val="1"/>
        </dgm:presLayoutVars>
      </dgm:prSet>
      <dgm:spPr/>
    </dgm:pt>
    <dgm:pt modelId="{5758E471-EF6D-47BA-8FB8-36D8A3FD0746}" type="pres">
      <dgm:prSet presAssocID="{3D35D527-BD9F-4992-A4B3-F083DA874138}" presName="circ5" presStyleLbl="vennNode1" presStyleIdx="4" presStyleCnt="5"/>
      <dgm:spPr/>
    </dgm:pt>
    <dgm:pt modelId="{13D68F9F-D7E3-45B7-A2A7-C335808999AA}" type="pres">
      <dgm:prSet presAssocID="{3D35D527-BD9F-4992-A4B3-F083DA874138}" presName="circ5Tx" presStyleLbl="revTx" presStyleIdx="0" presStyleCnt="0">
        <dgm:presLayoutVars>
          <dgm:chMax val="0"/>
          <dgm:chPref val="0"/>
          <dgm:bulletEnabled val="1"/>
        </dgm:presLayoutVars>
      </dgm:prSet>
      <dgm:spPr/>
    </dgm:pt>
  </dgm:ptLst>
  <dgm:cxnLst>
    <dgm:cxn modelId="{021E6E07-14E2-466C-9AE3-D85ABAF47454}" srcId="{CEA86F1B-EBF5-40E0-B395-39018F052EC9}" destId="{7C652B9C-FBA2-4198-B0DD-A5E313B7B8C4}" srcOrd="2" destOrd="0" parTransId="{FC71B7D5-DE22-47C0-9BAA-69F6826B4CC5}" sibTransId="{7FD646A7-A608-4804-A205-8D87B3247684}"/>
    <dgm:cxn modelId="{AC823E08-8DAB-494A-A3E0-C9654551217F}" srcId="{CEA86F1B-EBF5-40E0-B395-39018F052EC9}" destId="{78F08796-1B02-44D5-9F05-BE67C13BEAF3}" srcOrd="3" destOrd="0" parTransId="{E125132B-8AC6-4528-9594-9C52624C8B1C}" sibTransId="{39545358-A0A9-418D-A4C9-AD2EC1290518}"/>
    <dgm:cxn modelId="{739DF157-458B-49B7-B140-5069B7B11EEF}" srcId="{CEA86F1B-EBF5-40E0-B395-39018F052EC9}" destId="{150A2BB0-BA5C-443B-9A55-7C8079294650}" srcOrd="0" destOrd="0" parTransId="{871A1FA9-0B93-485A-BA0F-123713F836B9}" sibTransId="{B01E2EE0-CBD4-4577-8397-6F1FF3378DFC}"/>
    <dgm:cxn modelId="{A9B94E7B-4CCF-4F4E-83B3-0B5258BFB2E7}" type="presOf" srcId="{78F08796-1B02-44D5-9F05-BE67C13BEAF3}" destId="{27E5883E-C5E5-49F1-AF5A-5692E3045E02}" srcOrd="0" destOrd="0" presId="urn:microsoft.com/office/officeart/2005/8/layout/venn1"/>
    <dgm:cxn modelId="{CE76828B-F65A-44E7-A87A-41A3393F7E23}" type="presOf" srcId="{150A2BB0-BA5C-443B-9A55-7C8079294650}" destId="{C145B2AA-C0A7-4794-94B3-DF0136596E47}" srcOrd="0" destOrd="0" presId="urn:microsoft.com/office/officeart/2005/8/layout/venn1"/>
    <dgm:cxn modelId="{2134E1A6-4215-4E6D-94BB-61361180C6E6}" type="presOf" srcId="{CEA86F1B-EBF5-40E0-B395-39018F052EC9}" destId="{3D5612F6-C638-4FB4-85C6-DEFF0B09EE54}" srcOrd="0" destOrd="0" presId="urn:microsoft.com/office/officeart/2005/8/layout/venn1"/>
    <dgm:cxn modelId="{75F308AE-D5DE-4888-A185-5EA6285D1E66}" srcId="{CEA86F1B-EBF5-40E0-B395-39018F052EC9}" destId="{5E1EE4EF-544B-4038-89D6-A41B1A6C2264}" srcOrd="1" destOrd="0" parTransId="{309ADA53-7B80-4DAB-BBC1-D76311BB85F3}" sibTransId="{9A2D0C96-1E5E-409B-BC2E-382817910D35}"/>
    <dgm:cxn modelId="{DD576EC5-0391-4026-AC66-49B1ED7E5776}" type="presOf" srcId="{5E1EE4EF-544B-4038-89D6-A41B1A6C2264}" destId="{C871B142-1C63-4BEE-A806-E184135DDF39}" srcOrd="0" destOrd="0" presId="urn:microsoft.com/office/officeart/2005/8/layout/venn1"/>
    <dgm:cxn modelId="{3FD07CCD-FD02-4C43-88F7-BCF46DB47E2B}" srcId="{CEA86F1B-EBF5-40E0-B395-39018F052EC9}" destId="{3D35D527-BD9F-4992-A4B3-F083DA874138}" srcOrd="4" destOrd="0" parTransId="{3C95BCE3-1459-4324-8F3F-7B711E4986F6}" sibTransId="{71349FBE-15E4-4E2D-B7ED-D1ACB7AA67B2}"/>
    <dgm:cxn modelId="{AABDB3F8-ED4D-4FC9-9B96-5903ED811562}" type="presOf" srcId="{3D35D527-BD9F-4992-A4B3-F083DA874138}" destId="{13D68F9F-D7E3-45B7-A2A7-C335808999AA}" srcOrd="0" destOrd="0" presId="urn:microsoft.com/office/officeart/2005/8/layout/venn1"/>
    <dgm:cxn modelId="{0907A8FE-1A0E-4E2B-997D-B96E92E80902}" type="presOf" srcId="{7C652B9C-FBA2-4198-B0DD-A5E313B7B8C4}" destId="{8A66C141-4A86-4C1C-A7FB-0896D5F9F4C8}" srcOrd="0" destOrd="0" presId="urn:microsoft.com/office/officeart/2005/8/layout/venn1"/>
    <dgm:cxn modelId="{1334D33C-70E4-4855-BDF9-3FB8A0F67869}" type="presParOf" srcId="{3D5612F6-C638-4FB4-85C6-DEFF0B09EE54}" destId="{80F5423A-6B51-47AE-9D9D-A2D68FE972DD}" srcOrd="0" destOrd="0" presId="urn:microsoft.com/office/officeart/2005/8/layout/venn1"/>
    <dgm:cxn modelId="{D6CDC04F-2E63-4261-995A-FDCB9409803C}" type="presParOf" srcId="{3D5612F6-C638-4FB4-85C6-DEFF0B09EE54}" destId="{C145B2AA-C0A7-4794-94B3-DF0136596E47}" srcOrd="1" destOrd="0" presId="urn:microsoft.com/office/officeart/2005/8/layout/venn1"/>
    <dgm:cxn modelId="{E5A9C098-F3B1-49ED-A4A1-F8EF17EA5868}" type="presParOf" srcId="{3D5612F6-C638-4FB4-85C6-DEFF0B09EE54}" destId="{CA577028-CE1D-4F79-B24C-041A17CDBF12}" srcOrd="2" destOrd="0" presId="urn:microsoft.com/office/officeart/2005/8/layout/venn1"/>
    <dgm:cxn modelId="{F39FD01C-C618-4CE7-A758-EF7EAE195679}" type="presParOf" srcId="{3D5612F6-C638-4FB4-85C6-DEFF0B09EE54}" destId="{C871B142-1C63-4BEE-A806-E184135DDF39}" srcOrd="3" destOrd="0" presId="urn:microsoft.com/office/officeart/2005/8/layout/venn1"/>
    <dgm:cxn modelId="{C60E2A89-C7DC-4AA8-9611-551F7B50778B}" type="presParOf" srcId="{3D5612F6-C638-4FB4-85C6-DEFF0B09EE54}" destId="{306A6DFA-0C78-465F-A1E1-57BCB9673C13}" srcOrd="4" destOrd="0" presId="urn:microsoft.com/office/officeart/2005/8/layout/venn1"/>
    <dgm:cxn modelId="{A1C2F95F-6ED8-4AAD-A77D-1676A1BAD36F}" type="presParOf" srcId="{3D5612F6-C638-4FB4-85C6-DEFF0B09EE54}" destId="{8A66C141-4A86-4C1C-A7FB-0896D5F9F4C8}" srcOrd="5" destOrd="0" presId="urn:microsoft.com/office/officeart/2005/8/layout/venn1"/>
    <dgm:cxn modelId="{2A6C7C33-42ED-4F77-BF23-B7CD0D5710DE}" type="presParOf" srcId="{3D5612F6-C638-4FB4-85C6-DEFF0B09EE54}" destId="{9D04E817-189E-4807-9BB6-F4B983285511}" srcOrd="6" destOrd="0" presId="urn:microsoft.com/office/officeart/2005/8/layout/venn1"/>
    <dgm:cxn modelId="{EC721F24-00BB-4F1D-9287-B04B10599E52}" type="presParOf" srcId="{3D5612F6-C638-4FB4-85C6-DEFF0B09EE54}" destId="{27E5883E-C5E5-49F1-AF5A-5692E3045E02}" srcOrd="7" destOrd="0" presId="urn:microsoft.com/office/officeart/2005/8/layout/venn1"/>
    <dgm:cxn modelId="{3BEF3A28-9605-4CAA-9EA8-823C2B88F04E}" type="presParOf" srcId="{3D5612F6-C638-4FB4-85C6-DEFF0B09EE54}" destId="{5758E471-EF6D-47BA-8FB8-36D8A3FD0746}" srcOrd="8" destOrd="0" presId="urn:microsoft.com/office/officeart/2005/8/layout/venn1"/>
    <dgm:cxn modelId="{4CA1B268-7040-4310-9136-20ABB7906C16}" type="presParOf" srcId="{3D5612F6-C638-4FB4-85C6-DEFF0B09EE54}" destId="{13D68F9F-D7E3-45B7-A2A7-C335808999AA}" srcOrd="9"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6B148C4-B2E1-46C1-909B-BEF01BB9907A}" type="doc">
      <dgm:prSet loTypeId="urn:microsoft.com/office/officeart/2005/8/layout/venn1" loCatId="relationship" qsTypeId="urn:microsoft.com/office/officeart/2005/8/quickstyle/simple1" qsCatId="simple" csTypeId="urn:microsoft.com/office/officeart/2005/8/colors/colorful2" csCatId="colorful" phldr="1"/>
      <dgm:spPr/>
    </dgm:pt>
    <dgm:pt modelId="{BC3006A1-A777-4094-A5B6-14BD7AC86DC5}">
      <dgm:prSet phldrT="[Text]" custT="1"/>
      <dgm:spPr>
        <a:ln>
          <a:solidFill>
            <a:srgbClr val="FFC000"/>
          </a:solidFill>
        </a:ln>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Cái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đơn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nhất</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0C1EDF9B-21AA-4E7E-9F8C-2E6DF8185E63}" type="parTrans" cxnId="{FAD53E8F-179D-4607-B1B6-528ED855B5C6}">
      <dgm:prSet/>
      <dgm:spPr/>
      <dgm:t>
        <a:bodyPr/>
        <a:lstStyle/>
        <a:p>
          <a:endParaRPr lang="en-US"/>
        </a:p>
      </dgm:t>
    </dgm:pt>
    <dgm:pt modelId="{A5C8BAE0-9F72-40CF-B30F-8EC634764CF4}" type="sibTrans" cxnId="{FAD53E8F-179D-4607-B1B6-528ED855B5C6}">
      <dgm:prSet/>
      <dgm:spPr/>
      <dgm:t>
        <a:bodyPr/>
        <a:lstStyle/>
        <a:p>
          <a:endParaRPr lang="en-US"/>
        </a:p>
      </dgm:t>
    </dgm:pt>
    <dgm:pt modelId="{4EE71103-2414-431A-9F79-19937BD0A600}">
      <dgm:prSet phldrT="[Text]" custT="1"/>
      <dgm:spPr>
        <a:ln>
          <a:solidFill>
            <a:srgbClr val="FFC000"/>
          </a:solidFill>
        </a:ln>
      </dgm:spPr>
      <dgm:t>
        <a:bodyPr/>
        <a:lstStyle/>
        <a:p>
          <a:r>
            <a:rPr lang="en-US" sz="2800" b="1" dirty="0" err="1">
              <a:solidFill>
                <a:srgbClr val="0000CC"/>
              </a:solidFill>
              <a:latin typeface="Times New Roman" panose="02020603050405020304" pitchFamily="18" charset="0"/>
              <a:cs typeface="Times New Roman" panose="02020603050405020304" pitchFamily="18" charset="0"/>
            </a:rPr>
            <a:t>Cái</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đơn</a:t>
          </a:r>
          <a:r>
            <a:rPr lang="en-US" sz="2800" b="1" dirty="0">
              <a:solidFill>
                <a:srgbClr val="0000CC"/>
              </a:solidFill>
              <a:latin typeface="Times New Roman" panose="02020603050405020304" pitchFamily="18" charset="0"/>
              <a:cs typeface="Times New Roman" panose="02020603050405020304" pitchFamily="18" charset="0"/>
            </a:rPr>
            <a:t> </a:t>
          </a:r>
          <a:r>
            <a:rPr lang="en-US" sz="2800" b="1" dirty="0" err="1">
              <a:solidFill>
                <a:srgbClr val="0000CC"/>
              </a:solidFill>
              <a:latin typeface="Times New Roman" panose="02020603050405020304" pitchFamily="18" charset="0"/>
              <a:cs typeface="Times New Roman" panose="02020603050405020304" pitchFamily="18" charset="0"/>
            </a:rPr>
            <a:t>nhất</a:t>
          </a:r>
          <a:endParaRPr lang="en-US" sz="2800" b="1" dirty="0">
            <a:solidFill>
              <a:srgbClr val="0000CC"/>
            </a:solidFill>
            <a:latin typeface="Times New Roman" panose="02020603050405020304" pitchFamily="18" charset="0"/>
            <a:cs typeface="Times New Roman" panose="02020603050405020304" pitchFamily="18" charset="0"/>
          </a:endParaRPr>
        </a:p>
      </dgm:t>
    </dgm:pt>
    <dgm:pt modelId="{2DD0A522-DBE9-4BB3-8E14-06F4C1E2EBFA}" type="parTrans" cxnId="{24E75047-2010-4E89-9487-5E92FD5C7AFE}">
      <dgm:prSet/>
      <dgm:spPr/>
      <dgm:t>
        <a:bodyPr/>
        <a:lstStyle/>
        <a:p>
          <a:endParaRPr lang="en-US"/>
        </a:p>
      </dgm:t>
    </dgm:pt>
    <dgm:pt modelId="{F2EA3841-32B4-4384-B881-7CAE56D6B1B0}" type="sibTrans" cxnId="{24E75047-2010-4E89-9487-5E92FD5C7AFE}">
      <dgm:prSet/>
      <dgm:spPr/>
      <dgm:t>
        <a:bodyPr/>
        <a:lstStyle/>
        <a:p>
          <a:endParaRPr lang="en-US"/>
        </a:p>
      </dgm:t>
    </dgm:pt>
    <dgm:pt modelId="{188598BD-8A1E-4C70-8DAD-97E03B2C9AAF}" type="pres">
      <dgm:prSet presAssocID="{A6B148C4-B2E1-46C1-909B-BEF01BB9907A}" presName="compositeShape" presStyleCnt="0">
        <dgm:presLayoutVars>
          <dgm:chMax val="7"/>
          <dgm:dir/>
          <dgm:resizeHandles val="exact"/>
        </dgm:presLayoutVars>
      </dgm:prSet>
      <dgm:spPr/>
    </dgm:pt>
    <dgm:pt modelId="{3ED867BD-B7B2-4E12-9A69-58629FB9D5F2}" type="pres">
      <dgm:prSet presAssocID="{BC3006A1-A777-4094-A5B6-14BD7AC86DC5}" presName="circ1" presStyleLbl="vennNode1" presStyleIdx="0" presStyleCnt="2"/>
      <dgm:spPr/>
    </dgm:pt>
    <dgm:pt modelId="{B7CE7FEA-CAA0-45C2-B618-C02090D1D803}" type="pres">
      <dgm:prSet presAssocID="{BC3006A1-A777-4094-A5B6-14BD7AC86DC5}" presName="circ1Tx" presStyleLbl="revTx" presStyleIdx="0" presStyleCnt="0">
        <dgm:presLayoutVars>
          <dgm:chMax val="0"/>
          <dgm:chPref val="0"/>
          <dgm:bulletEnabled val="1"/>
        </dgm:presLayoutVars>
      </dgm:prSet>
      <dgm:spPr/>
    </dgm:pt>
    <dgm:pt modelId="{0AF778D7-1960-4C25-8C07-8DD30D297289}" type="pres">
      <dgm:prSet presAssocID="{4EE71103-2414-431A-9F79-19937BD0A600}" presName="circ2" presStyleLbl="vennNode1" presStyleIdx="1" presStyleCnt="2" custLinFactNeighborX="-2865"/>
      <dgm:spPr/>
    </dgm:pt>
    <dgm:pt modelId="{749009D1-0B67-4DE5-AAB5-AA0F62650C3D}" type="pres">
      <dgm:prSet presAssocID="{4EE71103-2414-431A-9F79-19937BD0A600}" presName="circ2Tx" presStyleLbl="revTx" presStyleIdx="0" presStyleCnt="0">
        <dgm:presLayoutVars>
          <dgm:chMax val="0"/>
          <dgm:chPref val="0"/>
          <dgm:bulletEnabled val="1"/>
        </dgm:presLayoutVars>
      </dgm:prSet>
      <dgm:spPr/>
    </dgm:pt>
  </dgm:ptLst>
  <dgm:cxnLst>
    <dgm:cxn modelId="{F1E21303-BED2-48E0-87FC-219BE8E943DF}" type="presOf" srcId="{4EE71103-2414-431A-9F79-19937BD0A600}" destId="{749009D1-0B67-4DE5-AAB5-AA0F62650C3D}" srcOrd="1" destOrd="0" presId="urn:microsoft.com/office/officeart/2005/8/layout/venn1"/>
    <dgm:cxn modelId="{54ED5821-567D-4FA9-89E8-CC6621FE65F8}" type="presOf" srcId="{BC3006A1-A777-4094-A5B6-14BD7AC86DC5}" destId="{3ED867BD-B7B2-4E12-9A69-58629FB9D5F2}" srcOrd="0" destOrd="0" presId="urn:microsoft.com/office/officeart/2005/8/layout/venn1"/>
    <dgm:cxn modelId="{24E75047-2010-4E89-9487-5E92FD5C7AFE}" srcId="{A6B148C4-B2E1-46C1-909B-BEF01BB9907A}" destId="{4EE71103-2414-431A-9F79-19937BD0A600}" srcOrd="1" destOrd="0" parTransId="{2DD0A522-DBE9-4BB3-8E14-06F4C1E2EBFA}" sibTransId="{F2EA3841-32B4-4384-B881-7CAE56D6B1B0}"/>
    <dgm:cxn modelId="{DF8F1A49-A1E4-4E52-824B-4F703CFF549B}" type="presOf" srcId="{BC3006A1-A777-4094-A5B6-14BD7AC86DC5}" destId="{B7CE7FEA-CAA0-45C2-B618-C02090D1D803}" srcOrd="1" destOrd="0" presId="urn:microsoft.com/office/officeart/2005/8/layout/venn1"/>
    <dgm:cxn modelId="{B16CEF55-A3D9-48B0-8FDC-2B956540942B}" type="presOf" srcId="{A6B148C4-B2E1-46C1-909B-BEF01BB9907A}" destId="{188598BD-8A1E-4C70-8DAD-97E03B2C9AAF}" srcOrd="0" destOrd="0" presId="urn:microsoft.com/office/officeart/2005/8/layout/venn1"/>
    <dgm:cxn modelId="{FAD53E8F-179D-4607-B1B6-528ED855B5C6}" srcId="{A6B148C4-B2E1-46C1-909B-BEF01BB9907A}" destId="{BC3006A1-A777-4094-A5B6-14BD7AC86DC5}" srcOrd="0" destOrd="0" parTransId="{0C1EDF9B-21AA-4E7E-9F8C-2E6DF8185E63}" sibTransId="{A5C8BAE0-9F72-40CF-B30F-8EC634764CF4}"/>
    <dgm:cxn modelId="{6E36ECA1-6751-47A8-A883-50909F94CF00}" type="presOf" srcId="{4EE71103-2414-431A-9F79-19937BD0A600}" destId="{0AF778D7-1960-4C25-8C07-8DD30D297289}" srcOrd="0" destOrd="0" presId="urn:microsoft.com/office/officeart/2005/8/layout/venn1"/>
    <dgm:cxn modelId="{B83DEC3A-D000-4578-9B9B-E4C458EF3CC8}" type="presParOf" srcId="{188598BD-8A1E-4C70-8DAD-97E03B2C9AAF}" destId="{3ED867BD-B7B2-4E12-9A69-58629FB9D5F2}" srcOrd="0" destOrd="0" presId="urn:microsoft.com/office/officeart/2005/8/layout/venn1"/>
    <dgm:cxn modelId="{C8B111BF-68DB-4E4D-B4D6-F790904B2909}" type="presParOf" srcId="{188598BD-8A1E-4C70-8DAD-97E03B2C9AAF}" destId="{B7CE7FEA-CAA0-45C2-B618-C02090D1D803}" srcOrd="1" destOrd="0" presId="urn:microsoft.com/office/officeart/2005/8/layout/venn1"/>
    <dgm:cxn modelId="{5CBDA11B-9B48-469F-B99C-1D7D24B00AF8}" type="presParOf" srcId="{188598BD-8A1E-4C70-8DAD-97E03B2C9AAF}" destId="{0AF778D7-1960-4C25-8C07-8DD30D297289}" srcOrd="2" destOrd="0" presId="urn:microsoft.com/office/officeart/2005/8/layout/venn1"/>
    <dgm:cxn modelId="{007186BB-7352-46BD-969C-3E5FB9FBFA6F}" type="presParOf" srcId="{188598BD-8A1E-4C70-8DAD-97E03B2C9AAF}" destId="{749009D1-0B67-4DE5-AAB5-AA0F62650C3D}"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257BA9B-CC78-437F-9352-DA3B894120AE}" type="doc">
      <dgm:prSet loTypeId="urn:microsoft.com/office/officeart/2005/8/layout/arrow4" loCatId="relationship" qsTypeId="urn:microsoft.com/office/officeart/2005/8/quickstyle/simple1" qsCatId="simple" csTypeId="urn:microsoft.com/office/officeart/2005/8/colors/accent2_3" csCatId="accent2" phldr="1"/>
      <dgm:spPr/>
      <dgm:t>
        <a:bodyPr/>
        <a:lstStyle/>
        <a:p>
          <a:endParaRPr lang="en-US"/>
        </a:p>
      </dgm:t>
    </dgm:pt>
    <dgm:pt modelId="{C9EA5A49-7E3A-4213-B9CD-A2F78F50E5B3}">
      <dgm:prSet phldrT="[Text]" custT="1"/>
      <dgm:spPr/>
      <dgm:t>
        <a:bodyPr/>
        <a:lstStyle/>
        <a:p>
          <a:pPr algn="just"/>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Quan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điểm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CN </a:t>
          </a:r>
          <a:r>
            <a:rPr lang="en-US" sz="2000" b="1" dirty="0" err="1">
              <a:solidFill>
                <a:schemeClr val="tx2"/>
              </a:solidFill>
              <a:latin typeface="Times New Roman" panose="02020603050405020304" pitchFamily="18" charset="0"/>
              <a:cs typeface="Times New Roman" panose="02020603050405020304" pitchFamily="18" charset="0"/>
            </a:rPr>
            <a:t>duy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thực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itchFamily="18" charset="0"/>
              <a:cs typeface="Times New Roman" pitchFamily="18" charset="0"/>
            </a:rPr>
            <a:t>Cái</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chung</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tồn</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tại</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độc</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lập</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không</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phụ</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thuộc</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vào</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cái</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riêng</a:t>
          </a:r>
          <a:r>
            <a:rPr lang="en-US" sz="2000" b="1" dirty="0">
              <a:solidFill>
                <a:schemeClr val="tx2"/>
              </a:solidFill>
              <a:latin typeface="Times New Roman" pitchFamily="18" charset="0"/>
              <a:cs typeface="Times New Roman" pitchFamily="18" charset="0"/>
            </a:rPr>
            <a:t>.</a:t>
          </a:r>
        </a:p>
        <a:p>
          <a:pPr algn="just"/>
          <a:r>
            <a:rPr lang="en-US" sz="2000" b="1" dirty="0">
              <a:solidFill>
                <a:srgbClr val="FF0000"/>
              </a:solidFill>
              <a:latin typeface="Times New Roman" pitchFamily="18" charset="0"/>
              <a:cs typeface="Times New Roman" pitchFamily="18" charset="0"/>
            </a:rPr>
            <a:t>*</a:t>
          </a:r>
          <a:r>
            <a:rPr lang="en-US" sz="2000" b="1" dirty="0" err="1">
              <a:solidFill>
                <a:srgbClr val="FF0000"/>
              </a:solidFill>
              <a:latin typeface="Times New Roman" pitchFamily="18" charset="0"/>
              <a:cs typeface="Times New Roman" pitchFamily="18" charset="0"/>
            </a:rPr>
            <a:t>Pla</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tôn</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cái</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riêng</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là</a:t>
          </a:r>
          <a:r>
            <a:rPr lang="en-US" sz="2000" b="1" dirty="0">
              <a:solidFill>
                <a:srgbClr val="FF0000"/>
              </a:solidFill>
              <a:latin typeface="Times New Roman" pitchFamily="18" charset="0"/>
              <a:cs typeface="Times New Roman" pitchFamily="18" charset="0"/>
            </a:rPr>
            <a:t> do </a:t>
          </a:r>
          <a:r>
            <a:rPr lang="en-US" sz="2000" b="1" dirty="0" err="1">
              <a:solidFill>
                <a:srgbClr val="FF0000"/>
              </a:solidFill>
              <a:latin typeface="Times New Roman" pitchFamily="18" charset="0"/>
              <a:cs typeface="Times New Roman" pitchFamily="18" charset="0"/>
            </a:rPr>
            <a:t>cái</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chung</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sinh</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ra</a:t>
          </a:r>
          <a:endParaRPr lang="en-US" sz="2000" dirty="0"/>
        </a:p>
      </dgm:t>
    </dgm:pt>
    <dgm:pt modelId="{58541FD3-D313-446D-B04E-9B6D2426B0F5}" type="parTrans" cxnId="{8EA78A28-57EB-4722-BF69-8D6909C6A25F}">
      <dgm:prSet/>
      <dgm:spPr/>
      <dgm:t>
        <a:bodyPr/>
        <a:lstStyle/>
        <a:p>
          <a:endParaRPr lang="en-US"/>
        </a:p>
      </dgm:t>
    </dgm:pt>
    <dgm:pt modelId="{DD56F6DC-3F85-40E4-B561-B0E808399B6A}" type="sibTrans" cxnId="{8EA78A28-57EB-4722-BF69-8D6909C6A25F}">
      <dgm:prSet/>
      <dgm:spPr/>
      <dgm:t>
        <a:bodyPr/>
        <a:lstStyle/>
        <a:p>
          <a:endParaRPr lang="en-US"/>
        </a:p>
      </dgm:t>
    </dgm:pt>
    <dgm:pt modelId="{F7476F63-8FF4-485F-9905-FCD6C7B8302F}">
      <dgm:prSet phldrT="[Text]" custT="1"/>
      <dgm:spPr/>
      <dgm:t>
        <a:bodyPr/>
        <a:lstStyle/>
        <a:p>
          <a:pPr algn="just"/>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Quan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điểm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CN </a:t>
          </a:r>
          <a:r>
            <a:rPr lang="en-US" sz="2000" b="1" dirty="0" err="1">
              <a:solidFill>
                <a:schemeClr val="tx2"/>
              </a:solidFill>
              <a:latin typeface="Times New Roman" panose="02020603050405020304" pitchFamily="18" charset="0"/>
              <a:cs typeface="Times New Roman" panose="02020603050405020304" pitchFamily="18" charset="0"/>
            </a:rPr>
            <a:t>duy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danh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itchFamily="18" charset="0"/>
              <a:cs typeface="Times New Roman" pitchFamily="18" charset="0"/>
            </a:rPr>
            <a:t>Cái</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chung</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chỉ</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tồn</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tại</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trong</a:t>
          </a:r>
          <a:r>
            <a:rPr lang="en-US" sz="2000" b="1" dirty="0">
              <a:solidFill>
                <a:schemeClr val="tx2"/>
              </a:solidFill>
              <a:latin typeface="Times New Roman" pitchFamily="18" charset="0"/>
              <a:cs typeface="Times New Roman" pitchFamily="18" charset="0"/>
            </a:rPr>
            <a:t> </a:t>
          </a:r>
          <a:r>
            <a:rPr lang="en-US" sz="2000" b="1" dirty="0" err="1">
              <a:solidFill>
                <a:schemeClr val="tx2"/>
              </a:solidFill>
              <a:latin typeface="Times New Roman" pitchFamily="18" charset="0"/>
              <a:cs typeface="Times New Roman" pitchFamily="18" charset="0"/>
            </a:rPr>
            <a:t>t</a:t>
          </a:r>
          <a:r>
            <a:rPr lang="en-US" sz="2000" b="1" dirty="0" err="1">
              <a:solidFill>
                <a:prstClr val="black"/>
              </a:solidFill>
              <a:latin typeface="Times New Roman" pitchFamily="18" charset="0"/>
              <a:cs typeface="Times New Roman" pitchFamily="18" charset="0"/>
            </a:rPr>
            <a:t>ư</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duy</a:t>
          </a:r>
          <a:r>
            <a:rPr lang="en-US" sz="2000" b="1" dirty="0">
              <a:solidFill>
                <a:prstClr val="black"/>
              </a:solidFill>
              <a:latin typeface="Times New Roman" pitchFamily="18" charset="0"/>
              <a:cs typeface="Times New Roman" pitchFamily="18" charset="0"/>
            </a:rPr>
            <a:t> con </a:t>
          </a:r>
          <a:r>
            <a:rPr lang="en-US" sz="2000" b="1" dirty="0" err="1">
              <a:solidFill>
                <a:prstClr val="black"/>
              </a:solidFill>
              <a:latin typeface="Times New Roman" pitchFamily="18" charset="0"/>
              <a:cs typeface="Times New Roman" pitchFamily="18" charset="0"/>
            </a:rPr>
            <a:t>người</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không</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tồn</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tại</a:t>
          </a:r>
          <a:r>
            <a:rPr lang="en-US" sz="2000" b="1" dirty="0">
              <a:solidFill>
                <a:prstClr val="black"/>
              </a:solidFill>
              <a:latin typeface="Times New Roman" pitchFamily="18" charset="0"/>
              <a:cs typeface="Times New Roman" pitchFamily="18" charset="0"/>
            </a:rPr>
            <a:t> ở HTKQ. </a:t>
          </a:r>
          <a:r>
            <a:rPr lang="en-US" sz="2000" b="1" dirty="0" err="1">
              <a:solidFill>
                <a:prstClr val="black"/>
              </a:solidFill>
              <a:latin typeface="Times New Roman" pitchFamily="18" charset="0"/>
              <a:cs typeface="Times New Roman" pitchFamily="18" charset="0"/>
            </a:rPr>
            <a:t>Cái</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riêng</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tồn</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tại</a:t>
          </a:r>
          <a:r>
            <a:rPr lang="en-US" sz="2000" b="1" dirty="0">
              <a:solidFill>
                <a:prstClr val="black"/>
              </a:solidFill>
              <a:latin typeface="Times New Roman" pitchFamily="18" charset="0"/>
              <a:cs typeface="Times New Roman" pitchFamily="18" charset="0"/>
            </a:rPr>
            <a:t> </a:t>
          </a:r>
          <a:r>
            <a:rPr lang="en-US" sz="2000" b="1" dirty="0" err="1">
              <a:solidFill>
                <a:prstClr val="black"/>
              </a:solidFill>
              <a:latin typeface="Times New Roman" pitchFamily="18" charset="0"/>
              <a:cs typeface="Times New Roman" pitchFamily="18" charset="0"/>
            </a:rPr>
            <a:t>thực</a:t>
          </a:r>
          <a:r>
            <a:rPr lang="en-US" sz="2000" b="1" dirty="0">
              <a:solidFill>
                <a:prstClr val="black"/>
              </a:solidFill>
              <a:latin typeface="Times New Roman" pitchFamily="18" charset="0"/>
              <a:cs typeface="Times New Roman" pitchFamily="18" charset="0"/>
            </a:rPr>
            <a:t>.</a:t>
          </a:r>
        </a:p>
        <a:p>
          <a:pPr algn="just"/>
          <a:r>
            <a:rPr lang="en-US" sz="2000" b="1" dirty="0">
              <a:solidFill>
                <a:srgbClr val="FF0000"/>
              </a:solidFill>
              <a:latin typeface="Times New Roman" pitchFamily="18" charset="0"/>
              <a:cs typeface="Times New Roman" pitchFamily="18" charset="0"/>
            </a:rPr>
            <a:t>*</a:t>
          </a:r>
          <a:r>
            <a:rPr lang="en-US" sz="2000" b="1" dirty="0" err="1">
              <a:solidFill>
                <a:srgbClr val="FF0000"/>
              </a:solidFill>
              <a:latin typeface="Times New Roman" pitchFamily="18" charset="0"/>
              <a:cs typeface="Times New Roman" pitchFamily="18" charset="0"/>
            </a:rPr>
            <a:t>Béccli</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coi</a:t>
          </a:r>
          <a:r>
            <a:rPr lang="en-US" sz="2000" b="1" dirty="0">
              <a:solidFill>
                <a:srgbClr val="FF0000"/>
              </a:solidFill>
              <a:latin typeface="Times New Roman" pitchFamily="18" charset="0"/>
              <a:cs typeface="Times New Roman" pitchFamily="18" charset="0"/>
            </a:rPr>
            <a:t> </a:t>
          </a:r>
          <a:r>
            <a:rPr lang="en-US" sz="2000" b="1" i="1" u="sng" dirty="0" err="1">
              <a:solidFill>
                <a:srgbClr val="FF0000"/>
              </a:solidFill>
              <a:latin typeface="Times New Roman" pitchFamily="18" charset="0"/>
              <a:cs typeface="Times New Roman" pitchFamily="18" charset="0"/>
            </a:rPr>
            <a:t>cảm</a:t>
          </a:r>
          <a:r>
            <a:rPr lang="en-US" sz="2000" b="1" i="1" u="sng" dirty="0">
              <a:solidFill>
                <a:srgbClr val="FF0000"/>
              </a:solidFill>
              <a:latin typeface="Times New Roman" pitchFamily="18" charset="0"/>
              <a:cs typeface="Times New Roman" pitchFamily="18" charset="0"/>
            </a:rPr>
            <a:t> </a:t>
          </a:r>
          <a:r>
            <a:rPr lang="en-US" sz="2000" b="1" i="1" u="sng" dirty="0" err="1">
              <a:solidFill>
                <a:srgbClr val="FF0000"/>
              </a:solidFill>
              <a:latin typeface="Times New Roman" pitchFamily="18" charset="0"/>
              <a:cs typeface="Times New Roman" pitchFamily="18" charset="0"/>
            </a:rPr>
            <a:t>giác</a:t>
          </a:r>
          <a:r>
            <a:rPr lang="en-US" sz="2000" b="1" i="1" u="sng"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là</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hình</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thức</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tồn</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tại</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của</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cái</a:t>
          </a:r>
          <a:r>
            <a:rPr lang="en-US" sz="2000" b="1"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riêng</a:t>
          </a:r>
          <a:r>
            <a:rPr lang="en-US" sz="2000" b="1" dirty="0">
              <a:solidFill>
                <a:srgbClr val="FF0000"/>
              </a:solidFill>
              <a:latin typeface="Times New Roman" pitchFamily="18" charset="0"/>
              <a:cs typeface="Times New Roman" pitchFamily="18" charset="0"/>
            </a:rPr>
            <a:t>.</a:t>
          </a:r>
          <a:endParaRPr lang="en-US" sz="2000" b="1" dirty="0">
            <a:latin typeface="Times New Roman" panose="02020603050405020304" pitchFamily="18" charset="0"/>
            <a:cs typeface="Times New Roman" panose="02020603050405020304" pitchFamily="18" charset="0"/>
          </a:endParaRPr>
        </a:p>
      </dgm:t>
    </dgm:pt>
    <dgm:pt modelId="{91627380-CA53-43F5-A4FF-49891F78D998}" type="parTrans" cxnId="{299C2A9C-BE87-4418-9B64-A3BA81245D45}">
      <dgm:prSet/>
      <dgm:spPr/>
      <dgm:t>
        <a:bodyPr/>
        <a:lstStyle/>
        <a:p>
          <a:endParaRPr lang="en-US"/>
        </a:p>
      </dgm:t>
    </dgm:pt>
    <dgm:pt modelId="{FB24EDE8-944C-47B0-B1A6-F78AEF638B42}" type="sibTrans" cxnId="{299C2A9C-BE87-4418-9B64-A3BA81245D45}">
      <dgm:prSet/>
      <dgm:spPr/>
      <dgm:t>
        <a:bodyPr/>
        <a:lstStyle/>
        <a:p>
          <a:endParaRPr lang="en-US"/>
        </a:p>
      </dgm:t>
    </dgm:pt>
    <dgm:pt modelId="{EEFF417C-A833-4EFE-B9B5-54B905728234}">
      <dgm:prSet/>
      <dgm:spPr/>
      <dgm:t>
        <a:bodyPr/>
        <a:lstStyle/>
        <a:p>
          <a:endParaRPr lang="en-US"/>
        </a:p>
      </dgm:t>
    </dgm:pt>
    <dgm:pt modelId="{292FE661-4CF2-4181-9092-C0E4307C1801}" type="parTrans" cxnId="{7F115754-0292-47C6-B12B-0982D994D6EC}">
      <dgm:prSet/>
      <dgm:spPr/>
      <dgm:t>
        <a:bodyPr/>
        <a:lstStyle/>
        <a:p>
          <a:endParaRPr lang="en-US"/>
        </a:p>
      </dgm:t>
    </dgm:pt>
    <dgm:pt modelId="{08224CD1-19C2-417A-85CA-319F38295AEC}" type="sibTrans" cxnId="{7F115754-0292-47C6-B12B-0982D994D6EC}">
      <dgm:prSet/>
      <dgm:spPr/>
      <dgm:t>
        <a:bodyPr/>
        <a:lstStyle/>
        <a:p>
          <a:endParaRPr lang="en-US"/>
        </a:p>
      </dgm:t>
    </dgm:pt>
    <dgm:pt modelId="{6F67CEF7-9772-4A54-9319-26EAEF9B78B1}" type="pres">
      <dgm:prSet presAssocID="{8257BA9B-CC78-437F-9352-DA3B894120AE}" presName="compositeShape" presStyleCnt="0">
        <dgm:presLayoutVars>
          <dgm:chMax val="2"/>
          <dgm:dir/>
          <dgm:resizeHandles val="exact"/>
        </dgm:presLayoutVars>
      </dgm:prSet>
      <dgm:spPr/>
    </dgm:pt>
    <dgm:pt modelId="{8B8942FB-66DC-4B46-8257-CE8E25CD204A}" type="pres">
      <dgm:prSet presAssocID="{C9EA5A49-7E3A-4213-B9CD-A2F78F50E5B3}" presName="upArrow" presStyleLbl="node1" presStyleIdx="0" presStyleCnt="2" custScaleX="34686" custScaleY="107703" custLinFactNeighborX="-21976" custLinFactNeighborY="1370"/>
      <dgm:spPr/>
    </dgm:pt>
    <dgm:pt modelId="{61EC7EA3-BA47-47F6-98D8-98712B568011}" type="pres">
      <dgm:prSet presAssocID="{C9EA5A49-7E3A-4213-B9CD-A2F78F50E5B3}" presName="upArrowText" presStyleLbl="revTx" presStyleIdx="0" presStyleCnt="2" custScaleX="147403" custLinFactNeighborX="9965" custLinFactNeighborY="1904">
        <dgm:presLayoutVars>
          <dgm:chMax val="0"/>
          <dgm:bulletEnabled val="1"/>
        </dgm:presLayoutVars>
      </dgm:prSet>
      <dgm:spPr/>
    </dgm:pt>
    <dgm:pt modelId="{454D60FE-0BD1-43F4-8F48-B5CA0B949E19}" type="pres">
      <dgm:prSet presAssocID="{F7476F63-8FF4-485F-9905-FCD6C7B8302F}" presName="downArrow" presStyleLbl="node1" presStyleIdx="1" presStyleCnt="2" custScaleX="32381" custScaleY="115186" custLinFactNeighborX="-36042" custLinFactNeighborY="-6167"/>
      <dgm:spPr/>
    </dgm:pt>
    <dgm:pt modelId="{C19EB098-9238-42FB-ABDE-1E0FD486CBED}" type="pres">
      <dgm:prSet presAssocID="{F7476F63-8FF4-485F-9905-FCD6C7B8302F}" presName="downArrowText" presStyleLbl="revTx" presStyleIdx="1" presStyleCnt="2" custScaleX="147826" custLinFactNeighborX="-3196">
        <dgm:presLayoutVars>
          <dgm:chMax val="0"/>
          <dgm:bulletEnabled val="1"/>
        </dgm:presLayoutVars>
      </dgm:prSet>
      <dgm:spPr/>
    </dgm:pt>
  </dgm:ptLst>
  <dgm:cxnLst>
    <dgm:cxn modelId="{8EA78A28-57EB-4722-BF69-8D6909C6A25F}" srcId="{8257BA9B-CC78-437F-9352-DA3B894120AE}" destId="{C9EA5A49-7E3A-4213-B9CD-A2F78F50E5B3}" srcOrd="0" destOrd="0" parTransId="{58541FD3-D313-446D-B04E-9B6D2426B0F5}" sibTransId="{DD56F6DC-3F85-40E4-B561-B0E808399B6A}"/>
    <dgm:cxn modelId="{CF53D433-4955-4EC0-A07E-1921A140F203}" type="presOf" srcId="{F7476F63-8FF4-485F-9905-FCD6C7B8302F}" destId="{C19EB098-9238-42FB-ABDE-1E0FD486CBED}" srcOrd="0" destOrd="0" presId="urn:microsoft.com/office/officeart/2005/8/layout/arrow4"/>
    <dgm:cxn modelId="{D11D024F-ADEB-415F-BE29-2416E239D769}" type="presOf" srcId="{C9EA5A49-7E3A-4213-B9CD-A2F78F50E5B3}" destId="{61EC7EA3-BA47-47F6-98D8-98712B568011}" srcOrd="0" destOrd="0" presId="urn:microsoft.com/office/officeart/2005/8/layout/arrow4"/>
    <dgm:cxn modelId="{92FC0B51-0A5C-4195-B67E-24561274C090}" type="presOf" srcId="{8257BA9B-CC78-437F-9352-DA3B894120AE}" destId="{6F67CEF7-9772-4A54-9319-26EAEF9B78B1}" srcOrd="0" destOrd="0" presId="urn:microsoft.com/office/officeart/2005/8/layout/arrow4"/>
    <dgm:cxn modelId="{7F115754-0292-47C6-B12B-0982D994D6EC}" srcId="{8257BA9B-CC78-437F-9352-DA3B894120AE}" destId="{EEFF417C-A833-4EFE-B9B5-54B905728234}" srcOrd="2" destOrd="0" parTransId="{292FE661-4CF2-4181-9092-C0E4307C1801}" sibTransId="{08224CD1-19C2-417A-85CA-319F38295AEC}"/>
    <dgm:cxn modelId="{299C2A9C-BE87-4418-9B64-A3BA81245D45}" srcId="{8257BA9B-CC78-437F-9352-DA3B894120AE}" destId="{F7476F63-8FF4-485F-9905-FCD6C7B8302F}" srcOrd="1" destOrd="0" parTransId="{91627380-CA53-43F5-A4FF-49891F78D998}" sibTransId="{FB24EDE8-944C-47B0-B1A6-F78AEF638B42}"/>
    <dgm:cxn modelId="{12F36A9B-CE9D-4BA7-945A-9FDA6680FE5E}" type="presParOf" srcId="{6F67CEF7-9772-4A54-9319-26EAEF9B78B1}" destId="{8B8942FB-66DC-4B46-8257-CE8E25CD204A}" srcOrd="0" destOrd="0" presId="urn:microsoft.com/office/officeart/2005/8/layout/arrow4"/>
    <dgm:cxn modelId="{88E6876A-CD7D-4392-9209-6D439DAB72FB}" type="presParOf" srcId="{6F67CEF7-9772-4A54-9319-26EAEF9B78B1}" destId="{61EC7EA3-BA47-47F6-98D8-98712B568011}" srcOrd="1" destOrd="0" presId="urn:microsoft.com/office/officeart/2005/8/layout/arrow4"/>
    <dgm:cxn modelId="{DAC14213-42A4-4B93-ACDD-514F598F21DC}" type="presParOf" srcId="{6F67CEF7-9772-4A54-9319-26EAEF9B78B1}" destId="{454D60FE-0BD1-43F4-8F48-B5CA0B949E19}" srcOrd="2" destOrd="0" presId="urn:microsoft.com/office/officeart/2005/8/layout/arrow4"/>
    <dgm:cxn modelId="{EC467DAF-6B8B-4056-B6A2-A6724D88777E}" type="presParOf" srcId="{6F67CEF7-9772-4A54-9319-26EAEF9B78B1}" destId="{C19EB098-9238-42FB-ABDE-1E0FD486CBED}" srcOrd="3" destOrd="0" presId="urn:microsoft.com/office/officeart/2005/8/layout/arrow4"/>
  </dgm:cxnLst>
  <dgm:bg/>
  <dgm:whole>
    <a:ln w="19050">
      <a:solidFill>
        <a:schemeClr val="accent6">
          <a:lumMod val="60000"/>
          <a:lumOff val="4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AC1C2BF-ADD4-45A8-92A6-2029B90A6DA5}"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3ECB60E9-9008-411E-AEEE-92F598A197AB}">
      <dgm:prSet phldrT="[Text]" custT="1"/>
      <dgm:spPr/>
      <dgm:t>
        <a:bodyPr/>
        <a:lstStyle/>
        <a:p>
          <a:pPr algn="just"/>
          <a:r>
            <a:rPr lang="en-US" sz="2000" b="1" dirty="0" err="1">
              <a:solidFill>
                <a:srgbClr val="0000CC"/>
              </a:solidFill>
              <a:latin typeface="Times New Roman" panose="02020603050405020304" pitchFamily="18" charset="0"/>
              <a:cs typeface="Times New Roman" panose="02020603050405020304" pitchFamily="18" charset="0"/>
            </a:rPr>
            <a:t>Mọi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cái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riêng</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đều</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là</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sự</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thống</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nhất</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các</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mặt</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đối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lập</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với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cái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đơn</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nhất</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và</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cái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chung</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cái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đơn</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nhất</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và</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cái</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chung</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có</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thể</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chuyển</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hóa</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cho</a:t>
          </a:r>
          <a:r>
            <a:rPr lang="en-US" sz="2000" b="1" dirty="0">
              <a:solidFill>
                <a:srgbClr val="0000CC"/>
              </a:solidFill>
              <a:latin typeface="Times New Roman" panose="02020603050405020304" pitchFamily="18" charset="0"/>
              <a:cs typeface="Times New Roman" panose="02020603050405020304" pitchFamily="18" charset="0"/>
            </a:rPr>
            <a:t> </a:t>
          </a:r>
          <a:r>
            <a:rPr lang="en-US" sz="2000" b="1" dirty="0" err="1">
              <a:solidFill>
                <a:srgbClr val="0000CC"/>
              </a:solidFill>
              <a:latin typeface="Times New Roman" panose="02020603050405020304" pitchFamily="18" charset="0"/>
              <a:cs typeface="Times New Roman" panose="02020603050405020304" pitchFamily="18" charset="0"/>
            </a:rPr>
            <a:t>nhau</a:t>
          </a:r>
          <a:r>
            <a:rPr lang="en-US" sz="2000" b="1" dirty="0">
              <a:solidFill>
                <a:srgbClr val="0000CC"/>
              </a:solidFill>
              <a:latin typeface="Times New Roman" panose="02020603050405020304" pitchFamily="18" charset="0"/>
              <a:cs typeface="Times New Roman" panose="02020603050405020304" pitchFamily="18" charset="0"/>
            </a:rPr>
            <a:t>.</a:t>
          </a:r>
        </a:p>
      </dgm:t>
    </dgm:pt>
    <dgm:pt modelId="{A7AF47F6-9401-482A-8306-2F32CE644B40}" type="parTrans" cxnId="{2B4571D6-FB74-45BF-81CD-FAA152DF7516}">
      <dgm:prSet/>
      <dgm:spPr/>
      <dgm:t>
        <a:bodyPr/>
        <a:lstStyle/>
        <a:p>
          <a:endParaRPr lang="en-US"/>
        </a:p>
      </dgm:t>
    </dgm:pt>
    <dgm:pt modelId="{B9987261-A2E8-4F34-8C21-6AD2D1980AE3}" type="sibTrans" cxnId="{2B4571D6-FB74-45BF-81CD-FAA152DF7516}">
      <dgm:prSet/>
      <dgm:spPr/>
      <dgm:t>
        <a:bodyPr/>
        <a:lstStyle/>
        <a:p>
          <a:endParaRPr lang="en-US"/>
        </a:p>
      </dgm:t>
    </dgm:pt>
    <dgm:pt modelId="{E2FD295D-BBFE-46CA-BB3C-24B1C28F7CC0}">
      <dgm:prSet phldrT="[Text]" custT="1"/>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Cái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chung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không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tồn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độc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lập</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mặt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riêng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liên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hệ</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không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tách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rời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đơn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nhất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như</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đơn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nhất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liên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hệ</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chặt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chẽ</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với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chung</a:t>
          </a:r>
          <a:r>
            <a:rPr lang="en-US" sz="2000" b="1" dirty="0">
              <a:solidFill>
                <a:schemeClr val="tx2"/>
              </a:solidFill>
              <a:latin typeface="Times New Roman" panose="02020603050405020304" pitchFamily="18" charset="0"/>
              <a:cs typeface="Times New Roman" panose="02020603050405020304" pitchFamily="18" charset="0"/>
            </a:rPr>
            <a:t>.</a:t>
          </a:r>
        </a:p>
      </dgm:t>
    </dgm:pt>
    <dgm:pt modelId="{FF548776-9F07-485A-99F9-D4B79A52652E}" type="parTrans" cxnId="{EF14CAEE-584F-414E-AC92-51D549BB07F5}">
      <dgm:prSet/>
      <dgm:spPr/>
      <dgm:t>
        <a:bodyPr/>
        <a:lstStyle/>
        <a:p>
          <a:endParaRPr lang="en-US"/>
        </a:p>
      </dgm:t>
    </dgm:pt>
    <dgm:pt modelId="{6022EDCA-8981-4ECD-B87D-8BA013482A59}" type="sibTrans" cxnId="{EF14CAEE-584F-414E-AC92-51D549BB07F5}">
      <dgm:prSet/>
      <dgm:spPr/>
      <dgm:t>
        <a:bodyPr/>
        <a:lstStyle/>
        <a:p>
          <a:endParaRPr lang="en-US"/>
        </a:p>
      </dgm:t>
    </dgm:pt>
    <dgm:pt modelId="{BF06BCD3-8E0C-455C-ACD2-66839437A5C3}">
      <dgm:prSet phldrT="[Text]" custT="1"/>
      <dgm:spPr/>
      <dgm:t>
        <a:bodyPr/>
        <a:lstStyle/>
        <a:p>
          <a:pPr algn="just"/>
          <a:r>
            <a:rPr lang="en-US" sz="2000" b="1" dirty="0" err="1">
              <a:solidFill>
                <a:srgbClr val="FF0000"/>
              </a:solidFill>
              <a:latin typeface="Times New Roman" panose="02020603050405020304" pitchFamily="18" charset="0"/>
              <a:cs typeface="Times New Roman" panose="02020603050405020304" pitchFamily="18" charset="0"/>
            </a:rPr>
            <a:t>Cái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riêng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là</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cái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toàn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bộ</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cái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chung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chỉ</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là</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bộ</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phận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bởi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bên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cạnh</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cái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chung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thì</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bất</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cứ</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cái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riêng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nào</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cũng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có</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cái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đơn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nhất</a:t>
          </a:r>
          <a:endParaRPr lang="en-US" sz="2000" b="1" dirty="0">
            <a:solidFill>
              <a:srgbClr val="FF0000"/>
            </a:solidFill>
            <a:latin typeface="Times New Roman" panose="02020603050405020304" pitchFamily="18" charset="0"/>
            <a:cs typeface="Times New Roman" panose="02020603050405020304" pitchFamily="18" charset="0"/>
          </a:endParaRPr>
        </a:p>
      </dgm:t>
    </dgm:pt>
    <dgm:pt modelId="{5D9F8160-EC73-498D-9CED-A174D6F827EC}" type="sibTrans" cxnId="{B94BDCAD-BB3E-4F1B-A8B1-D56929C1EDC8}">
      <dgm:prSet/>
      <dgm:spPr/>
      <dgm:t>
        <a:bodyPr/>
        <a:lstStyle/>
        <a:p>
          <a:endParaRPr lang="en-US"/>
        </a:p>
      </dgm:t>
    </dgm:pt>
    <dgm:pt modelId="{5627DE61-2E4B-41B1-865F-EF7154182D4C}" type="parTrans" cxnId="{B94BDCAD-BB3E-4F1B-A8B1-D56929C1EDC8}">
      <dgm:prSet/>
      <dgm:spPr/>
      <dgm:t>
        <a:bodyPr/>
        <a:lstStyle/>
        <a:p>
          <a:endParaRPr lang="en-US"/>
        </a:p>
      </dgm:t>
    </dgm:pt>
    <dgm:pt modelId="{0AB624AF-5B73-4332-9D3E-B52A73CF8071}" type="pres">
      <dgm:prSet presAssocID="{1AC1C2BF-ADD4-45A8-92A6-2029B90A6DA5}" presName="Name0" presStyleCnt="0">
        <dgm:presLayoutVars>
          <dgm:chMax val="7"/>
          <dgm:dir/>
          <dgm:animLvl val="lvl"/>
          <dgm:resizeHandles val="exact"/>
        </dgm:presLayoutVars>
      </dgm:prSet>
      <dgm:spPr/>
    </dgm:pt>
    <dgm:pt modelId="{D2AAC7D6-B95E-4304-9224-55F3CBFFD92B}" type="pres">
      <dgm:prSet presAssocID="{3ECB60E9-9008-411E-AEEE-92F598A197AB}" presName="circle1" presStyleLbl="node1" presStyleIdx="0" presStyleCnt="3"/>
      <dgm:spPr>
        <a:solidFill>
          <a:schemeClr val="accent6">
            <a:lumMod val="60000"/>
            <a:lumOff val="40000"/>
          </a:schemeClr>
        </a:solidFill>
      </dgm:spPr>
    </dgm:pt>
    <dgm:pt modelId="{715396E0-4962-4275-965A-2410C7BF1EDF}" type="pres">
      <dgm:prSet presAssocID="{3ECB60E9-9008-411E-AEEE-92F598A197AB}" presName="space" presStyleCnt="0"/>
      <dgm:spPr/>
    </dgm:pt>
    <dgm:pt modelId="{93AD22AD-3FF9-4284-9B17-A53E3D949D85}" type="pres">
      <dgm:prSet presAssocID="{3ECB60E9-9008-411E-AEEE-92F598A197AB}" presName="rect1" presStyleLbl="alignAcc1" presStyleIdx="0" presStyleCnt="3" custLinFactNeighborX="1106" custLinFactNeighborY="-101"/>
      <dgm:spPr/>
    </dgm:pt>
    <dgm:pt modelId="{A8FF7ECD-DD90-47E6-9724-ABFAF67BB8F8}" type="pres">
      <dgm:prSet presAssocID="{E2FD295D-BBFE-46CA-BB3C-24B1C28F7CC0}" presName="vertSpace2" presStyleLbl="node1" presStyleIdx="0" presStyleCnt="3"/>
      <dgm:spPr/>
    </dgm:pt>
    <dgm:pt modelId="{345178B3-87ED-4C45-9A40-E90F5BF284B3}" type="pres">
      <dgm:prSet presAssocID="{E2FD295D-BBFE-46CA-BB3C-24B1C28F7CC0}" presName="circle2" presStyleLbl="node1" presStyleIdx="1" presStyleCnt="3"/>
      <dgm:spPr>
        <a:solidFill>
          <a:schemeClr val="accent6">
            <a:lumMod val="40000"/>
            <a:lumOff val="60000"/>
          </a:schemeClr>
        </a:solidFill>
      </dgm:spPr>
    </dgm:pt>
    <dgm:pt modelId="{BD9A4A2A-0336-480D-BF83-D8A3FD38D367}" type="pres">
      <dgm:prSet presAssocID="{E2FD295D-BBFE-46CA-BB3C-24B1C28F7CC0}" presName="rect2" presStyleLbl="alignAcc1" presStyleIdx="1" presStyleCnt="3"/>
      <dgm:spPr/>
    </dgm:pt>
    <dgm:pt modelId="{ED48A936-2A23-4544-96F9-EB9FE57EDD2F}" type="pres">
      <dgm:prSet presAssocID="{BF06BCD3-8E0C-455C-ACD2-66839437A5C3}" presName="vertSpace3" presStyleLbl="node1" presStyleIdx="1" presStyleCnt="3"/>
      <dgm:spPr/>
    </dgm:pt>
    <dgm:pt modelId="{17EA0EFD-1A13-4D76-B281-027BEDE8E365}" type="pres">
      <dgm:prSet presAssocID="{BF06BCD3-8E0C-455C-ACD2-66839437A5C3}" presName="circle3" presStyleLbl="node1" presStyleIdx="2" presStyleCnt="3" custAng="335144" custScaleX="117604" custLinFactNeighborX="3704" custLinFactNeighborY="-2129"/>
      <dgm:spPr>
        <a:solidFill>
          <a:schemeClr val="accent6">
            <a:lumMod val="20000"/>
            <a:lumOff val="80000"/>
          </a:schemeClr>
        </a:solidFill>
      </dgm:spPr>
    </dgm:pt>
    <dgm:pt modelId="{C0CA4874-E75B-4EDF-AD2B-146C92955ED3}" type="pres">
      <dgm:prSet presAssocID="{BF06BCD3-8E0C-455C-ACD2-66839437A5C3}" presName="rect3" presStyleLbl="alignAcc1" presStyleIdx="2" presStyleCnt="3"/>
      <dgm:spPr/>
    </dgm:pt>
    <dgm:pt modelId="{324042FC-6F9F-43C3-B96F-504F432A0F89}" type="pres">
      <dgm:prSet presAssocID="{3ECB60E9-9008-411E-AEEE-92F598A197AB}" presName="rect1ParTxNoCh" presStyleLbl="alignAcc1" presStyleIdx="2" presStyleCnt="3">
        <dgm:presLayoutVars>
          <dgm:chMax val="1"/>
          <dgm:bulletEnabled val="1"/>
        </dgm:presLayoutVars>
      </dgm:prSet>
      <dgm:spPr/>
    </dgm:pt>
    <dgm:pt modelId="{36D20DA8-F64D-4ED4-B8CF-63B1F9F8AD55}" type="pres">
      <dgm:prSet presAssocID="{E2FD295D-BBFE-46CA-BB3C-24B1C28F7CC0}" presName="rect2ParTxNoCh" presStyleLbl="alignAcc1" presStyleIdx="2" presStyleCnt="3">
        <dgm:presLayoutVars>
          <dgm:chMax val="1"/>
          <dgm:bulletEnabled val="1"/>
        </dgm:presLayoutVars>
      </dgm:prSet>
      <dgm:spPr/>
    </dgm:pt>
    <dgm:pt modelId="{5D9F0F4B-0708-46E8-A80F-614D1FF9D024}" type="pres">
      <dgm:prSet presAssocID="{BF06BCD3-8E0C-455C-ACD2-66839437A5C3}" presName="rect3ParTxNoCh" presStyleLbl="alignAcc1" presStyleIdx="2" presStyleCnt="3">
        <dgm:presLayoutVars>
          <dgm:chMax val="1"/>
          <dgm:bulletEnabled val="1"/>
        </dgm:presLayoutVars>
      </dgm:prSet>
      <dgm:spPr/>
    </dgm:pt>
  </dgm:ptLst>
  <dgm:cxnLst>
    <dgm:cxn modelId="{95E8000C-2746-4DD0-8708-928A0295EC45}" type="presOf" srcId="{3ECB60E9-9008-411E-AEEE-92F598A197AB}" destId="{93AD22AD-3FF9-4284-9B17-A53E3D949D85}" srcOrd="0" destOrd="0" presId="urn:microsoft.com/office/officeart/2005/8/layout/target3"/>
    <dgm:cxn modelId="{BB540D4B-15A2-4B78-AED2-9A91FC6EEA70}" type="presOf" srcId="{BF06BCD3-8E0C-455C-ACD2-66839437A5C3}" destId="{C0CA4874-E75B-4EDF-AD2B-146C92955ED3}" srcOrd="0" destOrd="0" presId="urn:microsoft.com/office/officeart/2005/8/layout/target3"/>
    <dgm:cxn modelId="{F4210D55-825B-44C0-9F8F-BB95DF945B11}" type="presOf" srcId="{BF06BCD3-8E0C-455C-ACD2-66839437A5C3}" destId="{5D9F0F4B-0708-46E8-A80F-614D1FF9D024}" srcOrd="1" destOrd="0" presId="urn:microsoft.com/office/officeart/2005/8/layout/target3"/>
    <dgm:cxn modelId="{6355F25C-DC84-4378-8B5A-88F4B4408C3E}" type="presOf" srcId="{3ECB60E9-9008-411E-AEEE-92F598A197AB}" destId="{324042FC-6F9F-43C3-B96F-504F432A0F89}" srcOrd="1" destOrd="0" presId="urn:microsoft.com/office/officeart/2005/8/layout/target3"/>
    <dgm:cxn modelId="{A5739A74-564D-4D31-9C1C-D5C3B22E2603}" type="presOf" srcId="{E2FD295D-BBFE-46CA-BB3C-24B1C28F7CC0}" destId="{36D20DA8-F64D-4ED4-B8CF-63B1F9F8AD55}" srcOrd="1" destOrd="0" presId="urn:microsoft.com/office/officeart/2005/8/layout/target3"/>
    <dgm:cxn modelId="{B94BDCAD-BB3E-4F1B-A8B1-D56929C1EDC8}" srcId="{1AC1C2BF-ADD4-45A8-92A6-2029B90A6DA5}" destId="{BF06BCD3-8E0C-455C-ACD2-66839437A5C3}" srcOrd="2" destOrd="0" parTransId="{5627DE61-2E4B-41B1-865F-EF7154182D4C}" sibTransId="{5D9F8160-EC73-498D-9CED-A174D6F827EC}"/>
    <dgm:cxn modelId="{03EF6FCE-2F0A-43BE-94A5-86841976FF84}" type="presOf" srcId="{E2FD295D-BBFE-46CA-BB3C-24B1C28F7CC0}" destId="{BD9A4A2A-0336-480D-BF83-D8A3FD38D367}" srcOrd="0" destOrd="0" presId="urn:microsoft.com/office/officeart/2005/8/layout/target3"/>
    <dgm:cxn modelId="{2B4571D6-FB74-45BF-81CD-FAA152DF7516}" srcId="{1AC1C2BF-ADD4-45A8-92A6-2029B90A6DA5}" destId="{3ECB60E9-9008-411E-AEEE-92F598A197AB}" srcOrd="0" destOrd="0" parTransId="{A7AF47F6-9401-482A-8306-2F32CE644B40}" sibTransId="{B9987261-A2E8-4F34-8C21-6AD2D1980AE3}"/>
    <dgm:cxn modelId="{875738EE-1FA6-453D-856C-EF485F17416E}" type="presOf" srcId="{1AC1C2BF-ADD4-45A8-92A6-2029B90A6DA5}" destId="{0AB624AF-5B73-4332-9D3E-B52A73CF8071}" srcOrd="0" destOrd="0" presId="urn:microsoft.com/office/officeart/2005/8/layout/target3"/>
    <dgm:cxn modelId="{EF14CAEE-584F-414E-AC92-51D549BB07F5}" srcId="{1AC1C2BF-ADD4-45A8-92A6-2029B90A6DA5}" destId="{E2FD295D-BBFE-46CA-BB3C-24B1C28F7CC0}" srcOrd="1" destOrd="0" parTransId="{FF548776-9F07-485A-99F9-D4B79A52652E}" sibTransId="{6022EDCA-8981-4ECD-B87D-8BA013482A59}"/>
    <dgm:cxn modelId="{1B9C5E9C-F315-4535-A8CB-D4D9E18403DA}" type="presParOf" srcId="{0AB624AF-5B73-4332-9D3E-B52A73CF8071}" destId="{D2AAC7D6-B95E-4304-9224-55F3CBFFD92B}" srcOrd="0" destOrd="0" presId="urn:microsoft.com/office/officeart/2005/8/layout/target3"/>
    <dgm:cxn modelId="{63CDCC08-055F-418F-93F9-B19E1CE7A71B}" type="presParOf" srcId="{0AB624AF-5B73-4332-9D3E-B52A73CF8071}" destId="{715396E0-4962-4275-965A-2410C7BF1EDF}" srcOrd="1" destOrd="0" presId="urn:microsoft.com/office/officeart/2005/8/layout/target3"/>
    <dgm:cxn modelId="{9D4F4245-5209-4AD4-AA06-F75E1F5B06FF}" type="presParOf" srcId="{0AB624AF-5B73-4332-9D3E-B52A73CF8071}" destId="{93AD22AD-3FF9-4284-9B17-A53E3D949D85}" srcOrd="2" destOrd="0" presId="urn:microsoft.com/office/officeart/2005/8/layout/target3"/>
    <dgm:cxn modelId="{8B23F0C6-4551-4BCF-BBCB-D38E17F76878}" type="presParOf" srcId="{0AB624AF-5B73-4332-9D3E-B52A73CF8071}" destId="{A8FF7ECD-DD90-47E6-9724-ABFAF67BB8F8}" srcOrd="3" destOrd="0" presId="urn:microsoft.com/office/officeart/2005/8/layout/target3"/>
    <dgm:cxn modelId="{55AA70BC-1081-45C9-B6B3-1DD2BC78CAC9}" type="presParOf" srcId="{0AB624AF-5B73-4332-9D3E-B52A73CF8071}" destId="{345178B3-87ED-4C45-9A40-E90F5BF284B3}" srcOrd="4" destOrd="0" presId="urn:microsoft.com/office/officeart/2005/8/layout/target3"/>
    <dgm:cxn modelId="{2B581444-D3C3-4235-A581-B25F48F9E239}" type="presParOf" srcId="{0AB624AF-5B73-4332-9D3E-B52A73CF8071}" destId="{BD9A4A2A-0336-480D-BF83-D8A3FD38D367}" srcOrd="5" destOrd="0" presId="urn:microsoft.com/office/officeart/2005/8/layout/target3"/>
    <dgm:cxn modelId="{4980F193-BB50-4D79-9924-CCDCED03090F}" type="presParOf" srcId="{0AB624AF-5B73-4332-9D3E-B52A73CF8071}" destId="{ED48A936-2A23-4544-96F9-EB9FE57EDD2F}" srcOrd="6" destOrd="0" presId="urn:microsoft.com/office/officeart/2005/8/layout/target3"/>
    <dgm:cxn modelId="{AA294757-BEAB-42DD-9971-FE568062F287}" type="presParOf" srcId="{0AB624AF-5B73-4332-9D3E-B52A73CF8071}" destId="{17EA0EFD-1A13-4D76-B281-027BEDE8E365}" srcOrd="7" destOrd="0" presId="urn:microsoft.com/office/officeart/2005/8/layout/target3"/>
    <dgm:cxn modelId="{D2BA3271-9306-4400-8CBA-3E707FBFD969}" type="presParOf" srcId="{0AB624AF-5B73-4332-9D3E-B52A73CF8071}" destId="{C0CA4874-E75B-4EDF-AD2B-146C92955ED3}" srcOrd="8" destOrd="0" presId="urn:microsoft.com/office/officeart/2005/8/layout/target3"/>
    <dgm:cxn modelId="{7AAEE0DC-2D53-4F3B-A132-9C30C080995F}" type="presParOf" srcId="{0AB624AF-5B73-4332-9D3E-B52A73CF8071}" destId="{324042FC-6F9F-43C3-B96F-504F432A0F89}" srcOrd="9" destOrd="0" presId="urn:microsoft.com/office/officeart/2005/8/layout/target3"/>
    <dgm:cxn modelId="{7B0908E2-9AB4-4794-95DA-4B536BAEA0B7}" type="presParOf" srcId="{0AB624AF-5B73-4332-9D3E-B52A73CF8071}" destId="{36D20DA8-F64D-4ED4-B8CF-63B1F9F8AD55}" srcOrd="10" destOrd="0" presId="urn:microsoft.com/office/officeart/2005/8/layout/target3"/>
    <dgm:cxn modelId="{76D5D58B-C5E7-4051-8728-BCF6775397C9}" type="presParOf" srcId="{0AB624AF-5B73-4332-9D3E-B52A73CF8071}" destId="{5D9F0F4B-0708-46E8-A80F-614D1FF9D024}"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4431B63-4D8E-40E5-A0B9-FFB06248045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61F90025-B22C-4EFC-92FE-9151BBB740E5}">
      <dgm:prSet phldrT="[Text]"/>
      <dgm:spPr>
        <a:solidFill>
          <a:schemeClr val="accent2"/>
        </a:solidFill>
      </dgm:spPr>
      <dgm:t>
        <a:bodyPr/>
        <a:lstStyle/>
        <a:p>
          <a:r>
            <a:rPr lang="en-US" b="1" dirty="0">
              <a:solidFill>
                <a:srgbClr val="000000"/>
              </a:solidFill>
              <a:latin typeface="Times New Roman" panose="02020603050405020304" pitchFamily="18" charset="0"/>
              <a:cs typeface="Times New Roman" panose="02020603050405020304" pitchFamily="18" charset="0"/>
            </a:rPr>
            <a:t>BC </a:t>
          </a:r>
        </a:p>
      </dgm:t>
    </dgm:pt>
    <dgm:pt modelId="{D16E58C5-A8DA-42B1-8C68-C6BA63EC3A06}" type="parTrans" cxnId="{37A3B7E5-5FA8-43D5-919C-9DA747ECBFE8}">
      <dgm:prSet/>
      <dgm:spPr/>
      <dgm:t>
        <a:bodyPr/>
        <a:lstStyle/>
        <a:p>
          <a:endParaRPr lang="en-US"/>
        </a:p>
      </dgm:t>
    </dgm:pt>
    <dgm:pt modelId="{E3D0EC82-2790-4150-BE16-26127D296295}" type="sibTrans" cxnId="{37A3B7E5-5FA8-43D5-919C-9DA747ECBFE8}">
      <dgm:prSet/>
      <dgm:spPr/>
      <dgm:t>
        <a:bodyPr/>
        <a:lstStyle/>
        <a:p>
          <a:endParaRPr lang="en-US"/>
        </a:p>
      </dgm:t>
    </dgm:pt>
    <dgm:pt modelId="{696B548E-E2AB-4912-9D25-A111E930D04B}">
      <dgm:prSet phldrT="[Text]"/>
      <dgm:spPr/>
      <dgm:t>
        <a:bodyPr/>
        <a:lstStyle/>
        <a:p>
          <a:r>
            <a:rPr lang="en-US" b="1" dirty="0" err="1">
              <a:solidFill>
                <a:srgbClr val="FF0000"/>
              </a:solidFill>
              <a:latin typeface="Times New Roman" panose="02020603050405020304" pitchFamily="18" charset="0"/>
              <a:cs typeface="Times New Roman" panose="02020603050405020304" pitchFamily="18" charset="0"/>
            </a:rPr>
            <a:t>Cái</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bên</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trong</a:t>
          </a:r>
          <a:endParaRPr lang="en-US" b="1" dirty="0">
            <a:solidFill>
              <a:srgbClr val="FF0000"/>
            </a:solidFill>
            <a:latin typeface="Times New Roman" panose="02020603050405020304" pitchFamily="18" charset="0"/>
            <a:cs typeface="Times New Roman" panose="02020603050405020304" pitchFamily="18" charset="0"/>
          </a:endParaRPr>
        </a:p>
      </dgm:t>
    </dgm:pt>
    <dgm:pt modelId="{92C91D8B-A56F-413A-BBE1-C2525C3C40C2}" type="parTrans" cxnId="{FF2DE0E9-8881-4C50-B0AA-94525C375EE2}">
      <dgm:prSet/>
      <dgm:spPr/>
      <dgm:t>
        <a:bodyPr/>
        <a:lstStyle/>
        <a:p>
          <a:endParaRPr lang="en-US"/>
        </a:p>
      </dgm:t>
    </dgm:pt>
    <dgm:pt modelId="{9795670B-E9A7-40C1-89DD-19033E614D24}" type="sibTrans" cxnId="{FF2DE0E9-8881-4C50-B0AA-94525C375EE2}">
      <dgm:prSet/>
      <dgm:spPr/>
      <dgm:t>
        <a:bodyPr/>
        <a:lstStyle/>
        <a:p>
          <a:endParaRPr lang="en-US"/>
        </a:p>
      </dgm:t>
    </dgm:pt>
    <dgm:pt modelId="{4FA0C08C-D57C-4FFB-8877-30C3FB552FEC}">
      <dgm:prSet phldrT="[Text]"/>
      <dgm:spPr>
        <a:solidFill>
          <a:schemeClr val="accent2"/>
        </a:solidFill>
      </dgm:spPr>
      <dgm:t>
        <a:bodyPr/>
        <a:lstStyle/>
        <a:p>
          <a:r>
            <a:rPr lang="en-US" b="1" dirty="0" err="1">
              <a:solidFill>
                <a:srgbClr val="000000"/>
              </a:solidFill>
              <a:latin typeface="Times New Roman" panose="02020603050405020304" pitchFamily="18" charset="0"/>
              <a:cs typeface="Times New Roman" panose="02020603050405020304" pitchFamily="18" charset="0"/>
            </a:rPr>
            <a:t>Bản</a:t>
          </a:r>
          <a:endParaRPr lang="en-US" b="1" dirty="0">
            <a:solidFill>
              <a:srgbClr val="000000"/>
            </a:solidFill>
            <a:latin typeface="Times New Roman" panose="02020603050405020304" pitchFamily="18" charset="0"/>
            <a:cs typeface="Times New Roman" panose="02020603050405020304" pitchFamily="18" charset="0"/>
          </a:endParaRPr>
        </a:p>
      </dgm:t>
    </dgm:pt>
    <dgm:pt modelId="{E09CAE6D-7FB4-4359-AFF4-657983095F7F}" type="parTrans" cxnId="{54E3491E-0125-45BD-B676-93E803C8467D}">
      <dgm:prSet/>
      <dgm:spPr/>
      <dgm:t>
        <a:bodyPr/>
        <a:lstStyle/>
        <a:p>
          <a:endParaRPr lang="en-US"/>
        </a:p>
      </dgm:t>
    </dgm:pt>
    <dgm:pt modelId="{03AC428D-3F73-41A7-9919-DB3449759DCC}" type="sibTrans" cxnId="{54E3491E-0125-45BD-B676-93E803C8467D}">
      <dgm:prSet/>
      <dgm:spPr/>
      <dgm:t>
        <a:bodyPr/>
        <a:lstStyle/>
        <a:p>
          <a:endParaRPr lang="en-US"/>
        </a:p>
      </dgm:t>
    </dgm:pt>
    <dgm:pt modelId="{130DA47A-70EA-43B8-80CB-4B938C2CA7FC}">
      <dgm:prSet phldrT="[Text]"/>
      <dgm:spPr/>
      <dgm:t>
        <a:bodyPr/>
        <a:lstStyle/>
        <a:p>
          <a:r>
            <a:rPr lang="en-US" b="1" dirty="0" err="1">
              <a:solidFill>
                <a:srgbClr val="FF0000"/>
              </a:solidFill>
              <a:latin typeface="Times New Roman" panose="02020603050405020304" pitchFamily="18" charset="0"/>
              <a:cs typeface="Times New Roman" panose="02020603050405020304" pitchFamily="18" charset="0"/>
            </a:rPr>
            <a:t>Cái</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chung</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sâu</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sắc</a:t>
          </a:r>
          <a:endParaRPr lang="en-US" b="1" dirty="0">
            <a:solidFill>
              <a:srgbClr val="FF0000"/>
            </a:solidFill>
            <a:latin typeface="Times New Roman" panose="02020603050405020304" pitchFamily="18" charset="0"/>
            <a:cs typeface="Times New Roman" panose="02020603050405020304" pitchFamily="18" charset="0"/>
          </a:endParaRPr>
        </a:p>
      </dgm:t>
    </dgm:pt>
    <dgm:pt modelId="{CDD48D40-3C35-46E9-BE52-3A669020918D}" type="parTrans" cxnId="{79B6A7E3-C648-4974-808C-ABEB40A7B43E}">
      <dgm:prSet/>
      <dgm:spPr/>
      <dgm:t>
        <a:bodyPr/>
        <a:lstStyle/>
        <a:p>
          <a:endParaRPr lang="en-US"/>
        </a:p>
      </dgm:t>
    </dgm:pt>
    <dgm:pt modelId="{758FDA1B-92E0-4725-9EF3-74EEA0797CD5}" type="sibTrans" cxnId="{79B6A7E3-C648-4974-808C-ABEB40A7B43E}">
      <dgm:prSet/>
      <dgm:spPr/>
      <dgm:t>
        <a:bodyPr/>
        <a:lstStyle/>
        <a:p>
          <a:endParaRPr lang="en-US"/>
        </a:p>
      </dgm:t>
    </dgm:pt>
    <dgm:pt modelId="{103CA13C-44F8-4236-BD0D-15AAEA5ADF89}">
      <dgm:prSet phldrT="[Text]"/>
      <dgm:spPr>
        <a:solidFill>
          <a:schemeClr val="accent2"/>
        </a:solidFill>
      </dgm:spPr>
      <dgm:t>
        <a:bodyPr/>
        <a:lstStyle/>
        <a:p>
          <a:r>
            <a:rPr lang="en-US" b="1" dirty="0" err="1">
              <a:solidFill>
                <a:srgbClr val="000000"/>
              </a:solidFill>
              <a:latin typeface="Times New Roman" panose="02020603050405020304" pitchFamily="18" charset="0"/>
              <a:cs typeface="Times New Roman" panose="02020603050405020304" pitchFamily="18" charset="0"/>
            </a:rPr>
            <a:t>Chất</a:t>
          </a:r>
          <a:endParaRPr lang="en-US" b="1" dirty="0">
            <a:solidFill>
              <a:srgbClr val="000000"/>
            </a:solidFill>
            <a:latin typeface="Times New Roman" panose="02020603050405020304" pitchFamily="18" charset="0"/>
            <a:cs typeface="Times New Roman" panose="02020603050405020304" pitchFamily="18" charset="0"/>
          </a:endParaRPr>
        </a:p>
      </dgm:t>
    </dgm:pt>
    <dgm:pt modelId="{87AC9DEA-7931-422A-91CA-CE47085E086B}" type="parTrans" cxnId="{34D46ED5-A580-47CB-B4BA-7303A9156C84}">
      <dgm:prSet/>
      <dgm:spPr/>
      <dgm:t>
        <a:bodyPr/>
        <a:lstStyle/>
        <a:p>
          <a:endParaRPr lang="en-US"/>
        </a:p>
      </dgm:t>
    </dgm:pt>
    <dgm:pt modelId="{ACBEE861-6294-4661-8614-23369AAA9479}" type="sibTrans" cxnId="{34D46ED5-A580-47CB-B4BA-7303A9156C84}">
      <dgm:prSet/>
      <dgm:spPr/>
      <dgm:t>
        <a:bodyPr/>
        <a:lstStyle/>
        <a:p>
          <a:endParaRPr lang="en-US"/>
        </a:p>
      </dgm:t>
    </dgm:pt>
    <dgm:pt modelId="{4D7E8DCC-D6EE-4B4A-84DB-036D9B236EA4}">
      <dgm:prSet phldrT="[Text]"/>
      <dgm:spPr/>
      <dgm:t>
        <a:bodyPr/>
        <a:lstStyle/>
        <a:p>
          <a:r>
            <a:rPr lang="en-US" b="1" dirty="0" err="1">
              <a:solidFill>
                <a:srgbClr val="FF0000"/>
              </a:solidFill>
              <a:latin typeface="Times New Roman" panose="02020603050405020304" pitchFamily="18" charset="0"/>
              <a:cs typeface="Times New Roman" panose="02020603050405020304" pitchFamily="18" charset="0"/>
            </a:rPr>
            <a:t>Tương</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đối</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ổn</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định</a:t>
          </a:r>
          <a:endParaRPr lang="en-US" b="1" dirty="0">
            <a:solidFill>
              <a:srgbClr val="FF0000"/>
            </a:solidFill>
            <a:latin typeface="Times New Roman" panose="02020603050405020304" pitchFamily="18" charset="0"/>
            <a:cs typeface="Times New Roman" panose="02020603050405020304" pitchFamily="18" charset="0"/>
          </a:endParaRPr>
        </a:p>
      </dgm:t>
    </dgm:pt>
    <dgm:pt modelId="{0344639F-F9A9-4A7B-99C5-BB7F05AA471D}" type="parTrans" cxnId="{FF844083-1625-4827-ABFA-C0904909C123}">
      <dgm:prSet/>
      <dgm:spPr/>
      <dgm:t>
        <a:bodyPr/>
        <a:lstStyle/>
        <a:p>
          <a:endParaRPr lang="en-US"/>
        </a:p>
      </dgm:t>
    </dgm:pt>
    <dgm:pt modelId="{DFA53619-F517-46D8-B6BB-4923A9EBF062}" type="sibTrans" cxnId="{FF844083-1625-4827-ABFA-C0904909C123}">
      <dgm:prSet/>
      <dgm:spPr/>
      <dgm:t>
        <a:bodyPr/>
        <a:lstStyle/>
        <a:p>
          <a:endParaRPr lang="en-US"/>
        </a:p>
      </dgm:t>
    </dgm:pt>
    <dgm:pt modelId="{20666DD8-73EC-4CD7-85AC-66A9208CE954}" type="pres">
      <dgm:prSet presAssocID="{64431B63-4D8E-40E5-A0B9-FFB06248045F}" presName="linearFlow" presStyleCnt="0">
        <dgm:presLayoutVars>
          <dgm:dir/>
          <dgm:animLvl val="lvl"/>
          <dgm:resizeHandles val="exact"/>
        </dgm:presLayoutVars>
      </dgm:prSet>
      <dgm:spPr/>
    </dgm:pt>
    <dgm:pt modelId="{F74E9243-CF7B-430E-AE9B-9AD4635A9628}" type="pres">
      <dgm:prSet presAssocID="{61F90025-B22C-4EFC-92FE-9151BBB740E5}" presName="composite" presStyleCnt="0"/>
      <dgm:spPr/>
    </dgm:pt>
    <dgm:pt modelId="{BCA8D350-D85C-4418-B480-BB4488AF71FC}" type="pres">
      <dgm:prSet presAssocID="{61F90025-B22C-4EFC-92FE-9151BBB740E5}" presName="parentText" presStyleLbl="alignNode1" presStyleIdx="0" presStyleCnt="3" custLinFactNeighborY="0">
        <dgm:presLayoutVars>
          <dgm:chMax val="1"/>
          <dgm:bulletEnabled val="1"/>
        </dgm:presLayoutVars>
      </dgm:prSet>
      <dgm:spPr/>
    </dgm:pt>
    <dgm:pt modelId="{AD2DAEB4-402A-42E0-9689-5DA434AADDA6}" type="pres">
      <dgm:prSet presAssocID="{61F90025-B22C-4EFC-92FE-9151BBB740E5}" presName="descendantText" presStyleLbl="alignAcc1" presStyleIdx="0" presStyleCnt="3" custLinFactNeighborY="0">
        <dgm:presLayoutVars>
          <dgm:bulletEnabled val="1"/>
        </dgm:presLayoutVars>
      </dgm:prSet>
      <dgm:spPr/>
    </dgm:pt>
    <dgm:pt modelId="{50720237-8BD9-48DC-9C14-0E0FD6FF7A13}" type="pres">
      <dgm:prSet presAssocID="{E3D0EC82-2790-4150-BE16-26127D296295}" presName="sp" presStyleCnt="0"/>
      <dgm:spPr/>
    </dgm:pt>
    <dgm:pt modelId="{4D851456-3632-4B37-96C1-112934A6AC4F}" type="pres">
      <dgm:prSet presAssocID="{4FA0C08C-D57C-4FFB-8877-30C3FB552FEC}" presName="composite" presStyleCnt="0"/>
      <dgm:spPr/>
    </dgm:pt>
    <dgm:pt modelId="{BCE9D239-1BD2-417A-9DBB-DC63BC6A505C}" type="pres">
      <dgm:prSet presAssocID="{4FA0C08C-D57C-4FFB-8877-30C3FB552FEC}" presName="parentText" presStyleLbl="alignNode1" presStyleIdx="1" presStyleCnt="3" custLinFactNeighborY="0">
        <dgm:presLayoutVars>
          <dgm:chMax val="1"/>
          <dgm:bulletEnabled val="1"/>
        </dgm:presLayoutVars>
      </dgm:prSet>
      <dgm:spPr/>
    </dgm:pt>
    <dgm:pt modelId="{77E5BF2B-2BE0-4975-8F56-BA8553522B96}" type="pres">
      <dgm:prSet presAssocID="{4FA0C08C-D57C-4FFB-8877-30C3FB552FEC}" presName="descendantText" presStyleLbl="alignAcc1" presStyleIdx="1" presStyleCnt="3" custLinFactNeighborY="0">
        <dgm:presLayoutVars>
          <dgm:bulletEnabled val="1"/>
        </dgm:presLayoutVars>
      </dgm:prSet>
      <dgm:spPr/>
    </dgm:pt>
    <dgm:pt modelId="{2F020368-FF76-4EE2-9731-FB7641F0D3AE}" type="pres">
      <dgm:prSet presAssocID="{03AC428D-3F73-41A7-9919-DB3449759DCC}" presName="sp" presStyleCnt="0"/>
      <dgm:spPr/>
    </dgm:pt>
    <dgm:pt modelId="{C1FE6584-F17C-4388-B8DF-E4D5256B7F84}" type="pres">
      <dgm:prSet presAssocID="{103CA13C-44F8-4236-BD0D-15AAEA5ADF89}" presName="composite" presStyleCnt="0"/>
      <dgm:spPr/>
    </dgm:pt>
    <dgm:pt modelId="{4E7230AA-CE95-438E-8DAA-D528433E1D7E}" type="pres">
      <dgm:prSet presAssocID="{103CA13C-44F8-4236-BD0D-15AAEA5ADF89}" presName="parentText" presStyleLbl="alignNode1" presStyleIdx="2" presStyleCnt="3" custLinFactNeighborY="0">
        <dgm:presLayoutVars>
          <dgm:chMax val="1"/>
          <dgm:bulletEnabled val="1"/>
        </dgm:presLayoutVars>
      </dgm:prSet>
      <dgm:spPr/>
    </dgm:pt>
    <dgm:pt modelId="{F4678F9B-4081-4CEA-B4D3-4CB2D623FC6B}" type="pres">
      <dgm:prSet presAssocID="{103CA13C-44F8-4236-BD0D-15AAEA5ADF89}" presName="descendantText" presStyleLbl="alignAcc1" presStyleIdx="2" presStyleCnt="3" custLinFactNeighborY="0">
        <dgm:presLayoutVars>
          <dgm:bulletEnabled val="1"/>
        </dgm:presLayoutVars>
      </dgm:prSet>
      <dgm:spPr/>
    </dgm:pt>
  </dgm:ptLst>
  <dgm:cxnLst>
    <dgm:cxn modelId="{1F334007-DDAF-4DC0-A9FD-685F45BD9201}" type="presOf" srcId="{130DA47A-70EA-43B8-80CB-4B938C2CA7FC}" destId="{77E5BF2B-2BE0-4975-8F56-BA8553522B96}" srcOrd="0" destOrd="0" presId="urn:microsoft.com/office/officeart/2005/8/layout/chevron2"/>
    <dgm:cxn modelId="{F03ADA15-10B4-453E-8AFA-EA4DBE873DCF}" type="presOf" srcId="{696B548E-E2AB-4912-9D25-A111E930D04B}" destId="{AD2DAEB4-402A-42E0-9689-5DA434AADDA6}" srcOrd="0" destOrd="0" presId="urn:microsoft.com/office/officeart/2005/8/layout/chevron2"/>
    <dgm:cxn modelId="{54E3491E-0125-45BD-B676-93E803C8467D}" srcId="{64431B63-4D8E-40E5-A0B9-FFB06248045F}" destId="{4FA0C08C-D57C-4FFB-8877-30C3FB552FEC}" srcOrd="1" destOrd="0" parTransId="{E09CAE6D-7FB4-4359-AFF4-657983095F7F}" sibTransId="{03AC428D-3F73-41A7-9919-DB3449759DCC}"/>
    <dgm:cxn modelId="{0D4E5830-EFAC-4833-9F28-B4F0A9382CAE}" type="presOf" srcId="{4D7E8DCC-D6EE-4B4A-84DB-036D9B236EA4}" destId="{F4678F9B-4081-4CEA-B4D3-4CB2D623FC6B}" srcOrd="0" destOrd="0" presId="urn:microsoft.com/office/officeart/2005/8/layout/chevron2"/>
    <dgm:cxn modelId="{FF844083-1625-4827-ABFA-C0904909C123}" srcId="{103CA13C-44F8-4236-BD0D-15AAEA5ADF89}" destId="{4D7E8DCC-D6EE-4B4A-84DB-036D9B236EA4}" srcOrd="0" destOrd="0" parTransId="{0344639F-F9A9-4A7B-99C5-BB7F05AA471D}" sibTransId="{DFA53619-F517-46D8-B6BB-4923A9EBF062}"/>
    <dgm:cxn modelId="{073F579A-D027-46CB-91C1-0714F74D9014}" type="presOf" srcId="{4FA0C08C-D57C-4FFB-8877-30C3FB552FEC}" destId="{BCE9D239-1BD2-417A-9DBB-DC63BC6A505C}" srcOrd="0" destOrd="0" presId="urn:microsoft.com/office/officeart/2005/8/layout/chevron2"/>
    <dgm:cxn modelId="{97DC21C9-3A73-4A6F-B45D-F2D63AD12DFF}" type="presOf" srcId="{61F90025-B22C-4EFC-92FE-9151BBB740E5}" destId="{BCA8D350-D85C-4418-B480-BB4488AF71FC}" srcOrd="0" destOrd="0" presId="urn:microsoft.com/office/officeart/2005/8/layout/chevron2"/>
    <dgm:cxn modelId="{34D46ED5-A580-47CB-B4BA-7303A9156C84}" srcId="{64431B63-4D8E-40E5-A0B9-FFB06248045F}" destId="{103CA13C-44F8-4236-BD0D-15AAEA5ADF89}" srcOrd="2" destOrd="0" parTransId="{87AC9DEA-7931-422A-91CA-CE47085E086B}" sibTransId="{ACBEE861-6294-4661-8614-23369AAA9479}"/>
    <dgm:cxn modelId="{79B6A7E3-C648-4974-808C-ABEB40A7B43E}" srcId="{4FA0C08C-D57C-4FFB-8877-30C3FB552FEC}" destId="{130DA47A-70EA-43B8-80CB-4B938C2CA7FC}" srcOrd="0" destOrd="0" parTransId="{CDD48D40-3C35-46E9-BE52-3A669020918D}" sibTransId="{758FDA1B-92E0-4725-9EF3-74EEA0797CD5}"/>
    <dgm:cxn modelId="{37A3B7E5-5FA8-43D5-919C-9DA747ECBFE8}" srcId="{64431B63-4D8E-40E5-A0B9-FFB06248045F}" destId="{61F90025-B22C-4EFC-92FE-9151BBB740E5}" srcOrd="0" destOrd="0" parTransId="{D16E58C5-A8DA-42B1-8C68-C6BA63EC3A06}" sibTransId="{E3D0EC82-2790-4150-BE16-26127D296295}"/>
    <dgm:cxn modelId="{FF2DE0E9-8881-4C50-B0AA-94525C375EE2}" srcId="{61F90025-B22C-4EFC-92FE-9151BBB740E5}" destId="{696B548E-E2AB-4912-9D25-A111E930D04B}" srcOrd="0" destOrd="0" parTransId="{92C91D8B-A56F-413A-BBE1-C2525C3C40C2}" sibTransId="{9795670B-E9A7-40C1-89DD-19033E614D24}"/>
    <dgm:cxn modelId="{73A129F5-44B1-4631-BE4A-9E8CD995FDFC}" type="presOf" srcId="{103CA13C-44F8-4236-BD0D-15AAEA5ADF89}" destId="{4E7230AA-CE95-438E-8DAA-D528433E1D7E}" srcOrd="0" destOrd="0" presId="urn:microsoft.com/office/officeart/2005/8/layout/chevron2"/>
    <dgm:cxn modelId="{9EC852FF-D517-4F02-81E2-A8DCF33DC199}" type="presOf" srcId="{64431B63-4D8E-40E5-A0B9-FFB06248045F}" destId="{20666DD8-73EC-4CD7-85AC-66A9208CE954}" srcOrd="0" destOrd="0" presId="urn:microsoft.com/office/officeart/2005/8/layout/chevron2"/>
    <dgm:cxn modelId="{5A7CEBAA-3CFE-4AF3-8111-5A58CD3E4B28}" type="presParOf" srcId="{20666DD8-73EC-4CD7-85AC-66A9208CE954}" destId="{F74E9243-CF7B-430E-AE9B-9AD4635A9628}" srcOrd="0" destOrd="0" presId="urn:microsoft.com/office/officeart/2005/8/layout/chevron2"/>
    <dgm:cxn modelId="{55495D50-E9E4-488B-A207-0790EECB6B4F}" type="presParOf" srcId="{F74E9243-CF7B-430E-AE9B-9AD4635A9628}" destId="{BCA8D350-D85C-4418-B480-BB4488AF71FC}" srcOrd="0" destOrd="0" presId="urn:microsoft.com/office/officeart/2005/8/layout/chevron2"/>
    <dgm:cxn modelId="{A99F10C0-BEA9-4BFC-9011-844E7996418F}" type="presParOf" srcId="{F74E9243-CF7B-430E-AE9B-9AD4635A9628}" destId="{AD2DAEB4-402A-42E0-9689-5DA434AADDA6}" srcOrd="1" destOrd="0" presId="urn:microsoft.com/office/officeart/2005/8/layout/chevron2"/>
    <dgm:cxn modelId="{A6CDEE09-FB03-4625-8429-957B64548768}" type="presParOf" srcId="{20666DD8-73EC-4CD7-85AC-66A9208CE954}" destId="{50720237-8BD9-48DC-9C14-0E0FD6FF7A13}" srcOrd="1" destOrd="0" presId="urn:microsoft.com/office/officeart/2005/8/layout/chevron2"/>
    <dgm:cxn modelId="{CD15631C-6A55-4FD1-8443-83887984AECD}" type="presParOf" srcId="{20666DD8-73EC-4CD7-85AC-66A9208CE954}" destId="{4D851456-3632-4B37-96C1-112934A6AC4F}" srcOrd="2" destOrd="0" presId="urn:microsoft.com/office/officeart/2005/8/layout/chevron2"/>
    <dgm:cxn modelId="{6E787860-7C20-4C9D-A6EA-7CA8EFBF3793}" type="presParOf" srcId="{4D851456-3632-4B37-96C1-112934A6AC4F}" destId="{BCE9D239-1BD2-417A-9DBB-DC63BC6A505C}" srcOrd="0" destOrd="0" presId="urn:microsoft.com/office/officeart/2005/8/layout/chevron2"/>
    <dgm:cxn modelId="{E515C060-844D-48F9-BA6F-F6E45D6ADF95}" type="presParOf" srcId="{4D851456-3632-4B37-96C1-112934A6AC4F}" destId="{77E5BF2B-2BE0-4975-8F56-BA8553522B96}" srcOrd="1" destOrd="0" presId="urn:microsoft.com/office/officeart/2005/8/layout/chevron2"/>
    <dgm:cxn modelId="{3B4FE572-E2BF-4396-963C-13F856FC7575}" type="presParOf" srcId="{20666DD8-73EC-4CD7-85AC-66A9208CE954}" destId="{2F020368-FF76-4EE2-9731-FB7641F0D3AE}" srcOrd="3" destOrd="0" presId="urn:microsoft.com/office/officeart/2005/8/layout/chevron2"/>
    <dgm:cxn modelId="{56715415-7710-4613-B6DD-B2FCBF4DE85C}" type="presParOf" srcId="{20666DD8-73EC-4CD7-85AC-66A9208CE954}" destId="{C1FE6584-F17C-4388-B8DF-E4D5256B7F84}" srcOrd="4" destOrd="0" presId="urn:microsoft.com/office/officeart/2005/8/layout/chevron2"/>
    <dgm:cxn modelId="{92014B16-DF43-4897-B402-382221657D71}" type="presParOf" srcId="{C1FE6584-F17C-4388-B8DF-E4D5256B7F84}" destId="{4E7230AA-CE95-438E-8DAA-D528433E1D7E}" srcOrd="0" destOrd="0" presId="urn:microsoft.com/office/officeart/2005/8/layout/chevron2"/>
    <dgm:cxn modelId="{54D9DED7-CCEE-4D7B-8F34-C7ADAFA0300B}" type="presParOf" srcId="{C1FE6584-F17C-4388-B8DF-E4D5256B7F84}" destId="{F4678F9B-4081-4CEA-B4D3-4CB2D623FC6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49C0099-F311-4993-A57E-36CFFBFEE81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8FA296C-A489-4FCE-9F63-B8792410C05D}">
      <dgm:prSet phldrT="[Text]"/>
      <dgm:spPr>
        <a:solidFill>
          <a:srgbClr val="FF0000"/>
        </a:solidFill>
      </dgm:spPr>
      <dgm:t>
        <a:bodyPr/>
        <a:lstStyle/>
        <a:p>
          <a:r>
            <a:rPr lang="en-US" b="1" dirty="0">
              <a:latin typeface="Times New Roman" panose="02020603050405020304" pitchFamily="18" charset="0"/>
              <a:cs typeface="Times New Roman" panose="02020603050405020304" pitchFamily="18" charset="0"/>
            </a:rPr>
            <a:t>HT</a:t>
          </a:r>
        </a:p>
      </dgm:t>
    </dgm:pt>
    <dgm:pt modelId="{FDA97E50-7541-44AE-B507-077675B7BC93}" type="parTrans" cxnId="{5F958700-54FD-401F-9046-5924F60F0715}">
      <dgm:prSet/>
      <dgm:spPr/>
      <dgm:t>
        <a:bodyPr/>
        <a:lstStyle/>
        <a:p>
          <a:endParaRPr lang="en-US"/>
        </a:p>
      </dgm:t>
    </dgm:pt>
    <dgm:pt modelId="{5F21B670-ACFF-4693-805A-37BADEA42FEA}" type="sibTrans" cxnId="{5F958700-54FD-401F-9046-5924F60F0715}">
      <dgm:prSet/>
      <dgm:spPr/>
      <dgm:t>
        <a:bodyPr/>
        <a:lstStyle/>
        <a:p>
          <a:endParaRPr lang="en-US"/>
        </a:p>
      </dgm:t>
    </dgm:pt>
    <dgm:pt modelId="{AEC36DAC-1AD4-47EF-8D61-B9A98A52EA8B}">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Hiện</a:t>
          </a:r>
          <a:r>
            <a:rPr lang="en-US" b="1" dirty="0">
              <a:latin typeface="Times New Roman" panose="02020603050405020304" pitchFamily="18" charset="0"/>
              <a:cs typeface="Times New Roman" panose="02020603050405020304" pitchFamily="18" charset="0"/>
            </a:rPr>
            <a:t> </a:t>
          </a:r>
        </a:p>
      </dgm:t>
    </dgm:pt>
    <dgm:pt modelId="{36003421-E8AE-4A8F-A5B5-155F39550420}" type="parTrans" cxnId="{DEAF4BF8-1BB5-4D3E-9A9D-321830B7082A}">
      <dgm:prSet/>
      <dgm:spPr/>
      <dgm:t>
        <a:bodyPr/>
        <a:lstStyle/>
        <a:p>
          <a:endParaRPr lang="en-US"/>
        </a:p>
      </dgm:t>
    </dgm:pt>
    <dgm:pt modelId="{BF0F34B3-3064-42E1-A69D-CEA1623252CB}" type="sibTrans" cxnId="{DEAF4BF8-1BB5-4D3E-9A9D-321830B7082A}">
      <dgm:prSet/>
      <dgm:spPr/>
      <dgm:t>
        <a:bodyPr/>
        <a:lstStyle/>
        <a:p>
          <a:endParaRPr lang="en-US"/>
        </a:p>
      </dgm:t>
    </dgm:pt>
    <dgm:pt modelId="{6BE1A92A-3444-4021-9C16-BB22526F2C5E}">
      <dgm:prSet phldrT="[Text]"/>
      <dgm:spPr/>
      <dgm:t>
        <a:bodyPr/>
        <a:lstStyle/>
        <a:p>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riêng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phong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phú</a:t>
          </a:r>
          <a:endParaRPr lang="en-US" b="1" dirty="0">
            <a:solidFill>
              <a:schemeClr val="tx2"/>
            </a:solidFill>
            <a:latin typeface="Times New Roman" panose="02020603050405020304" pitchFamily="18" charset="0"/>
            <a:cs typeface="Times New Roman" panose="02020603050405020304" pitchFamily="18" charset="0"/>
          </a:endParaRPr>
        </a:p>
      </dgm:t>
    </dgm:pt>
    <dgm:pt modelId="{BD02862D-27E9-49C3-BD32-CD0448505BF6}" type="parTrans" cxnId="{FF7CF5F9-C9CC-4466-8DE3-37DC4D30945A}">
      <dgm:prSet/>
      <dgm:spPr/>
      <dgm:t>
        <a:bodyPr/>
        <a:lstStyle/>
        <a:p>
          <a:endParaRPr lang="en-US"/>
        </a:p>
      </dgm:t>
    </dgm:pt>
    <dgm:pt modelId="{D6F8BDDC-9205-408A-AB70-DDCF29CC731E}" type="sibTrans" cxnId="{FF7CF5F9-C9CC-4466-8DE3-37DC4D30945A}">
      <dgm:prSet/>
      <dgm:spPr/>
      <dgm:t>
        <a:bodyPr/>
        <a:lstStyle/>
        <a:p>
          <a:endParaRPr lang="en-US"/>
        </a:p>
      </dgm:t>
    </dgm:pt>
    <dgm:pt modelId="{C6550E75-A7D8-4A80-B69E-ABFD467AAB94}">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Tượng</a:t>
          </a:r>
          <a:endParaRPr lang="en-US" b="1" dirty="0">
            <a:latin typeface="Times New Roman" panose="02020603050405020304" pitchFamily="18" charset="0"/>
            <a:cs typeface="Times New Roman" panose="02020603050405020304" pitchFamily="18" charset="0"/>
          </a:endParaRPr>
        </a:p>
      </dgm:t>
    </dgm:pt>
    <dgm:pt modelId="{2741E0D6-A134-4ED0-9563-88243861D5DE}" type="parTrans" cxnId="{A4A31EFD-5DEB-4DAE-ACE7-1EF1F75E9A02}">
      <dgm:prSet/>
      <dgm:spPr/>
      <dgm:t>
        <a:bodyPr/>
        <a:lstStyle/>
        <a:p>
          <a:endParaRPr lang="en-US"/>
        </a:p>
      </dgm:t>
    </dgm:pt>
    <dgm:pt modelId="{8739B368-B4D6-4217-BC23-ADC35917418A}" type="sibTrans" cxnId="{A4A31EFD-5DEB-4DAE-ACE7-1EF1F75E9A02}">
      <dgm:prSet/>
      <dgm:spPr/>
      <dgm:t>
        <a:bodyPr/>
        <a:lstStyle/>
        <a:p>
          <a:endParaRPr lang="en-US"/>
        </a:p>
      </dgm:t>
    </dgm:pt>
    <dgm:pt modelId="{97988F45-B4AC-48AD-8F74-131B7F9D7942}">
      <dgm:prSet phldrT="[Text]"/>
      <dgm:spPr/>
      <dgm:t>
        <a:bodyPr/>
        <a:lstStyle/>
        <a:p>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thường</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xuyên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biến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đổi</a:t>
          </a:r>
          <a:endParaRPr lang="en-US" b="1" dirty="0">
            <a:solidFill>
              <a:schemeClr val="tx2"/>
            </a:solidFill>
            <a:latin typeface="Times New Roman" panose="02020603050405020304" pitchFamily="18" charset="0"/>
            <a:cs typeface="Times New Roman" panose="02020603050405020304" pitchFamily="18" charset="0"/>
          </a:endParaRPr>
        </a:p>
      </dgm:t>
    </dgm:pt>
    <dgm:pt modelId="{31EB4423-8629-4701-8291-2050CC504DDB}" type="parTrans" cxnId="{2A458AB4-44A3-4D85-B06D-D09A4B83D4F8}">
      <dgm:prSet/>
      <dgm:spPr/>
      <dgm:t>
        <a:bodyPr/>
        <a:lstStyle/>
        <a:p>
          <a:endParaRPr lang="en-US"/>
        </a:p>
      </dgm:t>
    </dgm:pt>
    <dgm:pt modelId="{FD801791-54B9-46C0-888A-1D1F80A54BCC}" type="sibTrans" cxnId="{2A458AB4-44A3-4D85-B06D-D09A4B83D4F8}">
      <dgm:prSet/>
      <dgm:spPr/>
      <dgm:t>
        <a:bodyPr/>
        <a:lstStyle/>
        <a:p>
          <a:endParaRPr lang="en-US"/>
        </a:p>
      </dgm:t>
    </dgm:pt>
    <dgm:pt modelId="{63671447-290B-4C0D-BFE9-F008566317C9}">
      <dgm:prSet/>
      <dgm:spPr/>
      <dgm:t>
        <a:bodyPr/>
        <a:lstStyle/>
        <a:p>
          <a:r>
            <a:rPr lang="en-US" b="1" dirty="0" err="1">
              <a:solidFill>
                <a:schemeClr val="tx2"/>
              </a:solidFill>
              <a:latin typeface="Times New Roman" panose="02020603050405020304" pitchFamily="18" charset="0"/>
              <a:cs typeface="Times New Roman" panose="02020603050405020304" pitchFamily="18" charset="0"/>
            </a:rPr>
            <a:t>Cái</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bên</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ngoài</a:t>
          </a:r>
          <a:endParaRPr lang="en-US" b="1" dirty="0">
            <a:solidFill>
              <a:schemeClr val="tx2"/>
            </a:solidFill>
            <a:latin typeface="Times New Roman" panose="02020603050405020304" pitchFamily="18" charset="0"/>
            <a:cs typeface="Times New Roman" panose="02020603050405020304" pitchFamily="18" charset="0"/>
          </a:endParaRPr>
        </a:p>
      </dgm:t>
    </dgm:pt>
    <dgm:pt modelId="{39D94304-D488-4127-BC5D-8375D66E9F50}" type="parTrans" cxnId="{D512CECA-34BB-4285-AE8F-D36093F7E1B6}">
      <dgm:prSet/>
      <dgm:spPr/>
      <dgm:t>
        <a:bodyPr/>
        <a:lstStyle/>
        <a:p>
          <a:endParaRPr lang="en-US"/>
        </a:p>
      </dgm:t>
    </dgm:pt>
    <dgm:pt modelId="{FEAAA1F2-ED61-4CB7-B140-B294468FC818}" type="sibTrans" cxnId="{D512CECA-34BB-4285-AE8F-D36093F7E1B6}">
      <dgm:prSet/>
      <dgm:spPr/>
      <dgm:t>
        <a:bodyPr/>
        <a:lstStyle/>
        <a:p>
          <a:endParaRPr lang="en-US"/>
        </a:p>
      </dgm:t>
    </dgm:pt>
    <dgm:pt modelId="{DCB52B2C-A3C9-46BE-BBEF-548E524418E1}" type="pres">
      <dgm:prSet presAssocID="{B49C0099-F311-4993-A57E-36CFFBFEE815}" presName="linearFlow" presStyleCnt="0">
        <dgm:presLayoutVars>
          <dgm:dir/>
          <dgm:animLvl val="lvl"/>
          <dgm:resizeHandles val="exact"/>
        </dgm:presLayoutVars>
      </dgm:prSet>
      <dgm:spPr/>
    </dgm:pt>
    <dgm:pt modelId="{2244C28B-5A5A-492D-841B-A1D6FA7E2C3A}" type="pres">
      <dgm:prSet presAssocID="{28FA296C-A489-4FCE-9F63-B8792410C05D}" presName="composite" presStyleCnt="0"/>
      <dgm:spPr/>
    </dgm:pt>
    <dgm:pt modelId="{8A4172DA-248B-4ABE-8767-B3A836CC19BA}" type="pres">
      <dgm:prSet presAssocID="{28FA296C-A489-4FCE-9F63-B8792410C05D}" presName="parentText" presStyleLbl="alignNode1" presStyleIdx="0" presStyleCnt="3">
        <dgm:presLayoutVars>
          <dgm:chMax val="1"/>
          <dgm:bulletEnabled val="1"/>
        </dgm:presLayoutVars>
      </dgm:prSet>
      <dgm:spPr/>
    </dgm:pt>
    <dgm:pt modelId="{37E7348A-7715-4DAE-8536-E4B6DA19B799}" type="pres">
      <dgm:prSet presAssocID="{28FA296C-A489-4FCE-9F63-B8792410C05D}" presName="descendantText" presStyleLbl="alignAcc1" presStyleIdx="0" presStyleCnt="3">
        <dgm:presLayoutVars>
          <dgm:bulletEnabled val="1"/>
        </dgm:presLayoutVars>
      </dgm:prSet>
      <dgm:spPr/>
    </dgm:pt>
    <dgm:pt modelId="{B8FE11E5-DF4F-405E-9708-36BB35A6E600}" type="pres">
      <dgm:prSet presAssocID="{5F21B670-ACFF-4693-805A-37BADEA42FEA}" presName="sp" presStyleCnt="0"/>
      <dgm:spPr/>
    </dgm:pt>
    <dgm:pt modelId="{15E2493A-5788-4AAF-94CB-0C89DDBC4422}" type="pres">
      <dgm:prSet presAssocID="{AEC36DAC-1AD4-47EF-8D61-B9A98A52EA8B}" presName="composite" presStyleCnt="0"/>
      <dgm:spPr/>
    </dgm:pt>
    <dgm:pt modelId="{3580F63C-45A3-4D95-98D0-F154F9569ADD}" type="pres">
      <dgm:prSet presAssocID="{AEC36DAC-1AD4-47EF-8D61-B9A98A52EA8B}" presName="parentText" presStyleLbl="alignNode1" presStyleIdx="1" presStyleCnt="3">
        <dgm:presLayoutVars>
          <dgm:chMax val="1"/>
          <dgm:bulletEnabled val="1"/>
        </dgm:presLayoutVars>
      </dgm:prSet>
      <dgm:spPr/>
    </dgm:pt>
    <dgm:pt modelId="{54F9C974-0D7C-4D90-9BF7-BF7BC6914DED}" type="pres">
      <dgm:prSet presAssocID="{AEC36DAC-1AD4-47EF-8D61-B9A98A52EA8B}" presName="descendantText" presStyleLbl="alignAcc1" presStyleIdx="1" presStyleCnt="3">
        <dgm:presLayoutVars>
          <dgm:bulletEnabled val="1"/>
        </dgm:presLayoutVars>
      </dgm:prSet>
      <dgm:spPr/>
    </dgm:pt>
    <dgm:pt modelId="{39992A43-54C4-4714-8409-E32BB97E0F4A}" type="pres">
      <dgm:prSet presAssocID="{BF0F34B3-3064-42E1-A69D-CEA1623252CB}" presName="sp" presStyleCnt="0"/>
      <dgm:spPr/>
    </dgm:pt>
    <dgm:pt modelId="{B9314CCD-280E-4A8B-AB57-05618257A35E}" type="pres">
      <dgm:prSet presAssocID="{C6550E75-A7D8-4A80-B69E-ABFD467AAB94}" presName="composite" presStyleCnt="0"/>
      <dgm:spPr/>
    </dgm:pt>
    <dgm:pt modelId="{89A70CB9-FBDB-4E7A-95A7-BDD319F4EFB6}" type="pres">
      <dgm:prSet presAssocID="{C6550E75-A7D8-4A80-B69E-ABFD467AAB94}" presName="parentText" presStyleLbl="alignNode1" presStyleIdx="2" presStyleCnt="3">
        <dgm:presLayoutVars>
          <dgm:chMax val="1"/>
          <dgm:bulletEnabled val="1"/>
        </dgm:presLayoutVars>
      </dgm:prSet>
      <dgm:spPr/>
    </dgm:pt>
    <dgm:pt modelId="{FD4AF19C-1495-4020-8A9E-D82ECDF4CBD1}" type="pres">
      <dgm:prSet presAssocID="{C6550E75-A7D8-4A80-B69E-ABFD467AAB94}" presName="descendantText" presStyleLbl="alignAcc1" presStyleIdx="2" presStyleCnt="3">
        <dgm:presLayoutVars>
          <dgm:bulletEnabled val="1"/>
        </dgm:presLayoutVars>
      </dgm:prSet>
      <dgm:spPr/>
    </dgm:pt>
  </dgm:ptLst>
  <dgm:cxnLst>
    <dgm:cxn modelId="{5F958700-54FD-401F-9046-5924F60F0715}" srcId="{B49C0099-F311-4993-A57E-36CFFBFEE815}" destId="{28FA296C-A489-4FCE-9F63-B8792410C05D}" srcOrd="0" destOrd="0" parTransId="{FDA97E50-7541-44AE-B507-077675B7BC93}" sibTransId="{5F21B670-ACFF-4693-805A-37BADEA42FEA}"/>
    <dgm:cxn modelId="{077CC813-F178-44F5-81CD-3F36A86BC787}" type="presOf" srcId="{97988F45-B4AC-48AD-8F74-131B7F9D7942}" destId="{FD4AF19C-1495-4020-8A9E-D82ECDF4CBD1}" srcOrd="0" destOrd="0" presId="urn:microsoft.com/office/officeart/2005/8/layout/chevron2"/>
    <dgm:cxn modelId="{A80A378E-1ED2-466E-BC9C-59C0573E6283}" type="presOf" srcId="{63671447-290B-4C0D-BFE9-F008566317C9}" destId="{37E7348A-7715-4DAE-8536-E4B6DA19B799}" srcOrd="0" destOrd="0" presId="urn:microsoft.com/office/officeart/2005/8/layout/chevron2"/>
    <dgm:cxn modelId="{2A458AB4-44A3-4D85-B06D-D09A4B83D4F8}" srcId="{C6550E75-A7D8-4A80-B69E-ABFD467AAB94}" destId="{97988F45-B4AC-48AD-8F74-131B7F9D7942}" srcOrd="0" destOrd="0" parTransId="{31EB4423-8629-4701-8291-2050CC504DDB}" sibTransId="{FD801791-54B9-46C0-888A-1D1F80A54BCC}"/>
    <dgm:cxn modelId="{CFAED3B6-883D-4206-A074-327AE1934AB1}" type="presOf" srcId="{C6550E75-A7D8-4A80-B69E-ABFD467AAB94}" destId="{89A70CB9-FBDB-4E7A-95A7-BDD319F4EFB6}" srcOrd="0" destOrd="0" presId="urn:microsoft.com/office/officeart/2005/8/layout/chevron2"/>
    <dgm:cxn modelId="{D512CECA-34BB-4285-AE8F-D36093F7E1B6}" srcId="{28FA296C-A489-4FCE-9F63-B8792410C05D}" destId="{63671447-290B-4C0D-BFE9-F008566317C9}" srcOrd="0" destOrd="0" parTransId="{39D94304-D488-4127-BC5D-8375D66E9F50}" sibTransId="{FEAAA1F2-ED61-4CB7-B140-B294468FC818}"/>
    <dgm:cxn modelId="{6E926FE3-E645-4C09-B560-ED367044F7D6}" type="presOf" srcId="{28FA296C-A489-4FCE-9F63-B8792410C05D}" destId="{8A4172DA-248B-4ABE-8767-B3A836CC19BA}" srcOrd="0" destOrd="0" presId="urn:microsoft.com/office/officeart/2005/8/layout/chevron2"/>
    <dgm:cxn modelId="{892B92E4-D561-4180-B21B-6D04BD7F924B}" type="presOf" srcId="{6BE1A92A-3444-4021-9C16-BB22526F2C5E}" destId="{54F9C974-0D7C-4D90-9BF7-BF7BC6914DED}" srcOrd="0" destOrd="0" presId="urn:microsoft.com/office/officeart/2005/8/layout/chevron2"/>
    <dgm:cxn modelId="{1B2742E7-BB90-4FBB-9147-0F4CE5B316A2}" type="presOf" srcId="{B49C0099-F311-4993-A57E-36CFFBFEE815}" destId="{DCB52B2C-A3C9-46BE-BBEF-548E524418E1}" srcOrd="0" destOrd="0" presId="urn:microsoft.com/office/officeart/2005/8/layout/chevron2"/>
    <dgm:cxn modelId="{DEAF4BF8-1BB5-4D3E-9A9D-321830B7082A}" srcId="{B49C0099-F311-4993-A57E-36CFFBFEE815}" destId="{AEC36DAC-1AD4-47EF-8D61-B9A98A52EA8B}" srcOrd="1" destOrd="0" parTransId="{36003421-E8AE-4A8F-A5B5-155F39550420}" sibTransId="{BF0F34B3-3064-42E1-A69D-CEA1623252CB}"/>
    <dgm:cxn modelId="{FF7CF5F9-C9CC-4466-8DE3-37DC4D30945A}" srcId="{AEC36DAC-1AD4-47EF-8D61-B9A98A52EA8B}" destId="{6BE1A92A-3444-4021-9C16-BB22526F2C5E}" srcOrd="0" destOrd="0" parTransId="{BD02862D-27E9-49C3-BD32-CD0448505BF6}" sibTransId="{D6F8BDDC-9205-408A-AB70-DDCF29CC731E}"/>
    <dgm:cxn modelId="{A4A31EFD-5DEB-4DAE-ACE7-1EF1F75E9A02}" srcId="{B49C0099-F311-4993-A57E-36CFFBFEE815}" destId="{C6550E75-A7D8-4A80-B69E-ABFD467AAB94}" srcOrd="2" destOrd="0" parTransId="{2741E0D6-A134-4ED0-9563-88243861D5DE}" sibTransId="{8739B368-B4D6-4217-BC23-ADC35917418A}"/>
    <dgm:cxn modelId="{2B7D2DFE-B0E9-4D3A-B34E-6C16CBD42F2A}" type="presOf" srcId="{AEC36DAC-1AD4-47EF-8D61-B9A98A52EA8B}" destId="{3580F63C-45A3-4D95-98D0-F154F9569ADD}" srcOrd="0" destOrd="0" presId="urn:microsoft.com/office/officeart/2005/8/layout/chevron2"/>
    <dgm:cxn modelId="{4628C120-8D6F-47A7-9E62-072115D8034C}" type="presParOf" srcId="{DCB52B2C-A3C9-46BE-BBEF-548E524418E1}" destId="{2244C28B-5A5A-492D-841B-A1D6FA7E2C3A}" srcOrd="0" destOrd="0" presId="urn:microsoft.com/office/officeart/2005/8/layout/chevron2"/>
    <dgm:cxn modelId="{62F0F0BE-6D4F-40CF-A932-419E42D03C21}" type="presParOf" srcId="{2244C28B-5A5A-492D-841B-A1D6FA7E2C3A}" destId="{8A4172DA-248B-4ABE-8767-B3A836CC19BA}" srcOrd="0" destOrd="0" presId="urn:microsoft.com/office/officeart/2005/8/layout/chevron2"/>
    <dgm:cxn modelId="{805E8F7A-7D08-4531-96FB-DA3BC3EE26FE}" type="presParOf" srcId="{2244C28B-5A5A-492D-841B-A1D6FA7E2C3A}" destId="{37E7348A-7715-4DAE-8536-E4B6DA19B799}" srcOrd="1" destOrd="0" presId="urn:microsoft.com/office/officeart/2005/8/layout/chevron2"/>
    <dgm:cxn modelId="{44C377ED-CEBE-4885-8B58-FF61E659B071}" type="presParOf" srcId="{DCB52B2C-A3C9-46BE-BBEF-548E524418E1}" destId="{B8FE11E5-DF4F-405E-9708-36BB35A6E600}" srcOrd="1" destOrd="0" presId="urn:microsoft.com/office/officeart/2005/8/layout/chevron2"/>
    <dgm:cxn modelId="{6C2725DF-DDF1-410D-983A-132C00AC4A03}" type="presParOf" srcId="{DCB52B2C-A3C9-46BE-BBEF-548E524418E1}" destId="{15E2493A-5788-4AAF-94CB-0C89DDBC4422}" srcOrd="2" destOrd="0" presId="urn:microsoft.com/office/officeart/2005/8/layout/chevron2"/>
    <dgm:cxn modelId="{F99EA8BD-80A2-499E-AFD2-322E7883B334}" type="presParOf" srcId="{15E2493A-5788-4AAF-94CB-0C89DDBC4422}" destId="{3580F63C-45A3-4D95-98D0-F154F9569ADD}" srcOrd="0" destOrd="0" presId="urn:microsoft.com/office/officeart/2005/8/layout/chevron2"/>
    <dgm:cxn modelId="{A3B8E9C1-345D-45E9-81BE-FC6138933F8F}" type="presParOf" srcId="{15E2493A-5788-4AAF-94CB-0C89DDBC4422}" destId="{54F9C974-0D7C-4D90-9BF7-BF7BC6914DED}" srcOrd="1" destOrd="0" presId="urn:microsoft.com/office/officeart/2005/8/layout/chevron2"/>
    <dgm:cxn modelId="{BB5C6BFD-4E86-49BC-8360-9617739AB85F}" type="presParOf" srcId="{DCB52B2C-A3C9-46BE-BBEF-548E524418E1}" destId="{39992A43-54C4-4714-8409-E32BB97E0F4A}" srcOrd="3" destOrd="0" presId="urn:microsoft.com/office/officeart/2005/8/layout/chevron2"/>
    <dgm:cxn modelId="{5E726F1C-1948-4C66-921F-C90ED5FB5FF9}" type="presParOf" srcId="{DCB52B2C-A3C9-46BE-BBEF-548E524418E1}" destId="{B9314CCD-280E-4A8B-AB57-05618257A35E}" srcOrd="4" destOrd="0" presId="urn:microsoft.com/office/officeart/2005/8/layout/chevron2"/>
    <dgm:cxn modelId="{359B3195-36A0-4C8F-95E7-27FB78A197BA}" type="presParOf" srcId="{B9314CCD-280E-4A8B-AB57-05618257A35E}" destId="{89A70CB9-FBDB-4E7A-95A7-BDD319F4EFB6}" srcOrd="0" destOrd="0" presId="urn:microsoft.com/office/officeart/2005/8/layout/chevron2"/>
    <dgm:cxn modelId="{0977AE88-487C-41F7-A022-AB5183C7512F}" type="presParOf" srcId="{B9314CCD-280E-4A8B-AB57-05618257A35E}" destId="{FD4AF19C-1495-4020-8A9E-D82ECDF4CBD1}"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752054E-1DBF-404B-859E-69675C4FC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6770552-5496-413B-B9CD-6D5C7060975B}">
      <dgm:prSet phldrT="[Text]" custT="1"/>
      <dgm:spPr>
        <a:solidFill>
          <a:srgbClr val="0000CC"/>
        </a:solidFill>
      </dgm:spPr>
      <dgm:t>
        <a:bodyPr/>
        <a:lstStyle/>
        <a:p>
          <a:r>
            <a:rPr lang="en-US" sz="2800" b="1" dirty="0" err="1">
              <a:solidFill>
                <a:schemeClr val="bg1"/>
              </a:solidFill>
              <a:latin typeface="Times New Roman" panose="02020603050405020304" pitchFamily="18" charset="0"/>
              <a:cs typeface="Times New Roman" panose="02020603050405020304" pitchFamily="18" charset="0"/>
            </a:rPr>
            <a:t>Quy</a:t>
          </a:r>
          <a:r>
            <a:rPr lang="en-US" sz="28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luật</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riêng</a:t>
          </a:r>
          <a:endParaRPr lang="en-US" sz="2800" b="1" dirty="0">
            <a:solidFill>
              <a:schemeClr val="bg1"/>
            </a:solidFill>
            <a:latin typeface="Times New Roman" panose="02020603050405020304" pitchFamily="18" charset="0"/>
            <a:cs typeface="Times New Roman" panose="02020603050405020304" pitchFamily="18" charset="0"/>
          </a:endParaRPr>
        </a:p>
      </dgm:t>
    </dgm:pt>
    <dgm:pt modelId="{8AA10FE9-0181-430B-AECD-371607531808}" type="parTrans" cxnId="{B868AFA2-0489-41C0-AAD5-1F647C844E2F}">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1186DE0B-38F9-43E1-A905-90DB4DDAB810}" type="sibTrans" cxnId="{B868AFA2-0489-41C0-AAD5-1F647C844E2F}">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F5916330-978B-4214-A7CA-25A21AFE6C3A}">
      <dgm:prSet phldrT="[Text]" custT="1"/>
      <dgm:spPr>
        <a:solidFill>
          <a:srgbClr val="FFC000"/>
        </a:solidFill>
      </dgm:spPr>
      <dgm:t>
        <a:bodyPr/>
        <a:lstStyle/>
        <a:p>
          <a:r>
            <a:rPr lang="en-US" sz="2400" b="1"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4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4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itchFamily="34" charset="0"/>
              <a:cs typeface="Times New Roman" panose="02020603050405020304" pitchFamily="18" charset="0"/>
            </a:rPr>
            <a:t>chung</a:t>
          </a:r>
          <a:endParaRPr lang="en-US" sz="2400" b="1" dirty="0">
            <a:solidFill>
              <a:schemeClr val="tx2"/>
            </a:solidFill>
            <a:latin typeface="Times New Roman" panose="02020603050405020304" pitchFamily="18" charset="0"/>
            <a:ea typeface="Tahoma" pitchFamily="34" charset="0"/>
            <a:cs typeface="Times New Roman" panose="02020603050405020304" pitchFamily="18" charset="0"/>
          </a:endParaRPr>
        </a:p>
      </dgm:t>
    </dgm:pt>
    <dgm:pt modelId="{97863DF0-904E-4C03-8C8D-E1BBBA30876D}" type="parTrans" cxnId="{30427608-290B-4266-94A1-179D0A6F621E}">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CACC00B4-1987-400F-B136-5CBE9DBABF70}" type="sibTrans" cxnId="{30427608-290B-4266-94A1-179D0A6F621E}">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199A900C-0170-4156-8D77-B751EDD382CA}">
      <dgm:prSet phldrT="[Text]" custT="1"/>
      <dgm:spPr>
        <a:solidFill>
          <a:srgbClr val="FF0000"/>
        </a:solidFill>
      </dgm:spPr>
      <dgm:t>
        <a:bodyPr/>
        <a:lstStyle/>
        <a:p>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Quy</a:t>
          </a:r>
          <a:r>
            <a:rPr lang="en-US" sz="2800" b="1"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luật</a:t>
          </a:r>
          <a:r>
            <a:rPr lang="en-US" sz="2800" b="1"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phổ</a:t>
          </a:r>
          <a:r>
            <a:rPr lang="en-US" sz="2800" b="1"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bg1"/>
              </a:solidFill>
              <a:latin typeface="Times New Roman" panose="02020603050405020304" pitchFamily="18" charset="0"/>
              <a:ea typeface="Tahoma" pitchFamily="34" charset="0"/>
              <a:cs typeface="Times New Roman" panose="02020603050405020304" pitchFamily="18" charset="0"/>
            </a:rPr>
            <a:t>biến</a:t>
          </a:r>
          <a:endParaRPr lang="en-US" sz="2800" b="1" dirty="0">
            <a:solidFill>
              <a:schemeClr val="bg1"/>
            </a:solidFill>
            <a:latin typeface="Times New Roman" panose="02020603050405020304" pitchFamily="18" charset="0"/>
            <a:ea typeface="Tahoma" pitchFamily="34" charset="0"/>
            <a:cs typeface="Times New Roman" panose="02020603050405020304" pitchFamily="18" charset="0"/>
          </a:endParaRPr>
        </a:p>
      </dgm:t>
    </dgm:pt>
    <dgm:pt modelId="{348C677F-FE93-4077-B373-0210CFC2F97B}" type="parTrans" cxnId="{DEED0F64-1E99-4842-86D4-1975CEB5A372}">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51A99E8F-CEE0-4711-9E3F-CF8829D8FB28}" type="sibTrans" cxnId="{DEED0F64-1E99-4842-86D4-1975CEB5A372}">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D53E138E-3853-415C-820A-A232DAC9BDD4}">
      <dgm:prSet phldrT="[Text]" custT="1"/>
      <dgm:spPr>
        <a:solidFill>
          <a:schemeClr val="accent6">
            <a:lumMod val="60000"/>
            <a:lumOff val="40000"/>
          </a:schemeClr>
        </a:solidFill>
      </dgm:spPr>
      <dgm:t>
        <a:bodyPr/>
        <a:lstStyle/>
        <a:p>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mức</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độ</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của</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tính</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phổ</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biến</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p>
      </dgm:t>
    </dgm:pt>
    <dgm:pt modelId="{20A46176-0E4A-437D-B0FD-16371426AE60}" type="parTrans" cxnId="{C171E4FC-5F42-4A01-B818-B52CCA667304}">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E82C2ABA-C160-43CA-9CD2-06CB1CA37B3F}" type="sibTrans" cxnId="{C171E4FC-5F42-4A01-B818-B52CCA667304}">
      <dgm:prSet/>
      <dgm:spPr/>
      <dgm:t>
        <a:bodyPr/>
        <a:lstStyle/>
        <a:p>
          <a:endParaRPr lang="en-US" sz="2800" b="1">
            <a:solidFill>
              <a:schemeClr val="tx1"/>
            </a:solidFill>
            <a:latin typeface="Times New Roman" panose="02020603050405020304" pitchFamily="18" charset="0"/>
            <a:cs typeface="Times New Roman" panose="02020603050405020304" pitchFamily="18" charset="0"/>
          </a:endParaRPr>
        </a:p>
      </dgm:t>
    </dgm:pt>
    <dgm:pt modelId="{09518D57-4992-4579-88D5-BD285D76AC6F}" type="pres">
      <dgm:prSet presAssocID="{2752054E-1DBF-404B-859E-69675C4FC5BE}" presName="diagram" presStyleCnt="0">
        <dgm:presLayoutVars>
          <dgm:dir/>
          <dgm:resizeHandles val="exact"/>
        </dgm:presLayoutVars>
      </dgm:prSet>
      <dgm:spPr/>
    </dgm:pt>
    <dgm:pt modelId="{2D7A126B-33FE-454D-BE9F-C9A23D29629E}" type="pres">
      <dgm:prSet presAssocID="{36770552-5496-413B-B9CD-6D5C7060975B}" presName="node" presStyleLbl="node1" presStyleIdx="0" presStyleCnt="4">
        <dgm:presLayoutVars>
          <dgm:bulletEnabled val="1"/>
        </dgm:presLayoutVars>
      </dgm:prSet>
      <dgm:spPr/>
    </dgm:pt>
    <dgm:pt modelId="{F99E0E38-24CD-4D59-9F05-FF7F65FC7F1B}" type="pres">
      <dgm:prSet presAssocID="{1186DE0B-38F9-43E1-A905-90DB4DDAB810}" presName="sibTrans" presStyleCnt="0"/>
      <dgm:spPr/>
    </dgm:pt>
    <dgm:pt modelId="{8BD3E339-34E5-4E2C-A728-0D98C8AD145C}" type="pres">
      <dgm:prSet presAssocID="{F5916330-978B-4214-A7CA-25A21AFE6C3A}" presName="node" presStyleLbl="node1" presStyleIdx="1" presStyleCnt="4">
        <dgm:presLayoutVars>
          <dgm:bulletEnabled val="1"/>
        </dgm:presLayoutVars>
      </dgm:prSet>
      <dgm:spPr/>
    </dgm:pt>
    <dgm:pt modelId="{B8A507FF-B395-4BD7-B014-EAB2C078AB1A}" type="pres">
      <dgm:prSet presAssocID="{CACC00B4-1987-400F-B136-5CBE9DBABF70}" presName="sibTrans" presStyleCnt="0"/>
      <dgm:spPr/>
    </dgm:pt>
    <dgm:pt modelId="{6F16F8BD-4A68-423F-96A6-551084C9DC36}" type="pres">
      <dgm:prSet presAssocID="{199A900C-0170-4156-8D77-B751EDD382CA}" presName="node" presStyleLbl="node1" presStyleIdx="2" presStyleCnt="4">
        <dgm:presLayoutVars>
          <dgm:bulletEnabled val="1"/>
        </dgm:presLayoutVars>
      </dgm:prSet>
      <dgm:spPr/>
    </dgm:pt>
    <dgm:pt modelId="{DA724E15-E383-4A85-A408-A12A40DD99AB}" type="pres">
      <dgm:prSet presAssocID="{51A99E8F-CEE0-4711-9E3F-CF8829D8FB28}" presName="sibTrans" presStyleCnt="0"/>
      <dgm:spPr/>
    </dgm:pt>
    <dgm:pt modelId="{3957761A-623C-4BDC-87C0-DA84D447A052}" type="pres">
      <dgm:prSet presAssocID="{D53E138E-3853-415C-820A-A232DAC9BDD4}" presName="node" presStyleLbl="node1" presStyleIdx="3" presStyleCnt="4" custScaleX="270264" custLinFactNeighborY="-15587">
        <dgm:presLayoutVars>
          <dgm:bulletEnabled val="1"/>
        </dgm:presLayoutVars>
      </dgm:prSet>
      <dgm:spPr/>
    </dgm:pt>
  </dgm:ptLst>
  <dgm:cxnLst>
    <dgm:cxn modelId="{30427608-290B-4266-94A1-179D0A6F621E}" srcId="{2752054E-1DBF-404B-859E-69675C4FC5BE}" destId="{F5916330-978B-4214-A7CA-25A21AFE6C3A}" srcOrd="1" destOrd="0" parTransId="{97863DF0-904E-4C03-8C8D-E1BBBA30876D}" sibTransId="{CACC00B4-1987-400F-B136-5CBE9DBABF70}"/>
    <dgm:cxn modelId="{DEED0F64-1E99-4842-86D4-1975CEB5A372}" srcId="{2752054E-1DBF-404B-859E-69675C4FC5BE}" destId="{199A900C-0170-4156-8D77-B751EDD382CA}" srcOrd="2" destOrd="0" parTransId="{348C677F-FE93-4077-B373-0210CFC2F97B}" sibTransId="{51A99E8F-CEE0-4711-9E3F-CF8829D8FB28}"/>
    <dgm:cxn modelId="{6FD1BE65-EBD1-4C42-AF5B-E29A8BE39808}" type="presOf" srcId="{D53E138E-3853-415C-820A-A232DAC9BDD4}" destId="{3957761A-623C-4BDC-87C0-DA84D447A052}" srcOrd="0" destOrd="0" presId="urn:microsoft.com/office/officeart/2005/8/layout/default"/>
    <dgm:cxn modelId="{46F9B78E-E04D-48A7-8423-671926D4410D}" type="presOf" srcId="{199A900C-0170-4156-8D77-B751EDD382CA}" destId="{6F16F8BD-4A68-423F-96A6-551084C9DC36}" srcOrd="0" destOrd="0" presId="urn:microsoft.com/office/officeart/2005/8/layout/default"/>
    <dgm:cxn modelId="{B868AFA2-0489-41C0-AAD5-1F647C844E2F}" srcId="{2752054E-1DBF-404B-859E-69675C4FC5BE}" destId="{36770552-5496-413B-B9CD-6D5C7060975B}" srcOrd="0" destOrd="0" parTransId="{8AA10FE9-0181-430B-AECD-371607531808}" sibTransId="{1186DE0B-38F9-43E1-A905-90DB4DDAB810}"/>
    <dgm:cxn modelId="{7BD67FB1-A9F0-4ACD-80ED-2A289819B60F}" type="presOf" srcId="{36770552-5496-413B-B9CD-6D5C7060975B}" destId="{2D7A126B-33FE-454D-BE9F-C9A23D29629E}" srcOrd="0" destOrd="0" presId="urn:microsoft.com/office/officeart/2005/8/layout/default"/>
    <dgm:cxn modelId="{0BB689BE-2483-4143-BED8-4C56373FDCCE}" type="presOf" srcId="{F5916330-978B-4214-A7CA-25A21AFE6C3A}" destId="{8BD3E339-34E5-4E2C-A728-0D98C8AD145C}" srcOrd="0" destOrd="0" presId="urn:microsoft.com/office/officeart/2005/8/layout/default"/>
    <dgm:cxn modelId="{347A02E0-BDE1-41DA-95E1-FD355BF1B5F6}" type="presOf" srcId="{2752054E-1DBF-404B-859E-69675C4FC5BE}" destId="{09518D57-4992-4579-88D5-BD285D76AC6F}" srcOrd="0" destOrd="0" presId="urn:microsoft.com/office/officeart/2005/8/layout/default"/>
    <dgm:cxn modelId="{C171E4FC-5F42-4A01-B818-B52CCA667304}" srcId="{2752054E-1DBF-404B-859E-69675C4FC5BE}" destId="{D53E138E-3853-415C-820A-A232DAC9BDD4}" srcOrd="3" destOrd="0" parTransId="{20A46176-0E4A-437D-B0FD-16371426AE60}" sibTransId="{E82C2ABA-C160-43CA-9CD2-06CB1CA37B3F}"/>
    <dgm:cxn modelId="{1BC358DF-D249-4955-9575-A0887B4DBA73}" type="presParOf" srcId="{09518D57-4992-4579-88D5-BD285D76AC6F}" destId="{2D7A126B-33FE-454D-BE9F-C9A23D29629E}" srcOrd="0" destOrd="0" presId="urn:microsoft.com/office/officeart/2005/8/layout/default"/>
    <dgm:cxn modelId="{44181FAC-CD84-4A08-A574-E8CCF7369DFA}" type="presParOf" srcId="{09518D57-4992-4579-88D5-BD285D76AC6F}" destId="{F99E0E38-24CD-4D59-9F05-FF7F65FC7F1B}" srcOrd="1" destOrd="0" presId="urn:microsoft.com/office/officeart/2005/8/layout/default"/>
    <dgm:cxn modelId="{EE5F2553-BBE2-4818-BCE5-5EE2A3500E99}" type="presParOf" srcId="{09518D57-4992-4579-88D5-BD285D76AC6F}" destId="{8BD3E339-34E5-4E2C-A728-0D98C8AD145C}" srcOrd="2" destOrd="0" presId="urn:microsoft.com/office/officeart/2005/8/layout/default"/>
    <dgm:cxn modelId="{2C7D2921-B2ED-4D2C-BA4B-551536AD6263}" type="presParOf" srcId="{09518D57-4992-4579-88D5-BD285D76AC6F}" destId="{B8A507FF-B395-4BD7-B014-EAB2C078AB1A}" srcOrd="3" destOrd="0" presId="urn:microsoft.com/office/officeart/2005/8/layout/default"/>
    <dgm:cxn modelId="{A872EE50-9AF7-4A9B-A5EF-58AEEEA36EB3}" type="presParOf" srcId="{09518D57-4992-4579-88D5-BD285D76AC6F}" destId="{6F16F8BD-4A68-423F-96A6-551084C9DC36}" srcOrd="4" destOrd="0" presId="urn:microsoft.com/office/officeart/2005/8/layout/default"/>
    <dgm:cxn modelId="{D0032857-417F-46D7-A417-2A1B2D6315CA}" type="presParOf" srcId="{09518D57-4992-4579-88D5-BD285D76AC6F}" destId="{DA724E15-E383-4A85-A408-A12A40DD99AB}" srcOrd="5" destOrd="0" presId="urn:microsoft.com/office/officeart/2005/8/layout/default"/>
    <dgm:cxn modelId="{90983F48-DD06-43FE-A5F9-8CD527718181}" type="presParOf" srcId="{09518D57-4992-4579-88D5-BD285D76AC6F}" destId="{3957761A-623C-4BDC-87C0-DA84D447A05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752054E-1DBF-404B-859E-69675C4FC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6770552-5496-413B-B9CD-6D5C7060975B}">
      <dgm:prSet phldrT="[Text]" custT="1"/>
      <dgm:spPr>
        <a:solidFill>
          <a:srgbClr val="0000CC"/>
        </a:solidFill>
      </dgm:spPr>
      <dgm:t>
        <a:bodyPr/>
        <a:lstStyle/>
        <a:p>
          <a:r>
            <a:rPr lang="en-US" sz="2000" b="1" dirty="0" err="1">
              <a:latin typeface="Times New Roman" panose="02020603050405020304" pitchFamily="18" charset="0"/>
              <a:cs typeface="Times New Roman" panose="02020603050405020304" pitchFamily="18" charset="0"/>
            </a:rPr>
            <a:t>Quy</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luật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tự</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nhiên</a:t>
          </a:r>
          <a:endParaRPr lang="en-US" sz="2000" b="1" dirty="0">
            <a:latin typeface="Times New Roman" panose="02020603050405020304" pitchFamily="18" charset="0"/>
            <a:cs typeface="Times New Roman" panose="02020603050405020304" pitchFamily="18" charset="0"/>
          </a:endParaRPr>
        </a:p>
      </dgm:t>
    </dgm:pt>
    <dgm:pt modelId="{8AA10FE9-0181-430B-AECD-371607531808}" type="parTrans" cxnId="{B868AFA2-0489-41C0-AAD5-1F647C844E2F}">
      <dgm:prSet/>
      <dgm:spPr/>
      <dgm:t>
        <a:bodyPr/>
        <a:lstStyle/>
        <a:p>
          <a:endParaRPr lang="en-US" sz="2800" b="1">
            <a:latin typeface="Times New Roman" panose="02020603050405020304" pitchFamily="18" charset="0"/>
            <a:cs typeface="Times New Roman" panose="02020603050405020304" pitchFamily="18" charset="0"/>
          </a:endParaRPr>
        </a:p>
      </dgm:t>
    </dgm:pt>
    <dgm:pt modelId="{1186DE0B-38F9-43E1-A905-90DB4DDAB810}" type="sibTrans" cxnId="{B868AFA2-0489-41C0-AAD5-1F647C844E2F}">
      <dgm:prSet/>
      <dgm:spPr/>
      <dgm:t>
        <a:bodyPr/>
        <a:lstStyle/>
        <a:p>
          <a:endParaRPr lang="en-US" sz="2800" b="1">
            <a:latin typeface="Times New Roman" panose="02020603050405020304" pitchFamily="18" charset="0"/>
            <a:cs typeface="Times New Roman" panose="02020603050405020304" pitchFamily="18" charset="0"/>
          </a:endParaRPr>
        </a:p>
      </dgm:t>
    </dgm:pt>
    <dgm:pt modelId="{F5916330-978B-4214-A7CA-25A21AFE6C3A}">
      <dgm:prSet phldrT="[Text]" custT="1"/>
      <dgm:spPr>
        <a:solidFill>
          <a:srgbClr val="FFC000"/>
        </a:solidFill>
      </dgm:spPr>
      <dgm:t>
        <a:bodyPr/>
        <a:lstStyle/>
        <a:p>
          <a:r>
            <a:rPr lang="en-US" sz="2000" b="1"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0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0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itchFamily="34" charset="0"/>
              <a:cs typeface="Times New Roman" panose="02020603050405020304" pitchFamily="18" charset="0"/>
            </a:rPr>
            <a:t>xã</a:t>
          </a:r>
          <a:r>
            <a:rPr lang="en-US" sz="20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itchFamily="34" charset="0"/>
              <a:cs typeface="Times New Roman" panose="02020603050405020304" pitchFamily="18" charset="0"/>
            </a:rPr>
            <a:t>hội</a:t>
          </a:r>
          <a:endParaRPr lang="en-US" sz="2000" b="1" dirty="0">
            <a:solidFill>
              <a:schemeClr val="tx2"/>
            </a:solidFill>
            <a:latin typeface="Times New Roman" panose="02020603050405020304" pitchFamily="18" charset="0"/>
            <a:ea typeface="Tahoma" pitchFamily="34" charset="0"/>
            <a:cs typeface="Times New Roman" panose="02020603050405020304" pitchFamily="18" charset="0"/>
          </a:endParaRPr>
        </a:p>
      </dgm:t>
    </dgm:pt>
    <dgm:pt modelId="{97863DF0-904E-4C03-8C8D-E1BBBA30876D}" type="parTrans" cxnId="{30427608-290B-4266-94A1-179D0A6F621E}">
      <dgm:prSet/>
      <dgm:spPr/>
      <dgm:t>
        <a:bodyPr/>
        <a:lstStyle/>
        <a:p>
          <a:endParaRPr lang="en-US" sz="2800" b="1">
            <a:latin typeface="Times New Roman" panose="02020603050405020304" pitchFamily="18" charset="0"/>
            <a:cs typeface="Times New Roman" panose="02020603050405020304" pitchFamily="18" charset="0"/>
          </a:endParaRPr>
        </a:p>
      </dgm:t>
    </dgm:pt>
    <dgm:pt modelId="{CACC00B4-1987-400F-B136-5CBE9DBABF70}" type="sibTrans" cxnId="{30427608-290B-4266-94A1-179D0A6F621E}">
      <dgm:prSet/>
      <dgm:spPr/>
      <dgm:t>
        <a:bodyPr/>
        <a:lstStyle/>
        <a:p>
          <a:endParaRPr lang="en-US" sz="2800" b="1">
            <a:latin typeface="Times New Roman" panose="02020603050405020304" pitchFamily="18" charset="0"/>
            <a:cs typeface="Times New Roman" panose="02020603050405020304" pitchFamily="18" charset="0"/>
          </a:endParaRPr>
        </a:p>
      </dgm:t>
    </dgm:pt>
    <dgm:pt modelId="{199A900C-0170-4156-8D77-B751EDD382CA}">
      <dgm:prSet phldrT="[Text]" custT="1"/>
      <dgm:spPr>
        <a:solidFill>
          <a:srgbClr val="FF0000"/>
        </a:solidFill>
      </dgm:spPr>
      <dgm:t>
        <a:bodyPr/>
        <a:lstStyle/>
        <a:p>
          <a:r>
            <a:rPr lang="en-US" sz="2800" b="1">
              <a:latin typeface="Times New Roman" panose="02020603050405020304" pitchFamily="18" charset="0"/>
              <a:ea typeface="Tahoma" pitchFamily="34" charset="0"/>
              <a:cs typeface="Times New Roman" panose="02020603050405020304" pitchFamily="18" charset="0"/>
            </a:rPr>
            <a:t>Quy luật tư duy</a:t>
          </a:r>
        </a:p>
      </dgm:t>
    </dgm:pt>
    <dgm:pt modelId="{348C677F-FE93-4077-B373-0210CFC2F97B}" type="parTrans" cxnId="{DEED0F64-1E99-4842-86D4-1975CEB5A372}">
      <dgm:prSet/>
      <dgm:spPr/>
      <dgm:t>
        <a:bodyPr/>
        <a:lstStyle/>
        <a:p>
          <a:endParaRPr lang="en-US" sz="2800" b="1">
            <a:latin typeface="Times New Roman" panose="02020603050405020304" pitchFamily="18" charset="0"/>
            <a:cs typeface="Times New Roman" panose="02020603050405020304" pitchFamily="18" charset="0"/>
          </a:endParaRPr>
        </a:p>
      </dgm:t>
    </dgm:pt>
    <dgm:pt modelId="{51A99E8F-CEE0-4711-9E3F-CF8829D8FB28}" type="sibTrans" cxnId="{DEED0F64-1E99-4842-86D4-1975CEB5A372}">
      <dgm:prSet/>
      <dgm:spPr/>
      <dgm:t>
        <a:bodyPr/>
        <a:lstStyle/>
        <a:p>
          <a:endParaRPr lang="en-US" sz="2800" b="1">
            <a:latin typeface="Times New Roman" panose="02020603050405020304" pitchFamily="18" charset="0"/>
            <a:cs typeface="Times New Roman" panose="02020603050405020304" pitchFamily="18" charset="0"/>
          </a:endParaRPr>
        </a:p>
      </dgm:t>
    </dgm:pt>
    <dgm:pt modelId="{D53E138E-3853-415C-820A-A232DAC9BDD4}">
      <dgm:prSet phldrT="[Text]" custT="1"/>
      <dgm:spPr>
        <a:solidFill>
          <a:schemeClr val="accent6">
            <a:lumMod val="60000"/>
            <a:lumOff val="40000"/>
          </a:schemeClr>
        </a:solidFill>
      </dgm:spPr>
      <dgm:t>
        <a:bodyPr/>
        <a:lstStyle/>
        <a:p>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lĩnh</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vực</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p>
        <a:p>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tác</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dirty="0" err="1">
              <a:solidFill>
                <a:schemeClr val="tx2"/>
              </a:solidFill>
              <a:latin typeface="Times New Roman" panose="02020603050405020304" pitchFamily="18" charset="0"/>
              <a:ea typeface="Tahoma" pitchFamily="34" charset="0"/>
              <a:cs typeface="Times New Roman" panose="02020603050405020304" pitchFamily="18" charset="0"/>
            </a:rPr>
            <a:t>động</a:t>
          </a:r>
          <a:r>
            <a:rPr lang="en-US" sz="2800" b="1" dirty="0">
              <a:solidFill>
                <a:schemeClr val="tx2"/>
              </a:solidFill>
              <a:latin typeface="Times New Roman" panose="02020603050405020304" pitchFamily="18" charset="0"/>
              <a:ea typeface="Tahoma" pitchFamily="34" charset="0"/>
              <a:cs typeface="Times New Roman" panose="02020603050405020304" pitchFamily="18" charset="0"/>
            </a:rPr>
            <a:t> </a:t>
          </a:r>
        </a:p>
      </dgm:t>
    </dgm:pt>
    <dgm:pt modelId="{20A46176-0E4A-437D-B0FD-16371426AE60}" type="parTrans" cxnId="{C171E4FC-5F42-4A01-B818-B52CCA667304}">
      <dgm:prSet/>
      <dgm:spPr/>
      <dgm:t>
        <a:bodyPr/>
        <a:lstStyle/>
        <a:p>
          <a:endParaRPr lang="en-US" sz="2800" b="1">
            <a:latin typeface="Times New Roman" panose="02020603050405020304" pitchFamily="18" charset="0"/>
            <a:cs typeface="Times New Roman" panose="02020603050405020304" pitchFamily="18" charset="0"/>
          </a:endParaRPr>
        </a:p>
      </dgm:t>
    </dgm:pt>
    <dgm:pt modelId="{E82C2ABA-C160-43CA-9CD2-06CB1CA37B3F}" type="sibTrans" cxnId="{C171E4FC-5F42-4A01-B818-B52CCA667304}">
      <dgm:prSet/>
      <dgm:spPr/>
      <dgm:t>
        <a:bodyPr/>
        <a:lstStyle/>
        <a:p>
          <a:endParaRPr lang="en-US" sz="2800" b="1">
            <a:latin typeface="Times New Roman" panose="02020603050405020304" pitchFamily="18" charset="0"/>
            <a:cs typeface="Times New Roman" panose="02020603050405020304" pitchFamily="18" charset="0"/>
          </a:endParaRPr>
        </a:p>
      </dgm:t>
    </dgm:pt>
    <dgm:pt modelId="{09518D57-4992-4579-88D5-BD285D76AC6F}" type="pres">
      <dgm:prSet presAssocID="{2752054E-1DBF-404B-859E-69675C4FC5BE}" presName="diagram" presStyleCnt="0">
        <dgm:presLayoutVars>
          <dgm:dir/>
          <dgm:resizeHandles val="exact"/>
        </dgm:presLayoutVars>
      </dgm:prSet>
      <dgm:spPr/>
    </dgm:pt>
    <dgm:pt modelId="{2D7A126B-33FE-454D-BE9F-C9A23D29629E}" type="pres">
      <dgm:prSet presAssocID="{36770552-5496-413B-B9CD-6D5C7060975B}" presName="node" presStyleLbl="node1" presStyleIdx="0" presStyleCnt="4">
        <dgm:presLayoutVars>
          <dgm:bulletEnabled val="1"/>
        </dgm:presLayoutVars>
      </dgm:prSet>
      <dgm:spPr/>
    </dgm:pt>
    <dgm:pt modelId="{F99E0E38-24CD-4D59-9F05-FF7F65FC7F1B}" type="pres">
      <dgm:prSet presAssocID="{1186DE0B-38F9-43E1-A905-90DB4DDAB810}" presName="sibTrans" presStyleCnt="0"/>
      <dgm:spPr/>
    </dgm:pt>
    <dgm:pt modelId="{8BD3E339-34E5-4E2C-A728-0D98C8AD145C}" type="pres">
      <dgm:prSet presAssocID="{F5916330-978B-4214-A7CA-25A21AFE6C3A}" presName="node" presStyleLbl="node1" presStyleIdx="1" presStyleCnt="4">
        <dgm:presLayoutVars>
          <dgm:bulletEnabled val="1"/>
        </dgm:presLayoutVars>
      </dgm:prSet>
      <dgm:spPr/>
    </dgm:pt>
    <dgm:pt modelId="{B8A507FF-B395-4BD7-B014-EAB2C078AB1A}" type="pres">
      <dgm:prSet presAssocID="{CACC00B4-1987-400F-B136-5CBE9DBABF70}" presName="sibTrans" presStyleCnt="0"/>
      <dgm:spPr/>
    </dgm:pt>
    <dgm:pt modelId="{6F16F8BD-4A68-423F-96A6-551084C9DC36}" type="pres">
      <dgm:prSet presAssocID="{199A900C-0170-4156-8D77-B751EDD382CA}" presName="node" presStyleLbl="node1" presStyleIdx="2" presStyleCnt="4">
        <dgm:presLayoutVars>
          <dgm:bulletEnabled val="1"/>
        </dgm:presLayoutVars>
      </dgm:prSet>
      <dgm:spPr/>
    </dgm:pt>
    <dgm:pt modelId="{DA724E15-E383-4A85-A408-A12A40DD99AB}" type="pres">
      <dgm:prSet presAssocID="{51A99E8F-CEE0-4711-9E3F-CF8829D8FB28}" presName="sibTrans" presStyleCnt="0"/>
      <dgm:spPr/>
    </dgm:pt>
    <dgm:pt modelId="{3957761A-623C-4BDC-87C0-DA84D447A052}" type="pres">
      <dgm:prSet presAssocID="{D53E138E-3853-415C-820A-A232DAC9BDD4}" presName="node" presStyleLbl="node1" presStyleIdx="3" presStyleCnt="4" custScaleX="270264" custLinFactNeighborY="-16137">
        <dgm:presLayoutVars>
          <dgm:bulletEnabled val="1"/>
        </dgm:presLayoutVars>
      </dgm:prSet>
      <dgm:spPr/>
    </dgm:pt>
  </dgm:ptLst>
  <dgm:cxnLst>
    <dgm:cxn modelId="{30427608-290B-4266-94A1-179D0A6F621E}" srcId="{2752054E-1DBF-404B-859E-69675C4FC5BE}" destId="{F5916330-978B-4214-A7CA-25A21AFE6C3A}" srcOrd="1" destOrd="0" parTransId="{97863DF0-904E-4C03-8C8D-E1BBBA30876D}" sibTransId="{CACC00B4-1987-400F-B136-5CBE9DBABF70}"/>
    <dgm:cxn modelId="{43F3020F-4DC6-448F-A371-191BCC0EFACD}" type="presOf" srcId="{2752054E-1DBF-404B-859E-69675C4FC5BE}" destId="{09518D57-4992-4579-88D5-BD285D76AC6F}" srcOrd="0" destOrd="0" presId="urn:microsoft.com/office/officeart/2005/8/layout/default"/>
    <dgm:cxn modelId="{A84AE255-7B4E-46BC-A71E-F8867634C8E8}" type="presOf" srcId="{D53E138E-3853-415C-820A-A232DAC9BDD4}" destId="{3957761A-623C-4BDC-87C0-DA84D447A052}" srcOrd="0" destOrd="0" presId="urn:microsoft.com/office/officeart/2005/8/layout/default"/>
    <dgm:cxn modelId="{5431CB61-C7B4-4418-B5B8-DD46F859BA0F}" type="presOf" srcId="{36770552-5496-413B-B9CD-6D5C7060975B}" destId="{2D7A126B-33FE-454D-BE9F-C9A23D29629E}" srcOrd="0" destOrd="0" presId="urn:microsoft.com/office/officeart/2005/8/layout/default"/>
    <dgm:cxn modelId="{DEED0F64-1E99-4842-86D4-1975CEB5A372}" srcId="{2752054E-1DBF-404B-859E-69675C4FC5BE}" destId="{199A900C-0170-4156-8D77-B751EDD382CA}" srcOrd="2" destOrd="0" parTransId="{348C677F-FE93-4077-B373-0210CFC2F97B}" sibTransId="{51A99E8F-CEE0-4711-9E3F-CF8829D8FB28}"/>
    <dgm:cxn modelId="{DE05808F-E710-42BE-B02C-67245B23607D}" type="presOf" srcId="{F5916330-978B-4214-A7CA-25A21AFE6C3A}" destId="{8BD3E339-34E5-4E2C-A728-0D98C8AD145C}" srcOrd="0" destOrd="0" presId="urn:microsoft.com/office/officeart/2005/8/layout/default"/>
    <dgm:cxn modelId="{B868AFA2-0489-41C0-AAD5-1F647C844E2F}" srcId="{2752054E-1DBF-404B-859E-69675C4FC5BE}" destId="{36770552-5496-413B-B9CD-6D5C7060975B}" srcOrd="0" destOrd="0" parTransId="{8AA10FE9-0181-430B-AECD-371607531808}" sibTransId="{1186DE0B-38F9-43E1-A905-90DB4DDAB810}"/>
    <dgm:cxn modelId="{D61ECDF2-E534-4F4C-8BDB-CB5A665F2A5A}" type="presOf" srcId="{199A900C-0170-4156-8D77-B751EDD382CA}" destId="{6F16F8BD-4A68-423F-96A6-551084C9DC36}" srcOrd="0" destOrd="0" presId="urn:microsoft.com/office/officeart/2005/8/layout/default"/>
    <dgm:cxn modelId="{C171E4FC-5F42-4A01-B818-B52CCA667304}" srcId="{2752054E-1DBF-404B-859E-69675C4FC5BE}" destId="{D53E138E-3853-415C-820A-A232DAC9BDD4}" srcOrd="3" destOrd="0" parTransId="{20A46176-0E4A-437D-B0FD-16371426AE60}" sibTransId="{E82C2ABA-C160-43CA-9CD2-06CB1CA37B3F}"/>
    <dgm:cxn modelId="{857ECBBF-FC9B-4FBA-98C6-C50E7AE05101}" type="presParOf" srcId="{09518D57-4992-4579-88D5-BD285D76AC6F}" destId="{2D7A126B-33FE-454D-BE9F-C9A23D29629E}" srcOrd="0" destOrd="0" presId="urn:microsoft.com/office/officeart/2005/8/layout/default"/>
    <dgm:cxn modelId="{AB882360-3656-4D7C-8695-6D0183C8B0E8}" type="presParOf" srcId="{09518D57-4992-4579-88D5-BD285D76AC6F}" destId="{F99E0E38-24CD-4D59-9F05-FF7F65FC7F1B}" srcOrd="1" destOrd="0" presId="urn:microsoft.com/office/officeart/2005/8/layout/default"/>
    <dgm:cxn modelId="{ADF3B523-FCEB-42ED-A1FF-237CC00F91DB}" type="presParOf" srcId="{09518D57-4992-4579-88D5-BD285D76AC6F}" destId="{8BD3E339-34E5-4E2C-A728-0D98C8AD145C}" srcOrd="2" destOrd="0" presId="urn:microsoft.com/office/officeart/2005/8/layout/default"/>
    <dgm:cxn modelId="{F88A0D34-D8FB-442C-8BF1-AD48CF6A623A}" type="presParOf" srcId="{09518D57-4992-4579-88D5-BD285D76AC6F}" destId="{B8A507FF-B395-4BD7-B014-EAB2C078AB1A}" srcOrd="3" destOrd="0" presId="urn:microsoft.com/office/officeart/2005/8/layout/default"/>
    <dgm:cxn modelId="{01552585-C816-4A53-92B7-BD9327784E56}" type="presParOf" srcId="{09518D57-4992-4579-88D5-BD285D76AC6F}" destId="{6F16F8BD-4A68-423F-96A6-551084C9DC36}" srcOrd="4" destOrd="0" presId="urn:microsoft.com/office/officeart/2005/8/layout/default"/>
    <dgm:cxn modelId="{D0136AAF-56DB-4AE9-82C3-97C1212308F9}" type="presParOf" srcId="{09518D57-4992-4579-88D5-BD285D76AC6F}" destId="{DA724E15-E383-4A85-A408-A12A40DD99AB}" srcOrd="5" destOrd="0" presId="urn:microsoft.com/office/officeart/2005/8/layout/default"/>
    <dgm:cxn modelId="{65529B15-BE82-42B0-B325-F33DCD9CFB0F}" type="presParOf" srcId="{09518D57-4992-4579-88D5-BD285D76AC6F}" destId="{3957761A-623C-4BDC-87C0-DA84D447A052}"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4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Cách</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thức</a:t>
          </a:r>
          <a:endPar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1960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17FC8192-79C2-416F-8AD4-166D1489AC86}" srcId="{4000174F-D04D-40FE-AA0C-7D5AD96663FB}" destId="{383163E2-3013-4758-8CCC-FEB0CF8CF530}" srcOrd="0" destOrd="0" parTransId="{AD9442D9-54AE-454D-B3E7-858D54AF4F2E}" sibTransId="{33C84D49-E481-4459-A2C1-8E25BA0C3346}"/>
    <dgm:cxn modelId="{0D66E198-7328-4655-ABC9-865B64ADE595}" type="presOf" srcId="{4000174F-D04D-40FE-AA0C-7D5AD96663FB}" destId="{9AEB824A-CC1C-4A1C-9EC7-EFCC550EE97C}" srcOrd="0" destOrd="0" presId="urn:microsoft.com/office/officeart/2009/3/layout/FramedTextPicture"/>
    <dgm:cxn modelId="{A2AC09BB-05CF-44D5-BA01-6D3CABED5FAF}" type="presOf" srcId="{383163E2-3013-4758-8CCC-FEB0CF8CF530}" destId="{B8FA20FE-AA00-49C4-A86E-AC0B66CE0B6A}" srcOrd="0" destOrd="0" presId="urn:microsoft.com/office/officeart/2009/3/layout/FramedTextPicture"/>
    <dgm:cxn modelId="{2D086927-25B2-4B5A-84AE-7CA82E6DA4DB}" type="presParOf" srcId="{9AEB824A-CC1C-4A1C-9EC7-EFCC550EE97C}" destId="{84F90970-E957-40FB-ABCB-685242338012}" srcOrd="0" destOrd="0" presId="urn:microsoft.com/office/officeart/2009/3/layout/FramedTextPicture"/>
    <dgm:cxn modelId="{CF44D2C7-A35B-4DE5-933F-A1FF79CC2737}" type="presParOf" srcId="{84F90970-E957-40FB-ABCB-685242338012}" destId="{50095F3B-1726-4184-AEE4-F91EC3E4FA46}" srcOrd="0" destOrd="0" presId="urn:microsoft.com/office/officeart/2009/3/layout/FramedTextPicture"/>
    <dgm:cxn modelId="{79E1215A-7115-4029-B809-2DEE16F060A9}" type="presParOf" srcId="{84F90970-E957-40FB-ABCB-685242338012}" destId="{B8FA20FE-AA00-49C4-A86E-AC0B66CE0B6A}" srcOrd="1" destOrd="0" presId="urn:microsoft.com/office/officeart/2009/3/layout/FramedTextPicture"/>
    <dgm:cxn modelId="{67F293B5-042F-41B3-AD34-307000826F5E}" type="presParOf" srcId="{84F90970-E957-40FB-ABCB-685242338012}" destId="{E73DDDB3-60D7-4963-8288-C85D45E82AD9}" srcOrd="2" destOrd="0" presId="urn:microsoft.com/office/officeart/2009/3/layout/FramedTextPicture"/>
    <dgm:cxn modelId="{CDE57444-E188-4468-9E37-6449586C9241}" type="presParOf" srcId="{84F90970-E957-40FB-ABCB-685242338012}" destId="{FAA565F3-FEB1-4B15-BE25-E6560DAA0575}" srcOrd="3" destOrd="0" presId="urn:microsoft.com/office/officeart/2009/3/layout/FramedTextPicture"/>
    <dgm:cxn modelId="{28D63A5E-23E4-4C4C-B807-A027CE7D8999}" type="presParOf" srcId="{84F90970-E957-40FB-ABCB-685242338012}" destId="{8435DD80-2245-4EBC-8FC2-C0B75A691AA2}" srcOrd="4" destOrd="0" presId="urn:microsoft.com/office/officeart/2009/3/layout/FramedTextPicture"/>
    <dgm:cxn modelId="{35882498-DDEE-4B62-B86F-CF2FEFC1F967}"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6EE168A3-BAD3-4341-988B-5DD292914A5D}">
      <dgm:prSet phldrT="[Text]" custT="1"/>
      <dgm:spPr>
        <a:solidFill>
          <a:srgbClr val="FFFF00"/>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2. </a:t>
          </a:r>
          <a:r>
            <a:rPr lang="en-US" sz="2000" b="1" dirty="0" err="1">
              <a:solidFill>
                <a:schemeClr val="tx2"/>
              </a:solidFill>
              <a:latin typeface="Times New Roman" panose="02020603050405020304" pitchFamily="18" charset="0"/>
              <a:cs typeface="Times New Roman" panose="02020603050405020304" pitchFamily="18" charset="0"/>
            </a:rPr>
            <a:t>Cung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cấp</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dgm:spPr>
        <a:solidFill>
          <a:schemeClr val="accent2">
            <a:lumMod val="20000"/>
            <a:lumOff val="80000"/>
          </a:schemeClr>
        </a:solidFill>
      </dgm:spPr>
      <dgm:t>
        <a:bodyPr/>
        <a:lstStyle/>
        <a:p>
          <a:r>
            <a:rPr lang="en-US" dirty="0"/>
            <a:t>.</a:t>
          </a: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400" b="0" dirty="0" err="1">
              <a:solidFill>
                <a:schemeClr val="tx2"/>
              </a:solidFill>
              <a:latin typeface="Times New Roman" panose="02020603050405020304" pitchFamily="18" charset="0"/>
              <a:cs typeface="Times New Roman" panose="02020603050405020304" pitchFamily="18" charset="0"/>
            </a:rPr>
            <a:t>Cung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cấp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những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nguyên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tắc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thế</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giới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quan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và</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phương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luận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khoa</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học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đấu</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tranh</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chống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mọi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biểu</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hiện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xuyên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tạc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và</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bác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bỏ</a:t>
          </a:r>
          <a:r>
            <a:rPr lang="en-US" sz="2400" b="0" dirty="0">
              <a:solidFill>
                <a:schemeClr val="tx2"/>
              </a:solidFill>
              <a:latin typeface="Times New Roman" panose="02020603050405020304" pitchFamily="18" charset="0"/>
              <a:cs typeface="Times New Roman" panose="02020603050405020304" pitchFamily="18" charset="0"/>
            </a:rPr>
            <a:t> CNDVBC </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3. </a:t>
          </a:r>
          <a:r>
            <a:rPr lang="en-US" sz="2000" b="1" dirty="0" err="1">
              <a:solidFill>
                <a:schemeClr val="tx2"/>
              </a:solidFill>
              <a:latin typeface="Times New Roman" panose="02020603050405020304" pitchFamily="18" charset="0"/>
              <a:cs typeface="Times New Roman" panose="02020603050405020304" pitchFamily="18" charset="0"/>
            </a:rPr>
            <a:t>Tạo</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cơ</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sở</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dgm:spPr>
        <a:solidFill>
          <a:schemeClr val="accent2">
            <a:lumMod val="20000"/>
            <a:lumOff val="80000"/>
          </a:schemeClr>
        </a:solidFill>
      </dgm:spPr>
      <dgm:t>
        <a:bodyPr/>
        <a:lstStyle/>
        <a:p>
          <a:r>
            <a:rPr lang="en-US" dirty="0"/>
            <a:t>.</a:t>
          </a: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400" b="0" dirty="0" err="1">
              <a:solidFill>
                <a:schemeClr val="tx2"/>
              </a:solidFill>
              <a:latin typeface="Times New Roman" panose="02020603050405020304" pitchFamily="18" charset="0"/>
              <a:cs typeface="Times New Roman" panose="02020603050405020304" pitchFamily="18" charset="0"/>
            </a:rPr>
            <a:t>Tạo</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cơ</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sở</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cho</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sự</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liên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kết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giữa</a:t>
          </a:r>
          <a:r>
            <a:rPr lang="en-US" sz="2400" b="0" dirty="0">
              <a:solidFill>
                <a:schemeClr val="tx2"/>
              </a:solidFill>
              <a:latin typeface="Times New Roman" panose="02020603050405020304" pitchFamily="18" charset="0"/>
              <a:cs typeface="Times New Roman" panose="02020603050405020304" pitchFamily="18" charset="0"/>
            </a:rPr>
            <a:t> CNDVBC </a:t>
          </a:r>
          <a:r>
            <a:rPr lang="en-US" sz="2400" b="0" dirty="0" err="1">
              <a:solidFill>
                <a:schemeClr val="tx2"/>
              </a:solidFill>
              <a:latin typeface="Times New Roman" panose="02020603050405020304" pitchFamily="18" charset="0"/>
              <a:cs typeface="Times New Roman" panose="02020603050405020304" pitchFamily="18" charset="0"/>
            </a:rPr>
            <a:t>và</a:t>
          </a:r>
          <a:r>
            <a:rPr lang="en-US" sz="2400" b="0" dirty="0">
              <a:solidFill>
                <a:schemeClr val="tx2"/>
              </a:solidFill>
              <a:latin typeface="Times New Roman" panose="02020603050405020304" pitchFamily="18" charset="0"/>
              <a:cs typeface="Times New Roman" panose="02020603050405020304" pitchFamily="18" charset="0"/>
            </a:rPr>
            <a:t> CNDVLS</a:t>
          </a: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82F985B4-8F98-411A-A4DF-A3DA449EE2F7}">
      <dgm:prSet phldrT="[Text]"/>
      <dgm:spPr>
        <a:solidFill>
          <a:schemeClr val="accent2">
            <a:lumMod val="20000"/>
            <a:lumOff val="80000"/>
          </a:schemeClr>
        </a:solidFill>
      </dgm:spPr>
      <dgm:t>
        <a:bodyPr/>
        <a:lstStyle/>
        <a:p>
          <a:r>
            <a:rPr lang="en-US" dirty="0"/>
            <a:t>.</a:t>
          </a:r>
        </a:p>
      </dgm:t>
    </dgm:pt>
    <dgm:pt modelId="{C3F0FE1E-7C77-4745-BE05-55249C3D0887}" type="sibTrans" cxnId="{CF8C41B6-E929-4BA0-ACBE-D914E1B82FE3}">
      <dgm:prSet/>
      <dgm:spPr/>
      <dgm:t>
        <a:bodyPr/>
        <a:lstStyle/>
        <a:p>
          <a:endParaRPr lang="en-US"/>
        </a:p>
      </dgm:t>
    </dgm:pt>
    <dgm:pt modelId="{0AA2E5F0-C8FF-4D99-A512-5C83CC1F3B41}" type="par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Giải</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quyết</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vấn</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đề</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bản</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triết</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học</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trên</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lập</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trường</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CNDVBC</a:t>
          </a:r>
        </a:p>
      </dgm:t>
    </dgm:pt>
    <dgm:pt modelId="{8AAF17AD-3C28-49CC-8DF9-29B1A1989B3A}" type="sibTrans" cxnId="{74DA071E-946D-4AB6-B062-7D44C9F2CFE6}">
      <dgm:prSet/>
      <dgm:spPr/>
      <dgm:t>
        <a:bodyPr/>
        <a:lstStyle/>
        <a:p>
          <a:endParaRPr lang="en-US"/>
        </a:p>
      </dgm:t>
    </dgm:pt>
    <dgm:pt modelId="{82262807-742F-445C-A82D-E00150B4758A}" type="parTrans" cxnId="{74DA071E-946D-4AB6-B062-7D44C9F2CFE6}">
      <dgm:prSet/>
      <dgm:spPr/>
      <dgm:t>
        <a:bodyPr/>
        <a:lstStyle/>
        <a:p>
          <a:endParaRPr lang="en-US"/>
        </a:p>
      </dgm:t>
    </dgm:pt>
    <dgm:pt modelId="{F4EE96B1-B727-4581-90E9-BB92B122D611}">
      <dgm:prSet phldrT="[Text]" custT="1"/>
      <dgm:spPr>
        <a:solidFill>
          <a:srgbClr val="FFFF00"/>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1.Giải </a:t>
          </a:r>
          <a:r>
            <a:rPr lang="en-US" sz="2000" b="1" dirty="0" err="1">
              <a:solidFill>
                <a:schemeClr val="tx2"/>
              </a:solidFill>
              <a:latin typeface="Times New Roman" panose="02020603050405020304" pitchFamily="18" charset="0"/>
              <a:cs typeface="Times New Roman" panose="02020603050405020304" pitchFamily="18" charset="0"/>
            </a:rPr>
            <a:t>quyết</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09F2C854-2A0F-44F6-A949-0E71E82FF691}" type="sibTrans" cxnId="{C17D3FAF-49A6-4171-B3CC-B6EBBD95711F}">
      <dgm:prSet/>
      <dgm:spPr/>
      <dgm:t>
        <a:bodyPr/>
        <a:lstStyle/>
        <a:p>
          <a:endParaRPr lang="en-US"/>
        </a:p>
      </dgm:t>
    </dgm:pt>
    <dgm:pt modelId="{FD5C1ED2-65ED-45F9-AC56-B9C0A59E0BE1}" type="parTrans" cxnId="{C17D3FAF-49A6-4171-B3CC-B6EBBD95711F}">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913FF005-6BD8-4EF6-945F-14D84925DCDA}" type="presOf" srcId="{82F985B4-8F98-411A-A4DF-A3DA449EE2F7}" destId="{EFEE8269-3D05-4C18-9054-9F2A8367E5E0}" srcOrd="0" destOrd="0" presId="urn:microsoft.com/office/officeart/2011/layout/TabList"/>
    <dgm:cxn modelId="{AA03250C-DB56-4D9F-89CB-3E392D30E22B}" type="presOf" srcId="{28182647-DB33-4789-BB29-9B1CD5C06BCB}" destId="{FA569536-F33F-41D7-94FC-DEC6393CC89C}"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1A9F2D28-ED09-4594-A0F3-7864F82DFFE4}" type="presOf" srcId="{32D6A73B-402A-4B4F-BCA8-E5C7C242654F}" destId="{5302FF2D-792F-459A-96EF-9AA82992B7BC}"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741E5E46-3991-4F10-A632-33A8474E56A5}" type="presOf" srcId="{B28DD6C3-B219-4A05-9B1B-2DC58F6EEAFC}" destId="{2FDDBBE4-69EE-4407-A1C5-F3ACF36E5E7C}" srcOrd="0" destOrd="0" presId="urn:microsoft.com/office/officeart/2011/layout/TabList"/>
    <dgm:cxn modelId="{3BBD624F-A1C5-4DC3-9610-6F37E7EB34E2}" type="presOf" srcId="{6EE168A3-BAD3-4341-988B-5DD292914A5D}" destId="{35A2A7BB-015C-43D2-BF83-AC92864CEFEF}" srcOrd="0" destOrd="0" presId="urn:microsoft.com/office/officeart/2011/layout/TabList"/>
    <dgm:cxn modelId="{830ADD5B-BE54-4709-89E2-E14E541E0CDA}" type="presOf" srcId="{F4EE96B1-B727-4581-90E9-BB92B122D611}" destId="{95AA686E-C137-4A3E-9FEF-D3AD0912EC31}" srcOrd="0" destOrd="0" presId="urn:microsoft.com/office/officeart/2011/layout/TabList"/>
    <dgm:cxn modelId="{D90EBC63-0494-4E87-97D1-D326EE4D41C1}" type="presOf" srcId="{84C09F22-DD5D-4A2A-A276-E3EE9C3199E5}" destId="{99AB1CB7-AD60-4AC4-8294-C4C512DEC9C5}"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0278E7E5-9167-4D13-A62F-56DC80AC64FA}" type="presOf" srcId="{FAEDAEDC-A910-414B-9F12-2A2B0263A3F9}" destId="{CAFF16D3-8520-47DB-867D-62AAB3E9B6DC}" srcOrd="0" destOrd="0" presId="urn:microsoft.com/office/officeart/2011/layout/TabList"/>
    <dgm:cxn modelId="{D33809F3-BC45-4673-B5AD-7331EC9714A8}" type="presOf" srcId="{FC70EFE2-2B04-468B-86A5-3B09A2F120C8}" destId="{7614B290-0C2E-4744-B26B-D7F2B8EE6BE5}" srcOrd="0" destOrd="0" presId="urn:microsoft.com/office/officeart/2011/layout/TabList"/>
    <dgm:cxn modelId="{4662E8FC-A57C-495A-8D42-D97052F7D5C0}" type="presOf" srcId="{165FC2A0-E79E-4EE1-9FC7-9B396DAEF510}" destId="{6006F572-17F4-4C7C-97F9-A69521F64595}" srcOrd="0" destOrd="0" presId="urn:microsoft.com/office/officeart/2011/layout/TabList"/>
    <dgm:cxn modelId="{7C7554A1-CFF2-434E-9C02-D9E8F692B5F9}" type="presParOf" srcId="{2FDDBBE4-69EE-4407-A1C5-F3ACF36E5E7C}" destId="{B5204C25-82B8-4274-A7D7-4AE61B9F5A74}" srcOrd="0" destOrd="0" presId="urn:microsoft.com/office/officeart/2011/layout/TabList"/>
    <dgm:cxn modelId="{5D9D6D63-E62C-42E5-A914-F081FFFC9880}" type="presParOf" srcId="{B5204C25-82B8-4274-A7D7-4AE61B9F5A74}" destId="{EFEE8269-3D05-4C18-9054-9F2A8367E5E0}" srcOrd="0" destOrd="0" presId="urn:microsoft.com/office/officeart/2011/layout/TabList"/>
    <dgm:cxn modelId="{82712A02-F6FA-4FF0-B869-0C25A35DCDCE}" type="presParOf" srcId="{B5204C25-82B8-4274-A7D7-4AE61B9F5A74}" destId="{95AA686E-C137-4A3E-9FEF-D3AD0912EC31}" srcOrd="1" destOrd="0" presId="urn:microsoft.com/office/officeart/2011/layout/TabList"/>
    <dgm:cxn modelId="{91060AAB-138F-499D-A169-31E46A4A4F5B}" type="presParOf" srcId="{B5204C25-82B8-4274-A7D7-4AE61B9F5A74}" destId="{96B90B6B-7448-4611-8EA7-F766776FCBB0}" srcOrd="2" destOrd="0" presId="urn:microsoft.com/office/officeart/2011/layout/TabList"/>
    <dgm:cxn modelId="{D6EA572B-6E6B-436A-A2F7-58E65964B4EC}" type="presParOf" srcId="{2FDDBBE4-69EE-4407-A1C5-F3ACF36E5E7C}" destId="{7614B290-0C2E-4744-B26B-D7F2B8EE6BE5}" srcOrd="1" destOrd="0" presId="urn:microsoft.com/office/officeart/2011/layout/TabList"/>
    <dgm:cxn modelId="{AF9ED38D-E08C-4504-92D6-F7BDC6F3EAD6}" type="presParOf" srcId="{2FDDBBE4-69EE-4407-A1C5-F3ACF36E5E7C}" destId="{98761C60-44CF-4126-9EC0-832BBCFA8E82}" srcOrd="2" destOrd="0" presId="urn:microsoft.com/office/officeart/2011/layout/TabList"/>
    <dgm:cxn modelId="{E6C02F9E-EFDA-427C-88A3-9D5C754095E3}" type="presParOf" srcId="{2FDDBBE4-69EE-4407-A1C5-F3ACF36E5E7C}" destId="{293EEE4D-C62A-44E2-8973-713AE27AE670}" srcOrd="3" destOrd="0" presId="urn:microsoft.com/office/officeart/2011/layout/TabList"/>
    <dgm:cxn modelId="{643A24C7-DB42-4F39-AE79-EACF0ABD59AF}" type="presParOf" srcId="{293EEE4D-C62A-44E2-8973-713AE27AE670}" destId="{99AB1CB7-AD60-4AC4-8294-C4C512DEC9C5}" srcOrd="0" destOrd="0" presId="urn:microsoft.com/office/officeart/2011/layout/TabList"/>
    <dgm:cxn modelId="{D3679444-B125-4C05-AED1-AC5E7517944C}" type="presParOf" srcId="{293EEE4D-C62A-44E2-8973-713AE27AE670}" destId="{35A2A7BB-015C-43D2-BF83-AC92864CEFEF}" srcOrd="1" destOrd="0" presId="urn:microsoft.com/office/officeart/2011/layout/TabList"/>
    <dgm:cxn modelId="{4B92B458-FC39-4E33-8CE8-A308BEF31795}" type="presParOf" srcId="{293EEE4D-C62A-44E2-8973-713AE27AE670}" destId="{2F63A709-0449-4007-990E-9AEBBB59B971}" srcOrd="2" destOrd="0" presId="urn:microsoft.com/office/officeart/2011/layout/TabList"/>
    <dgm:cxn modelId="{6CC7F6C2-1FA2-416E-8641-DA7AC6150A29}" type="presParOf" srcId="{2FDDBBE4-69EE-4407-A1C5-F3ACF36E5E7C}" destId="{5302FF2D-792F-459A-96EF-9AA82992B7BC}" srcOrd="4" destOrd="0" presId="urn:microsoft.com/office/officeart/2011/layout/TabList"/>
    <dgm:cxn modelId="{019B1137-4F8D-4DDB-8B45-01853BD164FB}" type="presParOf" srcId="{2FDDBBE4-69EE-4407-A1C5-F3ACF36E5E7C}" destId="{192158F7-D4BF-49C3-929B-53DD0CC7D42A}" srcOrd="5" destOrd="0" presId="urn:microsoft.com/office/officeart/2011/layout/TabList"/>
    <dgm:cxn modelId="{A6583588-F2E6-4D52-AF69-6F7B9923AFA7}" type="presParOf" srcId="{2FDDBBE4-69EE-4407-A1C5-F3ACF36E5E7C}" destId="{842910B8-8D0C-4C1E-8060-971F37287F12}" srcOrd="6" destOrd="0" presId="urn:microsoft.com/office/officeart/2011/layout/TabList"/>
    <dgm:cxn modelId="{945619D1-D5E7-4C7B-B94F-1EBFD18AE3C8}" type="presParOf" srcId="{842910B8-8D0C-4C1E-8060-971F37287F12}" destId="{FA569536-F33F-41D7-94FC-DEC6393CC89C}" srcOrd="0" destOrd="0" presId="urn:microsoft.com/office/officeart/2011/layout/TabList"/>
    <dgm:cxn modelId="{11272A58-D81C-4458-A510-B8E776BE7A73}" type="presParOf" srcId="{842910B8-8D0C-4C1E-8060-971F37287F12}" destId="{CAFF16D3-8520-47DB-867D-62AAB3E9B6DC}" srcOrd="1" destOrd="0" presId="urn:microsoft.com/office/officeart/2011/layout/TabList"/>
    <dgm:cxn modelId="{7FA88BA7-A89C-43C8-B608-D5A26159FDA0}" type="presParOf" srcId="{842910B8-8D0C-4C1E-8060-971F37287F12}" destId="{B0558FC4-4B64-4AD1-A2B4-086059AEA95E}" srcOrd="2" destOrd="0" presId="urn:microsoft.com/office/officeart/2011/layout/TabList"/>
    <dgm:cxn modelId="{932DB5C9-5691-42C8-B903-969ED1B09EDE}"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p>
      </dgm:t>
    </dgm:pt>
    <dgm:pt modelId="{F4EE96B1-B727-4581-90E9-BB92B122D611}">
      <dgm:prSet phldrT="[Text]" custT="1"/>
      <dgm:spPr/>
      <dgm:t>
        <a:bodyPr/>
        <a:lstStyle/>
        <a:p>
          <a:r>
            <a:rPr lang="en-US" sz="2400" b="1" dirty="0" err="1">
              <a:latin typeface="Times New Roman" panose="02020603050405020304" pitchFamily="18" charset="0"/>
              <a:cs typeface="Times New Roman" panose="02020603050405020304" pitchFamily="18" charset="0"/>
            </a:rPr>
            <a:t>Một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b="0">
            <a:solidFill>
              <a:schemeClr val="tx2"/>
            </a:solidFill>
          </a:endParaRPr>
        </a:p>
      </dgm:t>
    </dgm:pt>
    <dgm:pt modelId="{09F2C854-2A0F-44F6-A949-0E71E82FF691}" type="sibTrans" cxnId="{C17D3FAF-49A6-4171-B3CC-B6EBBD95711F}">
      <dgm:prSet/>
      <dgm:spPr/>
      <dgm:t>
        <a:bodyPr/>
        <a:lstStyle/>
        <a:p>
          <a:endParaRPr lang="en-US" b="0">
            <a:solidFill>
              <a:schemeClr val="tx2"/>
            </a:solidFill>
          </a:endParaRPr>
        </a:p>
      </dgm:t>
    </dgm:pt>
    <dgm:pt modelId="{82F985B4-8F98-411A-A4DF-A3DA449EE2F7}">
      <dgm:prSet phldrT="[Text]" custT="1"/>
      <dgm:spPr/>
      <dgm:t>
        <a:bodyPr/>
        <a:lstStyle/>
        <a:p>
          <a:r>
            <a:rPr lang="en-US" sz="2800" b="1" i="1" u="sng" dirty="0" err="1">
              <a:solidFill>
                <a:srgbClr val="FF0000"/>
              </a:solidFill>
              <a:latin typeface="Times New Roman" panose="02020603050405020304" pitchFamily="18" charset="0"/>
              <a:cs typeface="Times New Roman" panose="02020603050405020304" pitchFamily="18" charset="0"/>
            </a:rPr>
            <a:t>Yêu</a:t>
          </a:r>
          <a:r>
            <a:rPr lang="en-US" sz="2800" b="1" i="1" u="sng" dirty="0">
              <a:solidFill>
                <a:srgbClr val="FF0000"/>
              </a:solidFill>
              <a:latin typeface="Times New Roman" panose="02020603050405020304" pitchFamily="18" charset="0"/>
              <a:cs typeface="Times New Roman" panose="02020603050405020304" pitchFamily="18" charset="0"/>
            </a:rPr>
            <a:t> </a:t>
          </a:r>
          <a:r>
            <a:rPr lang="en-US" sz="2800" b="1" i="1" u="sng" dirty="0" err="1">
              <a:solidFill>
                <a:srgbClr val="FF0000"/>
              </a:solidFill>
              <a:latin typeface="Times New Roman" panose="02020603050405020304" pitchFamily="18" charset="0"/>
              <a:cs typeface="Times New Roman" panose="02020603050405020304" pitchFamily="18" charset="0"/>
            </a:rPr>
            <a:t>cầu</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trong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nhận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thức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và</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hoạt</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động</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thực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tiễn</a:t>
          </a:r>
          <a:r>
            <a:rPr lang="en-US" sz="2800" b="1" i="1" dirty="0">
              <a:solidFill>
                <a:srgbClr val="FF0000"/>
              </a:solidFill>
              <a:latin typeface="Times New Roman" panose="02020603050405020304" pitchFamily="18" charset="0"/>
              <a:cs typeface="Times New Roman" panose="02020603050405020304" pitchFamily="18" charset="0"/>
            </a:rPr>
            <a:t> </a:t>
          </a:r>
        </a:p>
      </dgm:t>
    </dgm:pt>
    <dgm:pt modelId="{0AA2E5F0-C8FF-4D99-A512-5C83CC1F3B41}" type="parTrans" cxnId="{CF8C41B6-E929-4BA0-ACBE-D914E1B82FE3}">
      <dgm:prSet/>
      <dgm:spPr/>
      <dgm:t>
        <a:bodyPr/>
        <a:lstStyle/>
        <a:p>
          <a:endParaRPr lang="en-US" b="0">
            <a:solidFill>
              <a:schemeClr val="tx2"/>
            </a:solidFill>
          </a:endParaRPr>
        </a:p>
      </dgm:t>
    </dgm:pt>
    <dgm:pt modelId="{C3F0FE1E-7C77-4745-BE05-55249C3D0887}" type="sibTrans" cxnId="{CF8C41B6-E929-4BA0-ACBE-D914E1B82FE3}">
      <dgm:prSet/>
      <dgm:spPr/>
      <dgm:t>
        <a:bodyPr/>
        <a:lstStyle/>
        <a:p>
          <a:endParaRPr lang="en-US" b="0">
            <a:solidFill>
              <a:schemeClr val="tx2"/>
            </a:solidFill>
          </a:endParaRPr>
        </a:p>
      </dgm:t>
    </dgm:pt>
    <dgm:pt modelId="{FC70EFE2-2B04-468B-86A5-3B09A2F120C8}">
      <dgm:prSet phldrT="[Text]" custT="1"/>
      <dgm:spPr/>
      <dgm:t>
        <a:bodyPr/>
        <a:lstStyle/>
        <a:p>
          <a:pPr algn="just"/>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phải</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tích</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lũy</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để</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chất</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nôn</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nóng</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bảo</a:t>
          </a:r>
          <a:r>
            <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thủ</a:t>
          </a:r>
          <a:endParaRPr lang="en-US" sz="2400" b="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gm:t>
    </dgm:pt>
    <dgm:pt modelId="{82262807-742F-445C-A82D-E00150B4758A}" type="parTrans" cxnId="{74DA071E-946D-4AB6-B062-7D44C9F2CFE6}">
      <dgm:prSet/>
      <dgm:spPr/>
      <dgm:t>
        <a:bodyPr/>
        <a:lstStyle/>
        <a:p>
          <a:endParaRPr lang="en-US" b="0">
            <a:solidFill>
              <a:schemeClr val="tx2"/>
            </a:solidFill>
          </a:endParaRPr>
        </a:p>
      </dgm:t>
    </dgm:pt>
    <dgm:pt modelId="{8AAF17AD-3C28-49CC-8DF9-29B1A1989B3A}" type="sibTrans" cxnId="{74DA071E-946D-4AB6-B062-7D44C9F2CFE6}">
      <dgm:prSet/>
      <dgm:spPr/>
      <dgm:t>
        <a:bodyPr/>
        <a:lstStyle/>
        <a:p>
          <a:endParaRPr lang="en-US" b="0">
            <a:solidFill>
              <a:schemeClr val="tx2"/>
            </a:solidFill>
          </a:endParaRPr>
        </a:p>
      </dgm:t>
    </dgm:pt>
    <dgm:pt modelId="{6EE168A3-BAD3-4341-988B-5DD292914A5D}">
      <dgm:prSet phldrT="[Text]" custT="1"/>
      <dgm:spPr/>
      <dgm:t>
        <a:bodyPr/>
        <a:lstStyle/>
        <a:p>
          <a:r>
            <a:rPr lang="en-US" sz="2400" b="1" dirty="0">
              <a:latin typeface="Times New Roman" panose="02020603050405020304" pitchFamily="18" charset="0"/>
              <a:cs typeface="Times New Roman" panose="02020603050405020304" pitchFamily="18" charset="0"/>
            </a:rPr>
            <a:t>Hai </a:t>
          </a:r>
          <a:r>
            <a:rPr lang="en-US" sz="2400" b="1" dirty="0" err="1">
              <a:latin typeface="Times New Roman" panose="02020603050405020304" pitchFamily="18" charset="0"/>
              <a:cs typeface="Times New Roman" panose="02020603050405020304" pitchFamily="18" charset="0"/>
            </a:rPr>
            <a:t>là</a:t>
          </a:r>
          <a:r>
            <a:rPr lang="en-US" sz="2400" b="1" dirty="0">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b="0">
            <a:solidFill>
              <a:schemeClr val="tx2"/>
            </a:solidFill>
          </a:endParaRPr>
        </a:p>
      </dgm:t>
    </dgm:pt>
    <dgm:pt modelId="{9004E6EA-2531-4312-9188-5F631033D612}" type="sibTrans" cxnId="{F2ACADA3-46E1-4211-BB5D-9758A8C5A0FF}">
      <dgm:prSet/>
      <dgm:spPr/>
      <dgm:t>
        <a:bodyPr/>
        <a:lstStyle/>
        <a:p>
          <a:endParaRPr lang="en-US" b="0">
            <a:solidFill>
              <a:schemeClr val="tx2"/>
            </a:solidFill>
          </a:endParaRPr>
        </a:p>
      </dgm:t>
    </dgm:pt>
    <dgm:pt modelId="{84C09F22-DD5D-4A2A-A276-E3EE9C3199E5}">
      <dgm:prSet phldrT="[Text]" custT="1"/>
      <dgm:spPr/>
      <dgm:t>
        <a:bodyPr/>
        <a:lstStyle/>
        <a:p>
          <a:r>
            <a:rPr lang="en-US" sz="2400" b="1" i="1" u="sng" dirty="0" err="1">
              <a:solidFill>
                <a:srgbClr val="FF0000"/>
              </a:solidFill>
              <a:latin typeface="Times New Roman" panose="02020603050405020304" pitchFamily="18" charset="0"/>
              <a:cs typeface="Times New Roman" panose="02020603050405020304" pitchFamily="18" charset="0"/>
            </a:rPr>
            <a:t>Đòi</a:t>
          </a:r>
          <a:r>
            <a:rPr lang="en-US" sz="2400" b="1" i="1" u="sng" dirty="0">
              <a:solidFill>
                <a:srgbClr val="FF0000"/>
              </a:solidFill>
              <a:latin typeface="Times New Roman" panose="02020603050405020304" pitchFamily="18" charset="0"/>
              <a:cs typeface="Times New Roman" panose="02020603050405020304" pitchFamily="18" charset="0"/>
            </a:rPr>
            <a:t> </a:t>
          </a:r>
          <a:r>
            <a:rPr lang="en-US" sz="2400" b="1" i="1" u="sng" dirty="0" err="1">
              <a:solidFill>
                <a:srgbClr val="FF0000"/>
              </a:solidFill>
              <a:latin typeface="Times New Roman" panose="02020603050405020304" pitchFamily="18" charset="0"/>
              <a:cs typeface="Times New Roman" panose="02020603050405020304" pitchFamily="18" charset="0"/>
            </a:rPr>
            <a:t>hỏi</a:t>
          </a:r>
          <a:r>
            <a:rPr lang="en-US" sz="2400" b="1" i="1" dirty="0">
              <a:solidFill>
                <a:srgbClr val="FF0000"/>
              </a:solidFill>
              <a:latin typeface="Times New Roman" panose="02020603050405020304" pitchFamily="18" charset="0"/>
              <a:cs typeface="Times New Roman" panose="02020603050405020304" pitchFamily="18" charset="0"/>
            </a:rPr>
            <a:t>: của </a:t>
          </a:r>
          <a:r>
            <a:rPr lang="en-US" sz="2400" b="1" i="1" dirty="0" err="1">
              <a:solidFill>
                <a:srgbClr val="FF0000"/>
              </a:solidFill>
              <a:latin typeface="Times New Roman" panose="02020603050405020304" pitchFamily="18" charset="0"/>
              <a:cs typeface="Times New Roman" panose="02020603050405020304" pitchFamily="18" charset="0"/>
            </a:rPr>
            <a:t>quy</a:t>
          </a:r>
          <a:r>
            <a:rPr lang="en-US" sz="2400" b="1" i="1" dirty="0">
              <a:solidFill>
                <a:srgbClr val="FF0000"/>
              </a:solidFill>
              <a:latin typeface="Times New Roman" panose="02020603050405020304" pitchFamily="18" charset="0"/>
              <a:cs typeface="Times New Roman" panose="02020603050405020304" pitchFamily="18" charset="0"/>
            </a:rPr>
            <a:t> </a:t>
          </a:r>
          <a:r>
            <a:rPr lang="en-US" sz="2400" b="1" i="1" dirty="0" err="1">
              <a:solidFill>
                <a:srgbClr val="FF0000"/>
              </a:solidFill>
              <a:latin typeface="Times New Roman" panose="02020603050405020304" pitchFamily="18" charset="0"/>
              <a:cs typeface="Times New Roman" panose="02020603050405020304" pitchFamily="18" charset="0"/>
            </a:rPr>
            <a:t>luật</a:t>
          </a:r>
          <a:r>
            <a:rPr lang="en-US" sz="2400" b="1" i="1" dirty="0">
              <a:solidFill>
                <a:srgbClr val="FF0000"/>
              </a:solidFill>
              <a:latin typeface="Times New Roman" panose="02020603050405020304" pitchFamily="18" charset="0"/>
              <a:cs typeface="Times New Roman" panose="02020603050405020304" pitchFamily="18" charset="0"/>
            </a:rPr>
            <a:t> </a:t>
          </a:r>
        </a:p>
      </dgm:t>
    </dgm:pt>
    <dgm:pt modelId="{EAECB5A4-68C9-46A7-9F81-FFF006A258B2}" type="parTrans" cxnId="{ABA19E29-9C35-4D5A-B90B-28FF7F417F44}">
      <dgm:prSet/>
      <dgm:spPr/>
      <dgm:t>
        <a:bodyPr/>
        <a:lstStyle/>
        <a:p>
          <a:endParaRPr lang="en-US" b="0">
            <a:solidFill>
              <a:schemeClr val="tx2"/>
            </a:solidFill>
          </a:endParaRPr>
        </a:p>
      </dgm:t>
    </dgm:pt>
    <dgm:pt modelId="{59028129-56BB-4A8C-B14B-EF14EA9A1485}" type="sibTrans" cxnId="{ABA19E29-9C35-4D5A-B90B-28FF7F417F44}">
      <dgm:prSet/>
      <dgm:spPr/>
      <dgm:t>
        <a:bodyPr/>
        <a:lstStyle/>
        <a:p>
          <a:endParaRPr lang="en-US" b="0">
            <a:solidFill>
              <a:schemeClr val="tx2"/>
            </a:solidFill>
          </a:endParaRPr>
        </a:p>
      </dgm:t>
    </dgm:pt>
    <dgm:pt modelId="{32D6A73B-402A-4B4F-BCA8-E5C7C242654F}">
      <dgm:prSet phldrT="[Text]" custT="1"/>
      <dgm:spPr/>
      <dgm:t>
        <a:bodyPr/>
        <a:lstStyle/>
        <a:p>
          <a:pPr algn="just"/>
          <a:r>
            <a:rPr lang="en-US" sz="2000" b="0" dirty="0" err="1">
              <a:solidFill>
                <a:schemeClr val="tx2"/>
              </a:solidFill>
              <a:latin typeface="Times New Roman" panose="02020603050405020304" pitchFamily="18" charset="0"/>
              <a:cs typeface="Times New Roman" panose="02020603050405020304" pitchFamily="18" charset="0"/>
            </a:rPr>
            <a:t>Phải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có</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thái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độ</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khách</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quan</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khoa</a:t>
          </a:r>
          <a:r>
            <a:rPr lang="en-US" sz="2000" b="0" dirty="0">
              <a:solidFill>
                <a:schemeClr val="tx2"/>
              </a:solidFill>
              <a:latin typeface="Times New Roman" panose="02020603050405020304" pitchFamily="18" charset="0"/>
              <a:cs typeface="Times New Roman" panose="02020603050405020304" pitchFamily="18" charset="0"/>
            </a:rPr>
            <a:t> học </a:t>
          </a:r>
          <a:r>
            <a:rPr lang="en-US" sz="2000" b="0" dirty="0" err="1">
              <a:solidFill>
                <a:schemeClr val="tx2"/>
              </a:solidFill>
              <a:latin typeface="Times New Roman" panose="02020603050405020304" pitchFamily="18" charset="0"/>
              <a:cs typeface="Times New Roman" panose="02020603050405020304" pitchFamily="18" charset="0"/>
            </a:rPr>
            <a:t>và</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quyết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tâm</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thực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hiện</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bước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nhảy</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chống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giáo</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điều</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rập</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khuôn</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nghị</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lực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chủ</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động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nắm</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bắt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thời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cơ</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thực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hiện</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cách</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mạng</a:t>
          </a:r>
          <a:r>
            <a:rPr lang="en-US" sz="2000" b="0" dirty="0">
              <a:solidFill>
                <a:schemeClr val="tx2"/>
              </a:solidFill>
              <a:latin typeface="Times New Roman" panose="02020603050405020304" pitchFamily="18" charset="0"/>
              <a:cs typeface="Times New Roman" panose="02020603050405020304" pitchFamily="18" charset="0"/>
            </a:rPr>
            <a:t>.</a:t>
          </a:r>
        </a:p>
      </dgm:t>
    </dgm:pt>
    <dgm:pt modelId="{4E454B5A-4707-4DC8-B384-84F51876A0B9}" type="parTrans" cxnId="{8989A4A0-3816-45AD-A453-585370A2D62B}">
      <dgm:prSet/>
      <dgm:spPr/>
      <dgm:t>
        <a:bodyPr/>
        <a:lstStyle/>
        <a:p>
          <a:endParaRPr lang="en-US" b="0">
            <a:solidFill>
              <a:schemeClr val="tx2"/>
            </a:solidFill>
          </a:endParaRPr>
        </a:p>
      </dgm:t>
    </dgm:pt>
    <dgm:pt modelId="{BE97FD2A-6F5B-4720-9EFE-C71E015D8ED0}" type="sibTrans" cxnId="{8989A4A0-3816-45AD-A453-585370A2D62B}">
      <dgm:prSet/>
      <dgm:spPr/>
      <dgm:t>
        <a:bodyPr/>
        <a:lstStyle/>
        <a:p>
          <a:endParaRPr lang="en-US" b="0">
            <a:solidFill>
              <a:schemeClr val="tx2"/>
            </a:solidFill>
          </a:endParaRPr>
        </a:p>
      </dgm:t>
    </dgm:pt>
    <dgm:pt modelId="{FAEDAEDC-A910-414B-9F12-2A2B0263A3F9}">
      <dgm:prSet phldrT="[Tex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b="0">
            <a:solidFill>
              <a:schemeClr val="tx2"/>
            </a:solidFill>
          </a:endParaRPr>
        </a:p>
      </dgm:t>
    </dgm:pt>
    <dgm:pt modelId="{ABE8049E-2179-4B09-A47B-8F7C7FA4198C}" type="sibTrans" cxnId="{A46F36D7-1D2D-4988-8944-E4C28E7C36C5}">
      <dgm:prSet/>
      <dgm:spPr/>
      <dgm:t>
        <a:bodyPr/>
        <a:lstStyle/>
        <a:p>
          <a:endParaRPr lang="en-US" b="0">
            <a:solidFill>
              <a:schemeClr val="tx2"/>
            </a:solidFill>
          </a:endParaRPr>
        </a:p>
      </dgm:t>
    </dgm:pt>
    <dgm:pt modelId="{28182647-DB33-4789-BB29-9B1CD5C06BCB}">
      <dgm:prSet phldrT="[Text]" custT="1"/>
      <dgm:spPr/>
      <dgm:t>
        <a:bodyPr/>
        <a:lstStyle/>
        <a:p>
          <a:r>
            <a:rPr lang="en-US" sz="2000" b="1" i="1" u="sng" dirty="0" err="1">
              <a:solidFill>
                <a:srgbClr val="FF0000"/>
              </a:solidFill>
              <a:latin typeface="Times New Roman" panose="02020603050405020304" pitchFamily="18" charset="0"/>
              <a:cs typeface="Times New Roman" panose="02020603050405020304" pitchFamily="18" charset="0"/>
            </a:rPr>
            <a:t>Yêu</a:t>
          </a:r>
          <a:r>
            <a:rPr lang="en-US" sz="2000" b="1" i="1" u="sng" dirty="0">
              <a:solidFill>
                <a:srgbClr val="FF0000"/>
              </a:solidFill>
              <a:latin typeface="Times New Roman" panose="02020603050405020304" pitchFamily="18" charset="0"/>
              <a:cs typeface="Times New Roman" panose="02020603050405020304" pitchFamily="18" charset="0"/>
            </a:rPr>
            <a:t> </a:t>
          </a:r>
          <a:r>
            <a:rPr lang="en-US" sz="2000" b="1" i="1" u="sng" dirty="0" err="1">
              <a:solidFill>
                <a:srgbClr val="FF0000"/>
              </a:solidFill>
              <a:latin typeface="Times New Roman" panose="02020603050405020304" pitchFamily="18" charset="0"/>
              <a:cs typeface="Times New Roman" panose="02020603050405020304" pitchFamily="18" charset="0"/>
            </a:rPr>
            <a:t>cầu</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trong</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nhận</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thức</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sự</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thay</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đổi</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về</a:t>
          </a:r>
          <a:r>
            <a:rPr lang="en-US" sz="2000" b="1" i="1" dirty="0">
              <a:solidFill>
                <a:srgbClr val="FF0000"/>
              </a:solidFill>
              <a:latin typeface="Times New Roman" panose="02020603050405020304" pitchFamily="18" charset="0"/>
              <a:cs typeface="Times New Roman" panose="02020603050405020304" pitchFamily="18" charset="0"/>
            </a:rPr>
            <a:t> </a:t>
          </a:r>
          <a:r>
            <a:rPr lang="en-US" sz="2000" b="1" i="1" dirty="0" err="1">
              <a:solidFill>
                <a:srgbClr val="FF0000"/>
              </a:solidFill>
              <a:latin typeface="Times New Roman" panose="02020603050405020304" pitchFamily="18" charset="0"/>
              <a:cs typeface="Times New Roman" panose="02020603050405020304" pitchFamily="18" charset="0"/>
            </a:rPr>
            <a:t>chất</a:t>
          </a:r>
          <a:r>
            <a:rPr lang="en-US" sz="2000" b="1" i="1" dirty="0">
              <a:solidFill>
                <a:srgbClr val="FF0000"/>
              </a:solidFill>
              <a:latin typeface="Times New Roman" panose="02020603050405020304" pitchFamily="18" charset="0"/>
              <a:cs typeface="Times New Roman" panose="02020603050405020304" pitchFamily="18" charset="0"/>
            </a:rPr>
            <a:t> của SV</a:t>
          </a:r>
        </a:p>
      </dgm:t>
    </dgm:pt>
    <dgm:pt modelId="{3C7E4C83-B196-40F6-B032-24CB09F870BA}" type="parTrans" cxnId="{13B81819-10A2-4AC9-BD33-35007F570C26}">
      <dgm:prSet/>
      <dgm:spPr/>
      <dgm:t>
        <a:bodyPr/>
        <a:lstStyle/>
        <a:p>
          <a:endParaRPr lang="en-US" b="0">
            <a:solidFill>
              <a:schemeClr val="tx2"/>
            </a:solidFill>
          </a:endParaRPr>
        </a:p>
      </dgm:t>
    </dgm:pt>
    <dgm:pt modelId="{9867B038-8427-4CAD-9BB3-E769B2FB70FA}" type="sibTrans" cxnId="{13B81819-10A2-4AC9-BD33-35007F570C26}">
      <dgm:prSet/>
      <dgm:spPr/>
      <dgm:t>
        <a:bodyPr/>
        <a:lstStyle/>
        <a:p>
          <a:endParaRPr lang="en-US" b="0">
            <a:solidFill>
              <a:schemeClr val="tx2"/>
            </a:solidFill>
          </a:endParaRPr>
        </a:p>
      </dgm:t>
    </dgm:pt>
    <dgm:pt modelId="{165FC2A0-E79E-4EE1-9FC7-9B396DAEF510}">
      <dgm:prSet phldrT="[Text]" custT="1"/>
      <dgm:spPr/>
      <dgm:t>
        <a:bodyPr/>
        <a:lstStyle/>
        <a:p>
          <a:pPr algn="just"/>
          <a:r>
            <a:rPr lang="en-US" sz="2400" b="0" dirty="0" err="1">
              <a:solidFill>
                <a:schemeClr val="tx2"/>
              </a:solidFill>
              <a:latin typeface="Times New Roman" panose="02020603050405020304" pitchFamily="18" charset="0"/>
              <a:cs typeface="Times New Roman" panose="02020603050405020304" pitchFamily="18" charset="0"/>
            </a:rPr>
            <a:t>Phải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biết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lựa</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chọn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phương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pháp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phù</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hợp</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để</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tác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động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vào</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phương</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thức</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liên</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kết</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để</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thay</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đổi</a:t>
          </a:r>
          <a:r>
            <a:rPr lang="en-US" sz="2400" b="0" dirty="0">
              <a:solidFill>
                <a:schemeClr val="tx2"/>
              </a:solidFill>
              <a:latin typeface="Times New Roman" panose="02020603050405020304" pitchFamily="18" charset="0"/>
              <a:cs typeface="Times New Roman" panose="02020603050405020304" pitchFamily="18" charset="0"/>
            </a:rPr>
            <a:t> </a:t>
          </a:r>
          <a:r>
            <a:rPr lang="en-US" sz="2400" b="0" dirty="0" err="1">
              <a:solidFill>
                <a:schemeClr val="tx2"/>
              </a:solidFill>
              <a:latin typeface="Times New Roman" panose="02020603050405020304" pitchFamily="18" charset="0"/>
              <a:cs typeface="Times New Roman" panose="02020603050405020304" pitchFamily="18" charset="0"/>
            </a:rPr>
            <a:t>chất</a:t>
          </a:r>
          <a:r>
            <a:rPr lang="en-US" sz="2400" b="0" dirty="0">
              <a:solidFill>
                <a:schemeClr val="tx2"/>
              </a:solidFill>
              <a:latin typeface="Times New Roman" panose="02020603050405020304" pitchFamily="18" charset="0"/>
              <a:cs typeface="Times New Roman" panose="02020603050405020304" pitchFamily="18" charset="0"/>
            </a:rPr>
            <a:t> của SV.</a:t>
          </a:r>
        </a:p>
      </dgm:t>
    </dgm:pt>
    <dgm:pt modelId="{0A77C9AC-EFB1-497E-AB96-DB8927D23DA1}" type="parTrans" cxnId="{2344EA97-05DB-4A8A-BB2C-0B60B38EC6E8}">
      <dgm:prSet/>
      <dgm:spPr/>
      <dgm:t>
        <a:bodyPr/>
        <a:lstStyle/>
        <a:p>
          <a:endParaRPr lang="en-US" b="0">
            <a:solidFill>
              <a:schemeClr val="tx2"/>
            </a:solidFill>
          </a:endParaRPr>
        </a:p>
      </dgm:t>
    </dgm:pt>
    <dgm:pt modelId="{7F0FDEC5-7D78-478B-BD6C-C2F5CF45DBC0}" type="sibTrans" cxnId="{2344EA97-05DB-4A8A-BB2C-0B60B38EC6E8}">
      <dgm:prSet/>
      <dgm:spPr/>
      <dgm:t>
        <a:bodyPr/>
        <a:lstStyle/>
        <a:p>
          <a:endParaRPr lang="en-US" b="0">
            <a:solidFill>
              <a:schemeClr val="tx2"/>
            </a:solidFill>
          </a:endParaRPr>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custLinFactNeighborX="2714"/>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custLinFactNeighborX="2596"/>
      <dgm:spPr/>
    </dgm:pt>
    <dgm:pt modelId="{5302FF2D-792F-459A-96EF-9AA82992B7BC}" type="pres">
      <dgm:prSet presAssocID="{6EE168A3-BAD3-4341-988B-5DD292914A5D}" presName="Child" presStyleLbl="revTx" presStyleIdx="3" presStyleCnt="6">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custLinFactNeighborX="2478"/>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B98F2022-2F31-49E3-8522-FCDF3EC433AD}" type="presOf" srcId="{165FC2A0-E79E-4EE1-9FC7-9B396DAEF510}" destId="{6006F572-17F4-4C7C-97F9-A69521F64595}"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31F78931-58F8-4F93-AA69-14DBC981AA3A}" type="presOf" srcId="{6EE168A3-BAD3-4341-988B-5DD292914A5D}" destId="{35A2A7BB-015C-43D2-BF83-AC92864CEFEF}" srcOrd="0" destOrd="0" presId="urn:microsoft.com/office/officeart/2011/layout/TabList"/>
    <dgm:cxn modelId="{06647B38-D844-4A3D-B94E-4316CCF2C389}" type="presOf" srcId="{FC70EFE2-2B04-468B-86A5-3B09A2F120C8}" destId="{7614B290-0C2E-4744-B26B-D7F2B8EE6BE5}" srcOrd="0" destOrd="0" presId="urn:microsoft.com/office/officeart/2011/layout/TabList"/>
    <dgm:cxn modelId="{44F53A39-EB9E-4FA7-8AB4-6197C0D6263C}" type="presOf" srcId="{32D6A73B-402A-4B4F-BCA8-E5C7C242654F}" destId="{5302FF2D-792F-459A-96EF-9AA82992B7BC}" srcOrd="0" destOrd="0" presId="urn:microsoft.com/office/officeart/2011/layout/TabList"/>
    <dgm:cxn modelId="{6DFF8A46-C971-4604-A9D3-931434B15EE9}" type="presOf" srcId="{28182647-DB33-4789-BB29-9B1CD5C06BCB}" destId="{FA569536-F33F-41D7-94FC-DEC6393CC89C}" srcOrd="0" destOrd="0" presId="urn:microsoft.com/office/officeart/2011/layout/TabList"/>
    <dgm:cxn modelId="{E6AD785F-FE4E-4097-A0E5-82ED6C23BC8C}" type="presOf" srcId="{FAEDAEDC-A910-414B-9F12-2A2B0263A3F9}" destId="{CAFF16D3-8520-47DB-867D-62AAB3E9B6DC}" srcOrd="0" destOrd="0" presId="urn:microsoft.com/office/officeart/2011/layout/TabList"/>
    <dgm:cxn modelId="{51698760-A305-4226-ABD7-6AF6683932EB}" type="presOf" srcId="{82F985B4-8F98-411A-A4DF-A3DA449EE2F7}" destId="{EFEE8269-3D05-4C18-9054-9F2A8367E5E0}" srcOrd="0" destOrd="0" presId="urn:microsoft.com/office/officeart/2011/layout/TabList"/>
    <dgm:cxn modelId="{103E9472-62D6-4CDA-B745-B936258BACEA}" type="presOf" srcId="{B28DD6C3-B219-4A05-9B1B-2DC58F6EEAFC}" destId="{2FDDBBE4-69EE-4407-A1C5-F3ACF36E5E7C}" srcOrd="0" destOrd="0" presId="urn:microsoft.com/office/officeart/2011/layout/TabList"/>
    <dgm:cxn modelId="{5E058888-B0E2-4631-A777-63945518E142}" type="presOf" srcId="{84C09F22-DD5D-4A2A-A276-E3EE9C3199E5}" destId="{99AB1CB7-AD60-4AC4-8294-C4C512DEC9C5}"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11935EEF-734E-454C-AA9B-92346542E1C8}" type="presOf" srcId="{F4EE96B1-B727-4581-90E9-BB92B122D611}" destId="{95AA686E-C137-4A3E-9FEF-D3AD0912EC31}" srcOrd="0" destOrd="0" presId="urn:microsoft.com/office/officeart/2011/layout/TabList"/>
    <dgm:cxn modelId="{6FD4122F-D517-43E2-B18D-D8443820769F}" type="presParOf" srcId="{2FDDBBE4-69EE-4407-A1C5-F3ACF36E5E7C}" destId="{B5204C25-82B8-4274-A7D7-4AE61B9F5A74}" srcOrd="0" destOrd="0" presId="urn:microsoft.com/office/officeart/2011/layout/TabList"/>
    <dgm:cxn modelId="{8467F889-F937-4981-8A31-F8201CB38DCB}" type="presParOf" srcId="{B5204C25-82B8-4274-A7D7-4AE61B9F5A74}" destId="{EFEE8269-3D05-4C18-9054-9F2A8367E5E0}" srcOrd="0" destOrd="0" presId="urn:microsoft.com/office/officeart/2011/layout/TabList"/>
    <dgm:cxn modelId="{5236B94C-592C-481E-813B-EE2EB706E35C}" type="presParOf" srcId="{B5204C25-82B8-4274-A7D7-4AE61B9F5A74}" destId="{95AA686E-C137-4A3E-9FEF-D3AD0912EC31}" srcOrd="1" destOrd="0" presId="urn:microsoft.com/office/officeart/2011/layout/TabList"/>
    <dgm:cxn modelId="{F717518F-A2B2-4BAE-A443-A937C64EE809}" type="presParOf" srcId="{B5204C25-82B8-4274-A7D7-4AE61B9F5A74}" destId="{96B90B6B-7448-4611-8EA7-F766776FCBB0}" srcOrd="2" destOrd="0" presId="urn:microsoft.com/office/officeart/2011/layout/TabList"/>
    <dgm:cxn modelId="{DB9E7338-4F33-4F9D-9A6D-6362AFD743BA}" type="presParOf" srcId="{2FDDBBE4-69EE-4407-A1C5-F3ACF36E5E7C}" destId="{7614B290-0C2E-4744-B26B-D7F2B8EE6BE5}" srcOrd="1" destOrd="0" presId="urn:microsoft.com/office/officeart/2011/layout/TabList"/>
    <dgm:cxn modelId="{D1A9C82D-BF48-4EA1-A799-447068535C12}" type="presParOf" srcId="{2FDDBBE4-69EE-4407-A1C5-F3ACF36E5E7C}" destId="{98761C60-44CF-4126-9EC0-832BBCFA8E82}" srcOrd="2" destOrd="0" presId="urn:microsoft.com/office/officeart/2011/layout/TabList"/>
    <dgm:cxn modelId="{B5F89F06-3A84-4860-87B6-F5E1C59BB273}" type="presParOf" srcId="{2FDDBBE4-69EE-4407-A1C5-F3ACF36E5E7C}" destId="{293EEE4D-C62A-44E2-8973-713AE27AE670}" srcOrd="3" destOrd="0" presId="urn:microsoft.com/office/officeart/2011/layout/TabList"/>
    <dgm:cxn modelId="{4155C7C0-A2AF-4BDC-B6A5-54BB053714C7}" type="presParOf" srcId="{293EEE4D-C62A-44E2-8973-713AE27AE670}" destId="{99AB1CB7-AD60-4AC4-8294-C4C512DEC9C5}" srcOrd="0" destOrd="0" presId="urn:microsoft.com/office/officeart/2011/layout/TabList"/>
    <dgm:cxn modelId="{00511E3B-DC2D-4193-84E2-7B8DB2A8582B}" type="presParOf" srcId="{293EEE4D-C62A-44E2-8973-713AE27AE670}" destId="{35A2A7BB-015C-43D2-BF83-AC92864CEFEF}" srcOrd="1" destOrd="0" presId="urn:microsoft.com/office/officeart/2011/layout/TabList"/>
    <dgm:cxn modelId="{7824FDB0-575B-41F2-8310-A9C7D6B7230D}" type="presParOf" srcId="{293EEE4D-C62A-44E2-8973-713AE27AE670}" destId="{2F63A709-0449-4007-990E-9AEBBB59B971}" srcOrd="2" destOrd="0" presId="urn:microsoft.com/office/officeart/2011/layout/TabList"/>
    <dgm:cxn modelId="{7683AA5E-CB94-4567-A51A-16A3BEF85B2F}" type="presParOf" srcId="{2FDDBBE4-69EE-4407-A1C5-F3ACF36E5E7C}" destId="{5302FF2D-792F-459A-96EF-9AA82992B7BC}" srcOrd="4" destOrd="0" presId="urn:microsoft.com/office/officeart/2011/layout/TabList"/>
    <dgm:cxn modelId="{8DC3A2A0-F640-4780-9939-2657007EBFAE}" type="presParOf" srcId="{2FDDBBE4-69EE-4407-A1C5-F3ACF36E5E7C}" destId="{192158F7-D4BF-49C3-929B-53DD0CC7D42A}" srcOrd="5" destOrd="0" presId="urn:microsoft.com/office/officeart/2011/layout/TabList"/>
    <dgm:cxn modelId="{262E175B-5D06-48B7-B9B8-07E574FB1FD2}" type="presParOf" srcId="{2FDDBBE4-69EE-4407-A1C5-F3ACF36E5E7C}" destId="{842910B8-8D0C-4C1E-8060-971F37287F12}" srcOrd="6" destOrd="0" presId="urn:microsoft.com/office/officeart/2011/layout/TabList"/>
    <dgm:cxn modelId="{154DE87F-B926-46B0-A5D9-999E675429AF}" type="presParOf" srcId="{842910B8-8D0C-4C1E-8060-971F37287F12}" destId="{FA569536-F33F-41D7-94FC-DEC6393CC89C}" srcOrd="0" destOrd="0" presId="urn:microsoft.com/office/officeart/2011/layout/TabList"/>
    <dgm:cxn modelId="{06F12806-1043-4881-9006-CC26E315D390}" type="presParOf" srcId="{842910B8-8D0C-4C1E-8060-971F37287F12}" destId="{CAFF16D3-8520-47DB-867D-62AAB3E9B6DC}" srcOrd="1" destOrd="0" presId="urn:microsoft.com/office/officeart/2011/layout/TabList"/>
    <dgm:cxn modelId="{55BD38B2-B64A-4B55-90F3-43B93CDF03F9}" type="presParOf" srcId="{842910B8-8D0C-4C1E-8060-971F37287F12}" destId="{B0558FC4-4B64-4AD1-A2B4-086059AEA95E}" srcOrd="2" destOrd="0" presId="urn:microsoft.com/office/officeart/2011/layout/TabList"/>
    <dgm:cxn modelId="{A8EA0603-BF58-46DF-9FCD-55D5C9DAFCD9}"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36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a:t>
          </a:r>
          <a:r>
            <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endParaRPr lang="en-US"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2139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DA8AB13C-0F95-4034-B3C3-6B148E3E764D}" type="presOf" srcId="{383163E2-3013-4758-8CCC-FEB0CF8CF530}" destId="{B8FA20FE-AA00-49C4-A86E-AC0B66CE0B6A}" srcOrd="0" destOrd="0" presId="urn:microsoft.com/office/officeart/2009/3/layout/FramedTextPicture"/>
    <dgm:cxn modelId="{17FC8192-79C2-416F-8AD4-166D1489AC86}" srcId="{4000174F-D04D-40FE-AA0C-7D5AD96663FB}" destId="{383163E2-3013-4758-8CCC-FEB0CF8CF530}" srcOrd="0" destOrd="0" parTransId="{AD9442D9-54AE-454D-B3E7-858D54AF4F2E}" sibTransId="{33C84D49-E481-4459-A2C1-8E25BA0C3346}"/>
    <dgm:cxn modelId="{875A0B9F-F637-4A4A-BCA6-56B78930EDC0}" type="presOf" srcId="{4000174F-D04D-40FE-AA0C-7D5AD96663FB}" destId="{9AEB824A-CC1C-4A1C-9EC7-EFCC550EE97C}" srcOrd="0" destOrd="0" presId="urn:microsoft.com/office/officeart/2009/3/layout/FramedTextPicture"/>
    <dgm:cxn modelId="{112654B0-CFF1-4DD9-ABDD-F60BB5C4D158}" type="presParOf" srcId="{9AEB824A-CC1C-4A1C-9EC7-EFCC550EE97C}" destId="{84F90970-E957-40FB-ABCB-685242338012}" srcOrd="0" destOrd="0" presId="urn:microsoft.com/office/officeart/2009/3/layout/FramedTextPicture"/>
    <dgm:cxn modelId="{B0682903-86A9-43C3-B9F0-B85EC8159D40}" type="presParOf" srcId="{84F90970-E957-40FB-ABCB-685242338012}" destId="{50095F3B-1726-4184-AEE4-F91EC3E4FA46}" srcOrd="0" destOrd="0" presId="urn:microsoft.com/office/officeart/2009/3/layout/FramedTextPicture"/>
    <dgm:cxn modelId="{08C97F71-1A98-4CA4-94F8-FAAD11959C14}" type="presParOf" srcId="{84F90970-E957-40FB-ABCB-685242338012}" destId="{B8FA20FE-AA00-49C4-A86E-AC0B66CE0B6A}" srcOrd="1" destOrd="0" presId="urn:microsoft.com/office/officeart/2009/3/layout/FramedTextPicture"/>
    <dgm:cxn modelId="{228B318E-F374-4E71-97AD-5C7D6B9B908C}" type="presParOf" srcId="{84F90970-E957-40FB-ABCB-685242338012}" destId="{E73DDDB3-60D7-4963-8288-C85D45E82AD9}" srcOrd="2" destOrd="0" presId="urn:microsoft.com/office/officeart/2009/3/layout/FramedTextPicture"/>
    <dgm:cxn modelId="{F7817D20-D10F-426D-AA86-3BD3F5612417}" type="presParOf" srcId="{84F90970-E957-40FB-ABCB-685242338012}" destId="{FAA565F3-FEB1-4B15-BE25-E6560DAA0575}" srcOrd="3" destOrd="0" presId="urn:microsoft.com/office/officeart/2009/3/layout/FramedTextPicture"/>
    <dgm:cxn modelId="{750B4980-4064-49DD-A017-392574AD61ED}" type="presParOf" srcId="{84F90970-E957-40FB-ABCB-685242338012}" destId="{8435DD80-2245-4EBC-8FC2-C0B75A691AA2}" srcOrd="4" destOrd="0" presId="urn:microsoft.com/office/officeart/2009/3/layout/FramedTextPicture"/>
    <dgm:cxn modelId="{EC3D975B-7762-45FE-B1AA-48700B4358AC}"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6172048-04A8-4DEE-BD6C-3A405048C28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2F9DED2-736B-4DB8-A075-E8DBA40FE9D1}">
      <dgm:prSet phldrT="[Text]" custT="1"/>
      <dgm:spPr>
        <a:solidFill>
          <a:srgbClr val="0070C0"/>
        </a:solidFill>
      </dgm:spPr>
      <dgm:t>
        <a:bodyPr/>
        <a:lstStyle/>
        <a:p>
          <a:r>
            <a:rPr lang="en-US" sz="4400" b="1" dirty="0">
              <a:latin typeface="Times New Roman" panose="02020603050405020304" pitchFamily="18" charset="0"/>
              <a:cs typeface="Times New Roman" panose="02020603050405020304" pitchFamily="18" charset="0"/>
            </a:rPr>
            <a:t>Ý </a:t>
          </a:r>
          <a:r>
            <a:rPr lang="en-US" sz="4400" b="1" dirty="0" err="1">
              <a:latin typeface="Times New Roman" panose="02020603050405020304" pitchFamily="18" charset="0"/>
              <a:cs typeface="Times New Roman" panose="02020603050405020304" pitchFamily="18" charset="0"/>
            </a:rPr>
            <a:t>nghĩa</a:t>
          </a:r>
          <a:r>
            <a:rPr lang="en-US" sz="4400" b="1" dirty="0">
              <a:latin typeface="Times New Roman" panose="02020603050405020304" pitchFamily="18" charset="0"/>
              <a:cs typeface="Times New Roman" panose="02020603050405020304" pitchFamily="18" charset="0"/>
            </a:rPr>
            <a:t> PP </a:t>
          </a:r>
          <a:r>
            <a:rPr lang="en-US" sz="4400" b="1" dirty="0" err="1">
              <a:latin typeface="Times New Roman" panose="02020603050405020304" pitchFamily="18" charset="0"/>
              <a:cs typeface="Times New Roman" panose="02020603050405020304" pitchFamily="18" charset="0"/>
            </a:rPr>
            <a:t>luận</a:t>
          </a:r>
          <a:endParaRPr lang="en-US" sz="4400" b="1" dirty="0">
            <a:latin typeface="Times New Roman" panose="02020603050405020304" pitchFamily="18" charset="0"/>
            <a:cs typeface="Times New Roman" panose="02020603050405020304" pitchFamily="18" charset="0"/>
          </a:endParaRPr>
        </a:p>
      </dgm:t>
    </dgm:pt>
    <dgm:pt modelId="{E8356C87-416C-4206-9CBC-5032215EA817}" type="parTrans" cxnId="{49B95AF5-C146-46A4-BDBE-C2EE8B0288C6}">
      <dgm:prSet/>
      <dgm:spPr/>
      <dgm:t>
        <a:bodyPr/>
        <a:lstStyle/>
        <a:p>
          <a:endParaRPr lang="en-US"/>
        </a:p>
      </dgm:t>
    </dgm:pt>
    <dgm:pt modelId="{AFF03562-C0AD-4A50-95B9-D6FA7DB77D36}" type="sibTrans" cxnId="{49B95AF5-C146-46A4-BDBE-C2EE8B0288C6}">
      <dgm:prSet/>
      <dgm:spPr/>
      <dgm:t>
        <a:bodyPr/>
        <a:lstStyle/>
        <a:p>
          <a:endParaRPr lang="en-US"/>
        </a:p>
      </dgm:t>
    </dgm:pt>
    <dgm:pt modelId="{54765734-A429-431E-86A5-4173CEA39C68}">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Thứ</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nhất</a:t>
          </a:r>
          <a:endParaRPr lang="en-US" b="1" dirty="0">
            <a:latin typeface="Times New Roman" panose="02020603050405020304" pitchFamily="18" charset="0"/>
            <a:cs typeface="Times New Roman" panose="02020603050405020304" pitchFamily="18" charset="0"/>
          </a:endParaRPr>
        </a:p>
      </dgm:t>
    </dgm:pt>
    <dgm:pt modelId="{071915EB-ED5B-40A4-A86F-8ADF8D1F10CB}" type="parTrans" cxnId="{9A8225EA-8884-4F94-ACE4-5268047A01FB}">
      <dgm:prSet/>
      <dgm:spPr>
        <a:ln w="28575">
          <a:solidFill>
            <a:srgbClr val="000000"/>
          </a:solidFill>
        </a:ln>
      </dgm:spPr>
      <dgm:t>
        <a:bodyPr/>
        <a:lstStyle/>
        <a:p>
          <a:endParaRPr lang="en-US"/>
        </a:p>
      </dgm:t>
    </dgm:pt>
    <dgm:pt modelId="{5A56282C-9DA0-4E58-B4F6-58E2EF9CF1CD}" type="sibTrans" cxnId="{9A8225EA-8884-4F94-ACE4-5268047A01FB}">
      <dgm:prSet/>
      <dgm:spPr/>
      <dgm:t>
        <a:bodyPr/>
        <a:lstStyle/>
        <a:p>
          <a:endParaRPr lang="en-US"/>
        </a:p>
      </dgm:t>
    </dgm:pt>
    <dgm:pt modelId="{4CCFE24E-C412-4625-9A50-64D5ED71A542}">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Thứ</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ba</a:t>
          </a:r>
          <a:endParaRPr lang="en-US" b="1" dirty="0">
            <a:latin typeface="Times New Roman" panose="02020603050405020304" pitchFamily="18" charset="0"/>
            <a:cs typeface="Times New Roman" panose="02020603050405020304" pitchFamily="18" charset="0"/>
          </a:endParaRPr>
        </a:p>
      </dgm:t>
    </dgm:pt>
    <dgm:pt modelId="{C9A7397F-9B2F-4BB2-A0DF-7FFB04EA6BB4}" type="parTrans" cxnId="{FA9AF861-EF09-4C24-84E5-64BFDD946085}">
      <dgm:prSet/>
      <dgm:spPr>
        <a:ln w="28575">
          <a:solidFill>
            <a:srgbClr val="000000"/>
          </a:solidFill>
        </a:ln>
      </dgm:spPr>
      <dgm:t>
        <a:bodyPr/>
        <a:lstStyle/>
        <a:p>
          <a:endParaRPr lang="en-US"/>
        </a:p>
      </dgm:t>
    </dgm:pt>
    <dgm:pt modelId="{B7007362-B84F-421D-A26E-3418ABAC3B9E}" type="sibTrans" cxnId="{FA9AF861-EF09-4C24-84E5-64BFDD946085}">
      <dgm:prSet/>
      <dgm:spPr/>
      <dgm:t>
        <a:bodyPr/>
        <a:lstStyle/>
        <a:p>
          <a:endParaRPr lang="en-US"/>
        </a:p>
      </dgm:t>
    </dgm:pt>
    <dgm:pt modelId="{216145E4-F09B-490D-8C97-9908A15DF497}" type="pres">
      <dgm:prSet presAssocID="{16172048-04A8-4DEE-BD6C-3A405048C280}" presName="diagram" presStyleCnt="0">
        <dgm:presLayoutVars>
          <dgm:chPref val="1"/>
          <dgm:dir/>
          <dgm:animOne val="branch"/>
          <dgm:animLvl val="lvl"/>
          <dgm:resizeHandles val="exact"/>
        </dgm:presLayoutVars>
      </dgm:prSet>
      <dgm:spPr/>
    </dgm:pt>
    <dgm:pt modelId="{F0D0E8F7-3191-439B-A09E-F25FEA691E4F}" type="pres">
      <dgm:prSet presAssocID="{82F9DED2-736B-4DB8-A075-E8DBA40FE9D1}" presName="root1" presStyleCnt="0"/>
      <dgm:spPr/>
    </dgm:pt>
    <dgm:pt modelId="{D6245472-BEC2-4E45-B8C9-0CABB14B44FF}" type="pres">
      <dgm:prSet presAssocID="{82F9DED2-736B-4DB8-A075-E8DBA40FE9D1}" presName="LevelOneTextNode" presStyleLbl="node0" presStyleIdx="0" presStyleCnt="1" custScaleY="561689" custLinFactNeighborY="39320">
        <dgm:presLayoutVars>
          <dgm:chPref val="3"/>
        </dgm:presLayoutVars>
      </dgm:prSet>
      <dgm:spPr/>
    </dgm:pt>
    <dgm:pt modelId="{E1F4B600-C2DB-4B7B-A0B1-60AD3DE9E066}" type="pres">
      <dgm:prSet presAssocID="{82F9DED2-736B-4DB8-A075-E8DBA40FE9D1}" presName="level2hierChild" presStyleCnt="0"/>
      <dgm:spPr/>
    </dgm:pt>
    <dgm:pt modelId="{0EB16017-3BD8-46A3-BC7B-7FDBE236B871}" type="pres">
      <dgm:prSet presAssocID="{071915EB-ED5B-40A4-A86F-8ADF8D1F10CB}" presName="conn2-1" presStyleLbl="parChTrans1D2" presStyleIdx="0" presStyleCnt="2"/>
      <dgm:spPr/>
    </dgm:pt>
    <dgm:pt modelId="{499D96F5-66B8-4A25-89C8-A3418A3A4031}" type="pres">
      <dgm:prSet presAssocID="{071915EB-ED5B-40A4-A86F-8ADF8D1F10CB}" presName="connTx" presStyleLbl="parChTrans1D2" presStyleIdx="0" presStyleCnt="2"/>
      <dgm:spPr/>
    </dgm:pt>
    <dgm:pt modelId="{D78E9D10-3F65-4E4C-A43A-F7F22CE9D6B3}" type="pres">
      <dgm:prSet presAssocID="{54765734-A429-431E-86A5-4173CEA39C68}" presName="root2" presStyleCnt="0"/>
      <dgm:spPr/>
    </dgm:pt>
    <dgm:pt modelId="{BCEB4716-A304-46A1-8B19-6A4F6FCB8C6A}" type="pres">
      <dgm:prSet presAssocID="{54765734-A429-431E-86A5-4173CEA39C68}" presName="LevelTwoTextNode" presStyleLbl="node2" presStyleIdx="0" presStyleCnt="2" custLinFactY="-53859" custLinFactNeighborX="-10775" custLinFactNeighborY="-100000">
        <dgm:presLayoutVars>
          <dgm:chPref val="3"/>
        </dgm:presLayoutVars>
      </dgm:prSet>
      <dgm:spPr/>
    </dgm:pt>
    <dgm:pt modelId="{C2C0046A-B2C6-49FC-9BE2-640EEB1007BF}" type="pres">
      <dgm:prSet presAssocID="{54765734-A429-431E-86A5-4173CEA39C68}" presName="level3hierChild" presStyleCnt="0"/>
      <dgm:spPr/>
    </dgm:pt>
    <dgm:pt modelId="{4DEC13BD-7E7B-44EF-950C-5E695FA485A9}" type="pres">
      <dgm:prSet presAssocID="{C9A7397F-9B2F-4BB2-A0DF-7FFB04EA6BB4}" presName="conn2-1" presStyleLbl="parChTrans1D2" presStyleIdx="1" presStyleCnt="2"/>
      <dgm:spPr/>
    </dgm:pt>
    <dgm:pt modelId="{A9BFC25E-DAC0-4144-8D1D-8B989F66C51C}" type="pres">
      <dgm:prSet presAssocID="{C9A7397F-9B2F-4BB2-A0DF-7FFB04EA6BB4}" presName="connTx" presStyleLbl="parChTrans1D2" presStyleIdx="1" presStyleCnt="2"/>
      <dgm:spPr/>
    </dgm:pt>
    <dgm:pt modelId="{2658AE56-5D1F-4B55-B62D-C568DECBB85A}" type="pres">
      <dgm:prSet presAssocID="{4CCFE24E-C412-4625-9A50-64D5ED71A542}" presName="root2" presStyleCnt="0"/>
      <dgm:spPr/>
    </dgm:pt>
    <dgm:pt modelId="{48613AD3-BB4E-4FCD-9D2D-DA86798356E0}" type="pres">
      <dgm:prSet presAssocID="{4CCFE24E-C412-4625-9A50-64D5ED71A542}" presName="LevelTwoTextNode" presStyleLbl="node2" presStyleIdx="1" presStyleCnt="2" custLinFactY="100000" custLinFactNeighborX="-10775" custLinFactNeighborY="126872">
        <dgm:presLayoutVars>
          <dgm:chPref val="3"/>
        </dgm:presLayoutVars>
      </dgm:prSet>
      <dgm:spPr/>
    </dgm:pt>
    <dgm:pt modelId="{E3D13654-5A18-4A68-88B0-27BA23624241}" type="pres">
      <dgm:prSet presAssocID="{4CCFE24E-C412-4625-9A50-64D5ED71A542}" presName="level3hierChild" presStyleCnt="0"/>
      <dgm:spPr/>
    </dgm:pt>
  </dgm:ptLst>
  <dgm:cxnLst>
    <dgm:cxn modelId="{CF0E0E01-07F4-42FD-9CD1-813EC9159E3D}" type="presOf" srcId="{54765734-A429-431E-86A5-4173CEA39C68}" destId="{BCEB4716-A304-46A1-8B19-6A4F6FCB8C6A}" srcOrd="0" destOrd="0" presId="urn:microsoft.com/office/officeart/2005/8/layout/hierarchy2"/>
    <dgm:cxn modelId="{0CE7A004-E684-46A8-86E9-DD1E77FD7E65}" type="presOf" srcId="{4CCFE24E-C412-4625-9A50-64D5ED71A542}" destId="{48613AD3-BB4E-4FCD-9D2D-DA86798356E0}" srcOrd="0" destOrd="0" presId="urn:microsoft.com/office/officeart/2005/8/layout/hierarchy2"/>
    <dgm:cxn modelId="{47525705-557B-476C-8434-109E70A42042}" type="presOf" srcId="{16172048-04A8-4DEE-BD6C-3A405048C280}" destId="{216145E4-F09B-490D-8C97-9908A15DF497}" srcOrd="0" destOrd="0" presId="urn:microsoft.com/office/officeart/2005/8/layout/hierarchy2"/>
    <dgm:cxn modelId="{862A5727-4FE3-4D19-B582-107E21044E3E}" type="presOf" srcId="{82F9DED2-736B-4DB8-A075-E8DBA40FE9D1}" destId="{D6245472-BEC2-4E45-B8C9-0CABB14B44FF}" srcOrd="0" destOrd="0" presId="urn:microsoft.com/office/officeart/2005/8/layout/hierarchy2"/>
    <dgm:cxn modelId="{68350F3E-2AE1-4319-A5E0-7F103DB6D4D6}" type="presOf" srcId="{C9A7397F-9B2F-4BB2-A0DF-7FFB04EA6BB4}" destId="{4DEC13BD-7E7B-44EF-950C-5E695FA485A9}" srcOrd="0" destOrd="0" presId="urn:microsoft.com/office/officeart/2005/8/layout/hierarchy2"/>
    <dgm:cxn modelId="{FA9AF861-EF09-4C24-84E5-64BFDD946085}" srcId="{82F9DED2-736B-4DB8-A075-E8DBA40FE9D1}" destId="{4CCFE24E-C412-4625-9A50-64D5ED71A542}" srcOrd="1" destOrd="0" parTransId="{C9A7397F-9B2F-4BB2-A0DF-7FFB04EA6BB4}" sibTransId="{B7007362-B84F-421D-A26E-3418ABAC3B9E}"/>
    <dgm:cxn modelId="{66182A69-42F5-4ACD-931F-43B439671903}" type="presOf" srcId="{071915EB-ED5B-40A4-A86F-8ADF8D1F10CB}" destId="{499D96F5-66B8-4A25-89C8-A3418A3A4031}" srcOrd="1" destOrd="0" presId="urn:microsoft.com/office/officeart/2005/8/layout/hierarchy2"/>
    <dgm:cxn modelId="{31069FBC-00A5-468E-8E94-9AFC55759FAD}" type="presOf" srcId="{071915EB-ED5B-40A4-A86F-8ADF8D1F10CB}" destId="{0EB16017-3BD8-46A3-BC7B-7FDBE236B871}" srcOrd="0" destOrd="0" presId="urn:microsoft.com/office/officeart/2005/8/layout/hierarchy2"/>
    <dgm:cxn modelId="{74FC4EE1-C617-47F5-94B9-83CE4E38228C}" type="presOf" srcId="{C9A7397F-9B2F-4BB2-A0DF-7FFB04EA6BB4}" destId="{A9BFC25E-DAC0-4144-8D1D-8B989F66C51C}" srcOrd="1" destOrd="0" presId="urn:microsoft.com/office/officeart/2005/8/layout/hierarchy2"/>
    <dgm:cxn modelId="{9A8225EA-8884-4F94-ACE4-5268047A01FB}" srcId="{82F9DED2-736B-4DB8-A075-E8DBA40FE9D1}" destId="{54765734-A429-431E-86A5-4173CEA39C68}" srcOrd="0" destOrd="0" parTransId="{071915EB-ED5B-40A4-A86F-8ADF8D1F10CB}" sibTransId="{5A56282C-9DA0-4E58-B4F6-58E2EF9CF1CD}"/>
    <dgm:cxn modelId="{49B95AF5-C146-46A4-BDBE-C2EE8B0288C6}" srcId="{16172048-04A8-4DEE-BD6C-3A405048C280}" destId="{82F9DED2-736B-4DB8-A075-E8DBA40FE9D1}" srcOrd="0" destOrd="0" parTransId="{E8356C87-416C-4206-9CBC-5032215EA817}" sibTransId="{AFF03562-C0AD-4A50-95B9-D6FA7DB77D36}"/>
    <dgm:cxn modelId="{26DC873A-2DF3-4AEA-AA0C-E6EB58CAFAC7}" type="presParOf" srcId="{216145E4-F09B-490D-8C97-9908A15DF497}" destId="{F0D0E8F7-3191-439B-A09E-F25FEA691E4F}" srcOrd="0" destOrd="0" presId="urn:microsoft.com/office/officeart/2005/8/layout/hierarchy2"/>
    <dgm:cxn modelId="{0C07CD5E-A7CB-472B-86AE-9FF12D3DAC94}" type="presParOf" srcId="{F0D0E8F7-3191-439B-A09E-F25FEA691E4F}" destId="{D6245472-BEC2-4E45-B8C9-0CABB14B44FF}" srcOrd="0" destOrd="0" presId="urn:microsoft.com/office/officeart/2005/8/layout/hierarchy2"/>
    <dgm:cxn modelId="{E8C328EE-1632-464F-BF79-0439E77C6523}" type="presParOf" srcId="{F0D0E8F7-3191-439B-A09E-F25FEA691E4F}" destId="{E1F4B600-C2DB-4B7B-A0B1-60AD3DE9E066}" srcOrd="1" destOrd="0" presId="urn:microsoft.com/office/officeart/2005/8/layout/hierarchy2"/>
    <dgm:cxn modelId="{0DA68878-9D67-41DC-B519-EFA6F6470EF9}" type="presParOf" srcId="{E1F4B600-C2DB-4B7B-A0B1-60AD3DE9E066}" destId="{0EB16017-3BD8-46A3-BC7B-7FDBE236B871}" srcOrd="0" destOrd="0" presId="urn:microsoft.com/office/officeart/2005/8/layout/hierarchy2"/>
    <dgm:cxn modelId="{1434EB12-DF87-4F4C-9DF9-B2F1BE88419F}" type="presParOf" srcId="{0EB16017-3BD8-46A3-BC7B-7FDBE236B871}" destId="{499D96F5-66B8-4A25-89C8-A3418A3A4031}" srcOrd="0" destOrd="0" presId="urn:microsoft.com/office/officeart/2005/8/layout/hierarchy2"/>
    <dgm:cxn modelId="{CD611E5A-D6B5-4090-94C4-9A8DC5D135DF}" type="presParOf" srcId="{E1F4B600-C2DB-4B7B-A0B1-60AD3DE9E066}" destId="{D78E9D10-3F65-4E4C-A43A-F7F22CE9D6B3}" srcOrd="1" destOrd="0" presId="urn:microsoft.com/office/officeart/2005/8/layout/hierarchy2"/>
    <dgm:cxn modelId="{7BADB8B3-FFBE-4B63-8E27-6229E4B64290}" type="presParOf" srcId="{D78E9D10-3F65-4E4C-A43A-F7F22CE9D6B3}" destId="{BCEB4716-A304-46A1-8B19-6A4F6FCB8C6A}" srcOrd="0" destOrd="0" presId="urn:microsoft.com/office/officeart/2005/8/layout/hierarchy2"/>
    <dgm:cxn modelId="{9CAC877A-6DEB-43DC-A1AD-67A3B20A67FE}" type="presParOf" srcId="{D78E9D10-3F65-4E4C-A43A-F7F22CE9D6B3}" destId="{C2C0046A-B2C6-49FC-9BE2-640EEB1007BF}" srcOrd="1" destOrd="0" presId="urn:microsoft.com/office/officeart/2005/8/layout/hierarchy2"/>
    <dgm:cxn modelId="{C4DA4B6C-C4D7-4F11-8AAE-A3DD2F21D82E}" type="presParOf" srcId="{E1F4B600-C2DB-4B7B-A0B1-60AD3DE9E066}" destId="{4DEC13BD-7E7B-44EF-950C-5E695FA485A9}" srcOrd="2" destOrd="0" presId="urn:microsoft.com/office/officeart/2005/8/layout/hierarchy2"/>
    <dgm:cxn modelId="{4F0CD898-7AEC-484F-B969-150A39614602}" type="presParOf" srcId="{4DEC13BD-7E7B-44EF-950C-5E695FA485A9}" destId="{A9BFC25E-DAC0-4144-8D1D-8B989F66C51C}" srcOrd="0" destOrd="0" presId="urn:microsoft.com/office/officeart/2005/8/layout/hierarchy2"/>
    <dgm:cxn modelId="{900D2471-9B8A-4E29-AB82-4E52148A0C29}" type="presParOf" srcId="{E1F4B600-C2DB-4B7B-A0B1-60AD3DE9E066}" destId="{2658AE56-5D1F-4B55-B62D-C568DECBB85A}" srcOrd="3" destOrd="0" presId="urn:microsoft.com/office/officeart/2005/8/layout/hierarchy2"/>
    <dgm:cxn modelId="{144CD422-DAA6-48FF-A5A8-220484603D7B}" type="presParOf" srcId="{2658AE56-5D1F-4B55-B62D-C568DECBB85A}" destId="{48613AD3-BB4E-4FCD-9D2D-DA86798356E0}" srcOrd="0" destOrd="0" presId="urn:microsoft.com/office/officeart/2005/8/layout/hierarchy2"/>
    <dgm:cxn modelId="{56523B4E-A426-4F69-B386-056FCE6DACDE}" type="presParOf" srcId="{2658AE56-5D1F-4B55-B62D-C568DECBB85A}" destId="{E3D13654-5A18-4A68-88B0-27BA2362424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32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Khuynh</a:t>
          </a:r>
          <a:r>
            <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a:t>
          </a:r>
          <a:endParaRPr lang="en-US" sz="3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2139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custScaleX="130994">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D9141F3A-A91A-4D92-A99A-E7BD4E7627E8}" type="presOf" srcId="{383163E2-3013-4758-8CCC-FEB0CF8CF530}" destId="{B8FA20FE-AA00-49C4-A86E-AC0B66CE0B6A}" srcOrd="0" destOrd="0" presId="urn:microsoft.com/office/officeart/2009/3/layout/FramedTextPicture"/>
    <dgm:cxn modelId="{F404413A-FFA5-4FAE-B281-7E8CF55A7179}" type="presOf" srcId="{4000174F-D04D-40FE-AA0C-7D5AD96663FB}" destId="{9AEB824A-CC1C-4A1C-9EC7-EFCC550EE97C}" srcOrd="0" destOrd="0" presId="urn:microsoft.com/office/officeart/2009/3/layout/FramedTextPicture"/>
    <dgm:cxn modelId="{17FC8192-79C2-416F-8AD4-166D1489AC86}" srcId="{4000174F-D04D-40FE-AA0C-7D5AD96663FB}" destId="{383163E2-3013-4758-8CCC-FEB0CF8CF530}" srcOrd="0" destOrd="0" parTransId="{AD9442D9-54AE-454D-B3E7-858D54AF4F2E}" sibTransId="{33C84D49-E481-4459-A2C1-8E25BA0C3346}"/>
    <dgm:cxn modelId="{8CBBC2C1-0966-4CD6-A281-3A86E06A1C6F}" type="presParOf" srcId="{9AEB824A-CC1C-4A1C-9EC7-EFCC550EE97C}" destId="{84F90970-E957-40FB-ABCB-685242338012}" srcOrd="0" destOrd="0" presId="urn:microsoft.com/office/officeart/2009/3/layout/FramedTextPicture"/>
    <dgm:cxn modelId="{16F895D6-BBC9-4BF8-A9FC-46B162F8B5AE}" type="presParOf" srcId="{84F90970-E957-40FB-ABCB-685242338012}" destId="{50095F3B-1726-4184-AEE4-F91EC3E4FA46}" srcOrd="0" destOrd="0" presId="urn:microsoft.com/office/officeart/2009/3/layout/FramedTextPicture"/>
    <dgm:cxn modelId="{5D7D2156-5D81-46B0-806F-96E1876FAF41}" type="presParOf" srcId="{84F90970-E957-40FB-ABCB-685242338012}" destId="{B8FA20FE-AA00-49C4-A86E-AC0B66CE0B6A}" srcOrd="1" destOrd="0" presId="urn:microsoft.com/office/officeart/2009/3/layout/FramedTextPicture"/>
    <dgm:cxn modelId="{A38138C6-7C7A-4B67-B172-D6DB1E1D5BA7}" type="presParOf" srcId="{84F90970-E957-40FB-ABCB-685242338012}" destId="{E73DDDB3-60D7-4963-8288-C85D45E82AD9}" srcOrd="2" destOrd="0" presId="urn:microsoft.com/office/officeart/2009/3/layout/FramedTextPicture"/>
    <dgm:cxn modelId="{9A2D89F6-3F95-49CB-ADB8-3EFB725CC940}" type="presParOf" srcId="{84F90970-E957-40FB-ABCB-685242338012}" destId="{FAA565F3-FEB1-4B15-BE25-E6560DAA0575}" srcOrd="3" destOrd="0" presId="urn:microsoft.com/office/officeart/2009/3/layout/FramedTextPicture"/>
    <dgm:cxn modelId="{1ADD6C0F-4732-48F4-883D-36936933ED90}" type="presParOf" srcId="{84F90970-E957-40FB-ABCB-685242338012}" destId="{8435DD80-2245-4EBC-8FC2-C0B75A691AA2}" srcOrd="4" destOrd="0" presId="urn:microsoft.com/office/officeart/2009/3/layout/FramedTextPicture"/>
    <dgm:cxn modelId="{F2C07856-663F-4255-92A2-CE40CB9747CE}"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6172048-04A8-4DEE-BD6C-3A405048C28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2F9DED2-736B-4DB8-A075-E8DBA40FE9D1}">
      <dgm:prSet phldrT="[Text]" custT="1"/>
      <dgm:spPr>
        <a:solidFill>
          <a:srgbClr val="0070C0"/>
        </a:solidFill>
      </dgm:spPr>
      <dgm:t>
        <a:bodyPr/>
        <a:lstStyle/>
        <a:p>
          <a:r>
            <a:rPr lang="en-US" sz="3600" b="1" dirty="0" err="1">
              <a:latin typeface="Times New Roman" panose="02020603050405020304" pitchFamily="18" charset="0"/>
              <a:cs typeface="Times New Roman" panose="02020603050405020304" pitchFamily="18" charset="0"/>
            </a:rPr>
            <a:t>Đặc</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trưng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của</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phủ</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định</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biện</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chứng</a:t>
          </a:r>
          <a:endParaRPr lang="en-US" sz="3600" b="1" dirty="0">
            <a:latin typeface="Times New Roman" panose="02020603050405020304" pitchFamily="18" charset="0"/>
            <a:cs typeface="Times New Roman" panose="02020603050405020304" pitchFamily="18" charset="0"/>
          </a:endParaRPr>
        </a:p>
      </dgm:t>
    </dgm:pt>
    <dgm:pt modelId="{E8356C87-416C-4206-9CBC-5032215EA817}" type="parTrans" cxnId="{49B95AF5-C146-46A4-BDBE-C2EE8B0288C6}">
      <dgm:prSet/>
      <dgm:spPr/>
      <dgm:t>
        <a:bodyPr/>
        <a:lstStyle/>
        <a:p>
          <a:endParaRPr lang="en-US"/>
        </a:p>
      </dgm:t>
    </dgm:pt>
    <dgm:pt modelId="{AFF03562-C0AD-4A50-95B9-D6FA7DB77D36}" type="sibTrans" cxnId="{49B95AF5-C146-46A4-BDBE-C2EE8B0288C6}">
      <dgm:prSet/>
      <dgm:spPr/>
      <dgm:t>
        <a:bodyPr/>
        <a:lstStyle/>
        <a:p>
          <a:endParaRPr lang="en-US"/>
        </a:p>
      </dgm:t>
    </dgm:pt>
    <dgm:pt modelId="{54765734-A429-431E-86A5-4173CEA39C68}">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quan</a:t>
          </a:r>
          <a:endParaRPr lang="en-US" b="1" dirty="0">
            <a:latin typeface="Times New Roman" panose="02020603050405020304" pitchFamily="18" charset="0"/>
            <a:cs typeface="Times New Roman" panose="02020603050405020304" pitchFamily="18" charset="0"/>
          </a:endParaRPr>
        </a:p>
      </dgm:t>
    </dgm:pt>
    <dgm:pt modelId="{071915EB-ED5B-40A4-A86F-8ADF8D1F10CB}" type="parTrans" cxnId="{9A8225EA-8884-4F94-ACE4-5268047A01FB}">
      <dgm:prSet/>
      <dgm:spPr>
        <a:ln w="28575">
          <a:solidFill>
            <a:srgbClr val="000000"/>
          </a:solidFill>
        </a:ln>
      </dgm:spPr>
      <dgm:t>
        <a:bodyPr/>
        <a:lstStyle/>
        <a:p>
          <a:endParaRPr lang="en-US"/>
        </a:p>
      </dgm:t>
    </dgm:pt>
    <dgm:pt modelId="{5A56282C-9DA0-4E58-B4F6-58E2EF9CF1CD}" type="sibTrans" cxnId="{9A8225EA-8884-4F94-ACE4-5268047A01FB}">
      <dgm:prSet/>
      <dgm:spPr/>
      <dgm:t>
        <a:bodyPr/>
        <a:lstStyle/>
        <a:p>
          <a:endParaRPr lang="en-US"/>
        </a:p>
      </dgm:t>
    </dgm:pt>
    <dgm:pt modelId="{4CCFE24E-C412-4625-9A50-64D5ED71A542}">
      <dgm:prSet phldrT="[Text]"/>
      <dgm:spPr>
        <a:solidFill>
          <a:srgbClr val="FF0000"/>
        </a:solidFill>
      </dgm:spPr>
      <dgm:t>
        <a:bodyPr/>
        <a:lstStyle/>
        <a:p>
          <a:r>
            <a:rPr lang="en-US" b="1" dirty="0" err="1">
              <a:latin typeface="Times New Roman" panose="02020603050405020304" pitchFamily="18" charset="0"/>
              <a:cs typeface="Times New Roman" panose="02020603050405020304" pitchFamily="18" charset="0"/>
            </a:rPr>
            <a:t>Tính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thừa</a:t>
          </a:r>
          <a:endParaRPr lang="en-US" b="1" dirty="0">
            <a:latin typeface="Times New Roman" panose="02020603050405020304" pitchFamily="18" charset="0"/>
            <a:cs typeface="Times New Roman" panose="02020603050405020304" pitchFamily="18" charset="0"/>
          </a:endParaRPr>
        </a:p>
      </dgm:t>
    </dgm:pt>
    <dgm:pt modelId="{C9A7397F-9B2F-4BB2-A0DF-7FFB04EA6BB4}" type="parTrans" cxnId="{FA9AF861-EF09-4C24-84E5-64BFDD946085}">
      <dgm:prSet/>
      <dgm:spPr>
        <a:ln w="28575">
          <a:solidFill>
            <a:srgbClr val="000000"/>
          </a:solidFill>
        </a:ln>
      </dgm:spPr>
      <dgm:t>
        <a:bodyPr/>
        <a:lstStyle/>
        <a:p>
          <a:endParaRPr lang="en-US"/>
        </a:p>
      </dgm:t>
    </dgm:pt>
    <dgm:pt modelId="{B7007362-B84F-421D-A26E-3418ABAC3B9E}" type="sibTrans" cxnId="{FA9AF861-EF09-4C24-84E5-64BFDD946085}">
      <dgm:prSet/>
      <dgm:spPr/>
      <dgm:t>
        <a:bodyPr/>
        <a:lstStyle/>
        <a:p>
          <a:endParaRPr lang="en-US"/>
        </a:p>
      </dgm:t>
    </dgm:pt>
    <dgm:pt modelId="{216145E4-F09B-490D-8C97-9908A15DF497}" type="pres">
      <dgm:prSet presAssocID="{16172048-04A8-4DEE-BD6C-3A405048C280}" presName="diagram" presStyleCnt="0">
        <dgm:presLayoutVars>
          <dgm:chPref val="1"/>
          <dgm:dir/>
          <dgm:animOne val="branch"/>
          <dgm:animLvl val="lvl"/>
          <dgm:resizeHandles val="exact"/>
        </dgm:presLayoutVars>
      </dgm:prSet>
      <dgm:spPr/>
    </dgm:pt>
    <dgm:pt modelId="{F0D0E8F7-3191-439B-A09E-F25FEA691E4F}" type="pres">
      <dgm:prSet presAssocID="{82F9DED2-736B-4DB8-A075-E8DBA40FE9D1}" presName="root1" presStyleCnt="0"/>
      <dgm:spPr/>
    </dgm:pt>
    <dgm:pt modelId="{D6245472-BEC2-4E45-B8C9-0CABB14B44FF}" type="pres">
      <dgm:prSet presAssocID="{82F9DED2-736B-4DB8-A075-E8DBA40FE9D1}" presName="LevelOneTextNode" presStyleLbl="node0" presStyleIdx="0" presStyleCnt="1" custScaleY="561689" custLinFactNeighborY="39320">
        <dgm:presLayoutVars>
          <dgm:chPref val="3"/>
        </dgm:presLayoutVars>
      </dgm:prSet>
      <dgm:spPr/>
    </dgm:pt>
    <dgm:pt modelId="{E1F4B600-C2DB-4B7B-A0B1-60AD3DE9E066}" type="pres">
      <dgm:prSet presAssocID="{82F9DED2-736B-4DB8-A075-E8DBA40FE9D1}" presName="level2hierChild" presStyleCnt="0"/>
      <dgm:spPr/>
    </dgm:pt>
    <dgm:pt modelId="{0EB16017-3BD8-46A3-BC7B-7FDBE236B871}" type="pres">
      <dgm:prSet presAssocID="{071915EB-ED5B-40A4-A86F-8ADF8D1F10CB}" presName="conn2-1" presStyleLbl="parChTrans1D2" presStyleIdx="0" presStyleCnt="2"/>
      <dgm:spPr/>
    </dgm:pt>
    <dgm:pt modelId="{499D96F5-66B8-4A25-89C8-A3418A3A4031}" type="pres">
      <dgm:prSet presAssocID="{071915EB-ED5B-40A4-A86F-8ADF8D1F10CB}" presName="connTx" presStyleLbl="parChTrans1D2" presStyleIdx="0" presStyleCnt="2"/>
      <dgm:spPr/>
    </dgm:pt>
    <dgm:pt modelId="{D78E9D10-3F65-4E4C-A43A-F7F22CE9D6B3}" type="pres">
      <dgm:prSet presAssocID="{54765734-A429-431E-86A5-4173CEA39C68}" presName="root2" presStyleCnt="0"/>
      <dgm:spPr/>
    </dgm:pt>
    <dgm:pt modelId="{BCEB4716-A304-46A1-8B19-6A4F6FCB8C6A}" type="pres">
      <dgm:prSet presAssocID="{54765734-A429-431E-86A5-4173CEA39C68}" presName="LevelTwoTextNode" presStyleLbl="node2" presStyleIdx="0" presStyleCnt="2" custScaleY="197302" custLinFactNeighborX="-10667" custLinFactNeighborY="-41346">
        <dgm:presLayoutVars>
          <dgm:chPref val="3"/>
        </dgm:presLayoutVars>
      </dgm:prSet>
      <dgm:spPr/>
    </dgm:pt>
    <dgm:pt modelId="{C2C0046A-B2C6-49FC-9BE2-640EEB1007BF}" type="pres">
      <dgm:prSet presAssocID="{54765734-A429-431E-86A5-4173CEA39C68}" presName="level3hierChild" presStyleCnt="0"/>
      <dgm:spPr/>
    </dgm:pt>
    <dgm:pt modelId="{4DEC13BD-7E7B-44EF-950C-5E695FA485A9}" type="pres">
      <dgm:prSet presAssocID="{C9A7397F-9B2F-4BB2-A0DF-7FFB04EA6BB4}" presName="conn2-1" presStyleLbl="parChTrans1D2" presStyleIdx="1" presStyleCnt="2"/>
      <dgm:spPr/>
    </dgm:pt>
    <dgm:pt modelId="{A9BFC25E-DAC0-4144-8D1D-8B989F66C51C}" type="pres">
      <dgm:prSet presAssocID="{C9A7397F-9B2F-4BB2-A0DF-7FFB04EA6BB4}" presName="connTx" presStyleLbl="parChTrans1D2" presStyleIdx="1" presStyleCnt="2"/>
      <dgm:spPr/>
    </dgm:pt>
    <dgm:pt modelId="{2658AE56-5D1F-4B55-B62D-C568DECBB85A}" type="pres">
      <dgm:prSet presAssocID="{4CCFE24E-C412-4625-9A50-64D5ED71A542}" presName="root2" presStyleCnt="0"/>
      <dgm:spPr/>
    </dgm:pt>
    <dgm:pt modelId="{48613AD3-BB4E-4FCD-9D2D-DA86798356E0}" type="pres">
      <dgm:prSet presAssocID="{4CCFE24E-C412-4625-9A50-64D5ED71A542}" presName="LevelTwoTextNode" presStyleLbl="node2" presStyleIdx="1" presStyleCnt="2" custScaleY="197302" custLinFactNeighborX="-10775" custLinFactNeighborY="90298">
        <dgm:presLayoutVars>
          <dgm:chPref val="3"/>
        </dgm:presLayoutVars>
      </dgm:prSet>
      <dgm:spPr/>
    </dgm:pt>
    <dgm:pt modelId="{E3D13654-5A18-4A68-88B0-27BA23624241}" type="pres">
      <dgm:prSet presAssocID="{4CCFE24E-C412-4625-9A50-64D5ED71A542}" presName="level3hierChild" presStyleCnt="0"/>
      <dgm:spPr/>
    </dgm:pt>
  </dgm:ptLst>
  <dgm:cxnLst>
    <dgm:cxn modelId="{C6F0221D-E775-4B06-A127-704C9EFBDD9A}" type="presOf" srcId="{54765734-A429-431E-86A5-4173CEA39C68}" destId="{BCEB4716-A304-46A1-8B19-6A4F6FCB8C6A}" srcOrd="0" destOrd="0" presId="urn:microsoft.com/office/officeart/2005/8/layout/hierarchy2"/>
    <dgm:cxn modelId="{26255B5E-CA40-4038-9D8C-97FD0AFE3384}" type="presOf" srcId="{16172048-04A8-4DEE-BD6C-3A405048C280}" destId="{216145E4-F09B-490D-8C97-9908A15DF497}" srcOrd="0" destOrd="0" presId="urn:microsoft.com/office/officeart/2005/8/layout/hierarchy2"/>
    <dgm:cxn modelId="{FA9AF861-EF09-4C24-84E5-64BFDD946085}" srcId="{82F9DED2-736B-4DB8-A075-E8DBA40FE9D1}" destId="{4CCFE24E-C412-4625-9A50-64D5ED71A542}" srcOrd="1" destOrd="0" parTransId="{C9A7397F-9B2F-4BB2-A0DF-7FFB04EA6BB4}" sibTransId="{B7007362-B84F-421D-A26E-3418ABAC3B9E}"/>
    <dgm:cxn modelId="{84223278-96EB-41EF-88EA-0839530DD042}" type="presOf" srcId="{071915EB-ED5B-40A4-A86F-8ADF8D1F10CB}" destId="{0EB16017-3BD8-46A3-BC7B-7FDBE236B871}" srcOrd="0" destOrd="0" presId="urn:microsoft.com/office/officeart/2005/8/layout/hierarchy2"/>
    <dgm:cxn modelId="{7EB12C86-DD12-49C9-80AF-FC52DD27BA67}" type="presOf" srcId="{071915EB-ED5B-40A4-A86F-8ADF8D1F10CB}" destId="{499D96F5-66B8-4A25-89C8-A3418A3A4031}" srcOrd="1" destOrd="0" presId="urn:microsoft.com/office/officeart/2005/8/layout/hierarchy2"/>
    <dgm:cxn modelId="{A38511B6-73F8-4229-9E7C-34DB0BD88ED5}" type="presOf" srcId="{4CCFE24E-C412-4625-9A50-64D5ED71A542}" destId="{48613AD3-BB4E-4FCD-9D2D-DA86798356E0}" srcOrd="0" destOrd="0" presId="urn:microsoft.com/office/officeart/2005/8/layout/hierarchy2"/>
    <dgm:cxn modelId="{B50F7DBD-D877-43B5-B9D6-9DEA0CB63F4E}" type="presOf" srcId="{C9A7397F-9B2F-4BB2-A0DF-7FFB04EA6BB4}" destId="{A9BFC25E-DAC0-4144-8D1D-8B989F66C51C}" srcOrd="1" destOrd="0" presId="urn:microsoft.com/office/officeart/2005/8/layout/hierarchy2"/>
    <dgm:cxn modelId="{07A2BBCE-4639-437A-9CAE-5F4A5076CE9B}" type="presOf" srcId="{C9A7397F-9B2F-4BB2-A0DF-7FFB04EA6BB4}" destId="{4DEC13BD-7E7B-44EF-950C-5E695FA485A9}" srcOrd="0" destOrd="0" presId="urn:microsoft.com/office/officeart/2005/8/layout/hierarchy2"/>
    <dgm:cxn modelId="{9A8225EA-8884-4F94-ACE4-5268047A01FB}" srcId="{82F9DED2-736B-4DB8-A075-E8DBA40FE9D1}" destId="{54765734-A429-431E-86A5-4173CEA39C68}" srcOrd="0" destOrd="0" parTransId="{071915EB-ED5B-40A4-A86F-8ADF8D1F10CB}" sibTransId="{5A56282C-9DA0-4E58-B4F6-58E2EF9CF1CD}"/>
    <dgm:cxn modelId="{49B95AF5-C146-46A4-BDBE-C2EE8B0288C6}" srcId="{16172048-04A8-4DEE-BD6C-3A405048C280}" destId="{82F9DED2-736B-4DB8-A075-E8DBA40FE9D1}" srcOrd="0" destOrd="0" parTransId="{E8356C87-416C-4206-9CBC-5032215EA817}" sibTransId="{AFF03562-C0AD-4A50-95B9-D6FA7DB77D36}"/>
    <dgm:cxn modelId="{E79286FC-F052-49DA-8BA8-CBC04C6B0A72}" type="presOf" srcId="{82F9DED2-736B-4DB8-A075-E8DBA40FE9D1}" destId="{D6245472-BEC2-4E45-B8C9-0CABB14B44FF}" srcOrd="0" destOrd="0" presId="urn:microsoft.com/office/officeart/2005/8/layout/hierarchy2"/>
    <dgm:cxn modelId="{E1EE0AE5-ACDC-4581-B918-599DBD1DA7E8}" type="presParOf" srcId="{216145E4-F09B-490D-8C97-9908A15DF497}" destId="{F0D0E8F7-3191-439B-A09E-F25FEA691E4F}" srcOrd="0" destOrd="0" presId="urn:microsoft.com/office/officeart/2005/8/layout/hierarchy2"/>
    <dgm:cxn modelId="{AD11A306-3750-4BAA-A3F8-19872DD93BCE}" type="presParOf" srcId="{F0D0E8F7-3191-439B-A09E-F25FEA691E4F}" destId="{D6245472-BEC2-4E45-B8C9-0CABB14B44FF}" srcOrd="0" destOrd="0" presId="urn:microsoft.com/office/officeart/2005/8/layout/hierarchy2"/>
    <dgm:cxn modelId="{DF6AA5E5-F020-4FC4-B118-F357A90CCEA9}" type="presParOf" srcId="{F0D0E8F7-3191-439B-A09E-F25FEA691E4F}" destId="{E1F4B600-C2DB-4B7B-A0B1-60AD3DE9E066}" srcOrd="1" destOrd="0" presId="urn:microsoft.com/office/officeart/2005/8/layout/hierarchy2"/>
    <dgm:cxn modelId="{E2464830-82A4-4888-ACE1-4BAB58467D0F}" type="presParOf" srcId="{E1F4B600-C2DB-4B7B-A0B1-60AD3DE9E066}" destId="{0EB16017-3BD8-46A3-BC7B-7FDBE236B871}" srcOrd="0" destOrd="0" presId="urn:microsoft.com/office/officeart/2005/8/layout/hierarchy2"/>
    <dgm:cxn modelId="{60817C6A-588D-43B2-8250-9BEE6CAC640C}" type="presParOf" srcId="{0EB16017-3BD8-46A3-BC7B-7FDBE236B871}" destId="{499D96F5-66B8-4A25-89C8-A3418A3A4031}" srcOrd="0" destOrd="0" presId="urn:microsoft.com/office/officeart/2005/8/layout/hierarchy2"/>
    <dgm:cxn modelId="{E93B6261-4D73-41F5-839B-69E978DA52B4}" type="presParOf" srcId="{E1F4B600-C2DB-4B7B-A0B1-60AD3DE9E066}" destId="{D78E9D10-3F65-4E4C-A43A-F7F22CE9D6B3}" srcOrd="1" destOrd="0" presId="urn:microsoft.com/office/officeart/2005/8/layout/hierarchy2"/>
    <dgm:cxn modelId="{A20D3139-8676-40E1-96EC-EF20CCDD94A1}" type="presParOf" srcId="{D78E9D10-3F65-4E4C-A43A-F7F22CE9D6B3}" destId="{BCEB4716-A304-46A1-8B19-6A4F6FCB8C6A}" srcOrd="0" destOrd="0" presId="urn:microsoft.com/office/officeart/2005/8/layout/hierarchy2"/>
    <dgm:cxn modelId="{43D1B312-9B78-4B21-955F-C157E51660F9}" type="presParOf" srcId="{D78E9D10-3F65-4E4C-A43A-F7F22CE9D6B3}" destId="{C2C0046A-B2C6-49FC-9BE2-640EEB1007BF}" srcOrd="1" destOrd="0" presId="urn:microsoft.com/office/officeart/2005/8/layout/hierarchy2"/>
    <dgm:cxn modelId="{D1A0C0DA-3C60-4413-B7AD-782E0EB738FC}" type="presParOf" srcId="{E1F4B600-C2DB-4B7B-A0B1-60AD3DE9E066}" destId="{4DEC13BD-7E7B-44EF-950C-5E695FA485A9}" srcOrd="2" destOrd="0" presId="urn:microsoft.com/office/officeart/2005/8/layout/hierarchy2"/>
    <dgm:cxn modelId="{7C11A8ED-6623-404E-8EF5-E59015C0B766}" type="presParOf" srcId="{4DEC13BD-7E7B-44EF-950C-5E695FA485A9}" destId="{A9BFC25E-DAC0-4144-8D1D-8B989F66C51C}" srcOrd="0" destOrd="0" presId="urn:microsoft.com/office/officeart/2005/8/layout/hierarchy2"/>
    <dgm:cxn modelId="{62DC1170-5C33-458B-BE41-AEE1D8EAA412}" type="presParOf" srcId="{E1F4B600-C2DB-4B7B-A0B1-60AD3DE9E066}" destId="{2658AE56-5D1F-4B55-B62D-C568DECBB85A}" srcOrd="3" destOrd="0" presId="urn:microsoft.com/office/officeart/2005/8/layout/hierarchy2"/>
    <dgm:cxn modelId="{D289DB24-99BF-41B3-B741-A945CE202715}" type="presParOf" srcId="{2658AE56-5D1F-4B55-B62D-C568DECBB85A}" destId="{48613AD3-BB4E-4FCD-9D2D-DA86798356E0}" srcOrd="0" destOrd="0" presId="urn:microsoft.com/office/officeart/2005/8/layout/hierarchy2"/>
    <dgm:cxn modelId="{BE3EEAD7-5648-4848-A81D-EEADE5B70397}" type="presParOf" srcId="{2658AE56-5D1F-4B55-B62D-C568DECBB85A}" destId="{E3D13654-5A18-4A68-88B0-27BA2362424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7C7EB7E-B212-440D-A390-D1A16ADDF34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688BDD2-4D0C-42C3-9E56-64018665CA1E}">
      <dgm:prSet phldrT="[Text]" custT="1"/>
      <dgm:spPr>
        <a:solidFill>
          <a:schemeClr val="accent3">
            <a:lumMod val="95000"/>
          </a:schemeClr>
        </a:solidFill>
        <a:ln w="12700">
          <a:solidFill>
            <a:srgbClr val="FF0000"/>
          </a:solidFill>
        </a:ln>
      </dgm:spPr>
      <dgm:t>
        <a:bodyPr/>
        <a:lstStyle/>
        <a:p>
          <a:r>
            <a:rPr lang="en-US" sz="2000" b="1" dirty="0">
              <a:solidFill>
                <a:schemeClr val="tx2"/>
              </a:solidFill>
              <a:latin typeface="Times New Roman" panose="02020603050405020304" pitchFamily="18" charset="0"/>
              <a:cs typeface="Times New Roman" panose="02020603050405020304" pitchFamily="18" charset="0"/>
            </a:rPr>
            <a:t>*</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triển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vật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quá</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trình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phủ</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định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liên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tục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từ</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thất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đến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cao</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1D06E3CC-78EA-4FBC-9623-7E59B9B967FA}" type="parTrans" cxnId="{79B59EEE-61BC-4DD7-8356-0FD6CA5042AF}">
      <dgm:prSet/>
      <dgm:spPr/>
      <dgm:t>
        <a:bodyPr/>
        <a:lstStyle/>
        <a:p>
          <a:endParaRPr lang="en-US"/>
        </a:p>
      </dgm:t>
    </dgm:pt>
    <dgm:pt modelId="{C4F4F97A-0A22-4A4C-8ECD-50249EDE0517}" type="sibTrans" cxnId="{79B59EEE-61BC-4DD7-8356-0FD6CA5042AF}">
      <dgm:prSet/>
      <dgm:spPr>
        <a:ln>
          <a:solidFill>
            <a:srgbClr val="FF0000">
              <a:alpha val="90000"/>
            </a:srgbClr>
          </a:solidFill>
        </a:ln>
      </dgm:spPr>
      <dgm:t>
        <a:bodyPr/>
        <a:lstStyle/>
        <a:p>
          <a:endParaRPr lang="en-US"/>
        </a:p>
      </dgm:t>
    </dgm:pt>
    <dgm:pt modelId="{98068CCC-455C-4B92-B0FA-EF8ACA986583}">
      <dgm:prSet phldrT="[Text]" custT="1"/>
      <dgm:spPr>
        <a:solidFill>
          <a:schemeClr val="accent3">
            <a:lumMod val="95000"/>
          </a:schemeClr>
        </a:solidFill>
        <a:ln w="12700">
          <a:solidFill>
            <a:srgbClr val="FF0000"/>
          </a:solidFill>
        </a:ln>
      </dgm:spPr>
      <dgm:t>
        <a:bodyPr/>
        <a:lstStyle/>
        <a:p>
          <a:r>
            <a:rPr lang="en-US" sz="2000" b="1" dirty="0">
              <a:solidFill>
                <a:schemeClr val="tx2"/>
              </a:solidFill>
              <a:latin typeface="Times New Roman" panose="02020603050405020304" pitchFamily="18" charset="0"/>
              <a:cs typeface="Times New Roman" panose="02020603050405020304" pitchFamily="18" charset="0"/>
            </a:rPr>
            <a:t>*</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triển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vật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thông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quan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quá</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trình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phủ</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định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mang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i="1" u="sng" dirty="0" err="1">
              <a:solidFill>
                <a:srgbClr val="FF0000"/>
              </a:solidFill>
              <a:latin typeface="Times New Roman" panose="02020603050405020304" pitchFamily="18" charset="0"/>
              <a:cs typeface="Times New Roman" panose="02020603050405020304" pitchFamily="18" charset="0"/>
            </a:rPr>
            <a:t>tính</a:t>
          </a:r>
          <a:r>
            <a:rPr lang="en-US" sz="2000" b="1" i="1" u="sng" dirty="0">
              <a:solidFill>
                <a:srgbClr val="FF0000"/>
              </a:solidFill>
              <a:latin typeface="Times New Roman" panose="02020603050405020304" pitchFamily="18" charset="0"/>
              <a:cs typeface="Times New Roman" panose="02020603050405020304" pitchFamily="18" charset="0"/>
            </a:rPr>
            <a:t> </a:t>
          </a:r>
          <a:r>
            <a:rPr lang="en-US" sz="2000" b="1" i="1" u="sng" dirty="0" err="1">
              <a:solidFill>
                <a:srgbClr val="FF0000"/>
              </a:solidFill>
              <a:latin typeface="Times New Roman" panose="02020603050405020304" pitchFamily="18" charset="0"/>
              <a:cs typeface="Times New Roman" panose="02020603050405020304" pitchFamily="18" charset="0"/>
            </a:rPr>
            <a:t>chu</a:t>
          </a:r>
          <a:r>
            <a:rPr lang="en-US" sz="2000" b="1" i="1" u="sng" dirty="0">
              <a:solidFill>
                <a:srgbClr val="FF0000"/>
              </a:solidFill>
              <a:latin typeface="Times New Roman" panose="02020603050405020304" pitchFamily="18" charset="0"/>
              <a:cs typeface="Times New Roman" panose="02020603050405020304" pitchFamily="18" charset="0"/>
            </a:rPr>
            <a:t> </a:t>
          </a:r>
          <a:r>
            <a:rPr lang="en-US" sz="2000" b="1" i="1" u="sng" dirty="0" err="1">
              <a:solidFill>
                <a:srgbClr val="FF0000"/>
              </a:solidFill>
              <a:latin typeface="Times New Roman" panose="02020603050405020304" pitchFamily="18" charset="0"/>
              <a:cs typeface="Times New Roman" panose="02020603050405020304" pitchFamily="18" charset="0"/>
            </a:rPr>
            <a:t>kỳ</a:t>
          </a:r>
          <a:endParaRPr lang="en-US" sz="2000" b="1" i="1" u="sng" dirty="0">
            <a:solidFill>
              <a:srgbClr val="FF0000"/>
            </a:solidFill>
            <a:latin typeface="Times New Roman" panose="02020603050405020304" pitchFamily="18" charset="0"/>
            <a:cs typeface="Times New Roman" panose="02020603050405020304" pitchFamily="18" charset="0"/>
          </a:endParaRPr>
        </a:p>
      </dgm:t>
    </dgm:pt>
    <dgm:pt modelId="{3A7DC5FF-B3F8-4FBD-84C3-7E5C629F0A9F}" type="parTrans" cxnId="{6356D210-4F2D-4FB5-8A15-0124F064E1AC}">
      <dgm:prSet/>
      <dgm:spPr/>
      <dgm:t>
        <a:bodyPr/>
        <a:lstStyle/>
        <a:p>
          <a:endParaRPr lang="en-US"/>
        </a:p>
      </dgm:t>
    </dgm:pt>
    <dgm:pt modelId="{C7FBCBB9-8A9B-4E43-9D82-DA01E2BD3CD4}" type="sibTrans" cxnId="{6356D210-4F2D-4FB5-8A15-0124F064E1AC}">
      <dgm:prSet/>
      <dgm:spPr>
        <a:ln>
          <a:solidFill>
            <a:srgbClr val="FF0000">
              <a:alpha val="90000"/>
            </a:srgbClr>
          </a:solidFill>
        </a:ln>
      </dgm:spPr>
      <dgm:t>
        <a:bodyPr/>
        <a:lstStyle/>
        <a:p>
          <a:endParaRPr lang="en-US"/>
        </a:p>
      </dgm:t>
    </dgm:pt>
    <dgm:pt modelId="{8DB7E2AF-96DC-40C5-97E3-A01F9BB6EBA9}">
      <dgm:prSet phldrT="[Text]" custT="1"/>
      <dgm:spPr>
        <a:solidFill>
          <a:schemeClr val="accent3">
            <a:lumMod val="95000"/>
          </a:schemeClr>
        </a:solidFill>
        <a:ln w="12700">
          <a:solidFill>
            <a:srgbClr val="FF0000"/>
          </a:solidFill>
        </a:ln>
      </dgm:spPr>
      <dgm:t>
        <a:bodyPr/>
        <a:lstStyle/>
        <a:p>
          <a:r>
            <a:rPr lang="en-US" sz="2000" b="1" dirty="0">
              <a:solidFill>
                <a:schemeClr val="tx2"/>
              </a:solidFill>
              <a:latin typeface="Times New Roman" panose="02020603050405020304" pitchFamily="18" charset="0"/>
              <a:cs typeface="Times New Roman" panose="02020603050405020304" pitchFamily="18" charset="0"/>
            </a:rPr>
            <a:t>*</a:t>
          </a:r>
          <a:r>
            <a:rPr lang="en-US" sz="2000" b="1" dirty="0" err="1">
              <a:solidFill>
                <a:schemeClr val="tx2"/>
              </a:solidFill>
              <a:latin typeface="Times New Roman" panose="02020603050405020304" pitchFamily="18" charset="0"/>
              <a:cs typeface="Times New Roman" panose="02020603050405020304" pitchFamily="18" charset="0"/>
            </a:rPr>
            <a:t>Tổng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hợp</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chu</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kỳ</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triển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vật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tạo</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nên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hình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có</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mô</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hình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i="1" u="sng" dirty="0">
              <a:solidFill>
                <a:schemeClr val="tx2"/>
              </a:solidFill>
              <a:latin typeface="Times New Roman" panose="02020603050405020304" pitchFamily="18" charset="0"/>
              <a:cs typeface="Times New Roman" panose="02020603050405020304" pitchFamily="18" charset="0"/>
            </a:rPr>
            <a:t>“</a:t>
          </a:r>
          <a:r>
            <a:rPr lang="en-US" sz="2000" b="1" i="1" u="sng" dirty="0" err="1">
              <a:solidFill>
                <a:srgbClr val="FF0000"/>
              </a:solidFill>
              <a:latin typeface="Times New Roman" panose="02020603050405020304" pitchFamily="18" charset="0"/>
              <a:cs typeface="Times New Roman" panose="02020603050405020304" pitchFamily="18" charset="0"/>
            </a:rPr>
            <a:t>xoáy</a:t>
          </a:r>
          <a:r>
            <a:rPr lang="en-US" sz="2000" b="1" i="1" u="sng" dirty="0">
              <a:solidFill>
                <a:srgbClr val="FF0000"/>
              </a:solidFill>
              <a:latin typeface="Times New Roman" panose="02020603050405020304" pitchFamily="18" charset="0"/>
              <a:cs typeface="Times New Roman" panose="02020603050405020304" pitchFamily="18" charset="0"/>
            </a:rPr>
            <a:t> </a:t>
          </a:r>
          <a:r>
            <a:rPr lang="en-US" sz="2000" b="1" i="1" u="sng" dirty="0" err="1">
              <a:solidFill>
                <a:srgbClr val="FF0000"/>
              </a:solidFill>
              <a:latin typeface="Times New Roman" panose="02020603050405020304" pitchFamily="18" charset="0"/>
              <a:cs typeface="Times New Roman" panose="02020603050405020304" pitchFamily="18" charset="0"/>
            </a:rPr>
            <a:t>ốc</a:t>
          </a:r>
          <a:r>
            <a:rPr lang="en-US" sz="2000" b="1" i="1" u="sng" dirty="0">
              <a:solidFill>
                <a:srgbClr val="FF0000"/>
              </a:solidFill>
              <a:latin typeface="Times New Roman" panose="02020603050405020304" pitchFamily="18" charset="0"/>
              <a:cs typeface="Times New Roman" panose="02020603050405020304" pitchFamily="18" charset="0"/>
            </a:rPr>
            <a:t>”</a:t>
          </a:r>
        </a:p>
      </dgm:t>
    </dgm:pt>
    <dgm:pt modelId="{CCAF3BE3-857D-46A7-AFCC-7C0DFB07F5E9}" type="parTrans" cxnId="{E999A411-D09F-4815-84FA-D35B28E2898F}">
      <dgm:prSet/>
      <dgm:spPr/>
      <dgm:t>
        <a:bodyPr/>
        <a:lstStyle/>
        <a:p>
          <a:endParaRPr lang="en-US"/>
        </a:p>
      </dgm:t>
    </dgm:pt>
    <dgm:pt modelId="{4C7C5767-CE85-4569-B661-D5B6B463FD1C}" type="sibTrans" cxnId="{E999A411-D09F-4815-84FA-D35B28E2898F}">
      <dgm:prSet/>
      <dgm:spPr/>
      <dgm:t>
        <a:bodyPr/>
        <a:lstStyle/>
        <a:p>
          <a:endParaRPr lang="en-US"/>
        </a:p>
      </dgm:t>
    </dgm:pt>
    <dgm:pt modelId="{2D6536A0-2E5D-478F-90FE-46FFAA8883FF}" type="pres">
      <dgm:prSet presAssocID="{57C7EB7E-B212-440D-A390-D1A16ADDF341}" presName="outerComposite" presStyleCnt="0">
        <dgm:presLayoutVars>
          <dgm:chMax val="5"/>
          <dgm:dir/>
          <dgm:resizeHandles val="exact"/>
        </dgm:presLayoutVars>
      </dgm:prSet>
      <dgm:spPr/>
    </dgm:pt>
    <dgm:pt modelId="{E062B65D-3C37-4078-9D6A-F063531A6056}" type="pres">
      <dgm:prSet presAssocID="{57C7EB7E-B212-440D-A390-D1A16ADDF341}" presName="dummyMaxCanvas" presStyleCnt="0">
        <dgm:presLayoutVars/>
      </dgm:prSet>
      <dgm:spPr/>
    </dgm:pt>
    <dgm:pt modelId="{BF51703A-12F5-4724-90B2-382B291078C6}" type="pres">
      <dgm:prSet presAssocID="{57C7EB7E-B212-440D-A390-D1A16ADDF341}" presName="ThreeNodes_1" presStyleLbl="node1" presStyleIdx="0" presStyleCnt="3">
        <dgm:presLayoutVars>
          <dgm:bulletEnabled val="1"/>
        </dgm:presLayoutVars>
      </dgm:prSet>
      <dgm:spPr/>
    </dgm:pt>
    <dgm:pt modelId="{C3E0D35D-22F2-474A-974B-F668567F1A09}" type="pres">
      <dgm:prSet presAssocID="{57C7EB7E-B212-440D-A390-D1A16ADDF341}" presName="ThreeNodes_2" presStyleLbl="node1" presStyleIdx="1" presStyleCnt="3">
        <dgm:presLayoutVars>
          <dgm:bulletEnabled val="1"/>
        </dgm:presLayoutVars>
      </dgm:prSet>
      <dgm:spPr/>
    </dgm:pt>
    <dgm:pt modelId="{6C2D1650-6CD9-491B-8394-07061971A8CB}" type="pres">
      <dgm:prSet presAssocID="{57C7EB7E-B212-440D-A390-D1A16ADDF341}" presName="ThreeNodes_3" presStyleLbl="node1" presStyleIdx="2" presStyleCnt="3">
        <dgm:presLayoutVars>
          <dgm:bulletEnabled val="1"/>
        </dgm:presLayoutVars>
      </dgm:prSet>
      <dgm:spPr/>
    </dgm:pt>
    <dgm:pt modelId="{A879C6F4-0772-4E7C-BB3C-5C5437025BE9}" type="pres">
      <dgm:prSet presAssocID="{57C7EB7E-B212-440D-A390-D1A16ADDF341}" presName="ThreeConn_1-2" presStyleLbl="fgAccFollowNode1" presStyleIdx="0" presStyleCnt="2">
        <dgm:presLayoutVars>
          <dgm:bulletEnabled val="1"/>
        </dgm:presLayoutVars>
      </dgm:prSet>
      <dgm:spPr/>
    </dgm:pt>
    <dgm:pt modelId="{ACC3D249-909F-44A0-845D-17422CF5B9BA}" type="pres">
      <dgm:prSet presAssocID="{57C7EB7E-B212-440D-A390-D1A16ADDF341}" presName="ThreeConn_2-3" presStyleLbl="fgAccFollowNode1" presStyleIdx="1" presStyleCnt="2">
        <dgm:presLayoutVars>
          <dgm:bulletEnabled val="1"/>
        </dgm:presLayoutVars>
      </dgm:prSet>
      <dgm:spPr/>
    </dgm:pt>
    <dgm:pt modelId="{D28C1B98-8F37-4AB0-8CF0-CAD3A8042E1A}" type="pres">
      <dgm:prSet presAssocID="{57C7EB7E-B212-440D-A390-D1A16ADDF341}" presName="ThreeNodes_1_text" presStyleLbl="node1" presStyleIdx="2" presStyleCnt="3">
        <dgm:presLayoutVars>
          <dgm:bulletEnabled val="1"/>
        </dgm:presLayoutVars>
      </dgm:prSet>
      <dgm:spPr/>
    </dgm:pt>
    <dgm:pt modelId="{52745697-23F2-46DB-A56B-D34C7C6536A2}" type="pres">
      <dgm:prSet presAssocID="{57C7EB7E-B212-440D-A390-D1A16ADDF341}" presName="ThreeNodes_2_text" presStyleLbl="node1" presStyleIdx="2" presStyleCnt="3">
        <dgm:presLayoutVars>
          <dgm:bulletEnabled val="1"/>
        </dgm:presLayoutVars>
      </dgm:prSet>
      <dgm:spPr/>
    </dgm:pt>
    <dgm:pt modelId="{3FB925E7-FA7D-4E87-92F9-12ED936AF651}" type="pres">
      <dgm:prSet presAssocID="{57C7EB7E-B212-440D-A390-D1A16ADDF341}" presName="ThreeNodes_3_text" presStyleLbl="node1" presStyleIdx="2" presStyleCnt="3">
        <dgm:presLayoutVars>
          <dgm:bulletEnabled val="1"/>
        </dgm:presLayoutVars>
      </dgm:prSet>
      <dgm:spPr/>
    </dgm:pt>
  </dgm:ptLst>
  <dgm:cxnLst>
    <dgm:cxn modelId="{68C6D20B-020C-417D-95EE-8224B06E9CC9}" type="presOf" srcId="{8DB7E2AF-96DC-40C5-97E3-A01F9BB6EBA9}" destId="{3FB925E7-FA7D-4E87-92F9-12ED936AF651}" srcOrd="1" destOrd="0" presId="urn:microsoft.com/office/officeart/2005/8/layout/vProcess5"/>
    <dgm:cxn modelId="{B197EF0C-9851-465C-A49B-FA93BA40CC74}" type="presOf" srcId="{A688BDD2-4D0C-42C3-9E56-64018665CA1E}" destId="{BF51703A-12F5-4724-90B2-382B291078C6}" srcOrd="0" destOrd="0" presId="urn:microsoft.com/office/officeart/2005/8/layout/vProcess5"/>
    <dgm:cxn modelId="{6356D210-4F2D-4FB5-8A15-0124F064E1AC}" srcId="{57C7EB7E-B212-440D-A390-D1A16ADDF341}" destId="{98068CCC-455C-4B92-B0FA-EF8ACA986583}" srcOrd="1" destOrd="0" parTransId="{3A7DC5FF-B3F8-4FBD-84C3-7E5C629F0A9F}" sibTransId="{C7FBCBB9-8A9B-4E43-9D82-DA01E2BD3CD4}"/>
    <dgm:cxn modelId="{E999A411-D09F-4815-84FA-D35B28E2898F}" srcId="{57C7EB7E-B212-440D-A390-D1A16ADDF341}" destId="{8DB7E2AF-96DC-40C5-97E3-A01F9BB6EBA9}" srcOrd="2" destOrd="0" parTransId="{CCAF3BE3-857D-46A7-AFCC-7C0DFB07F5E9}" sibTransId="{4C7C5767-CE85-4569-B661-D5B6B463FD1C}"/>
    <dgm:cxn modelId="{4969F734-34C4-40BE-A543-EA8AD0276A3C}" type="presOf" srcId="{57C7EB7E-B212-440D-A390-D1A16ADDF341}" destId="{2D6536A0-2E5D-478F-90FE-46FFAA8883FF}" srcOrd="0" destOrd="0" presId="urn:microsoft.com/office/officeart/2005/8/layout/vProcess5"/>
    <dgm:cxn modelId="{7F90E161-A3EF-4058-A174-121D0913DE8E}" type="presOf" srcId="{8DB7E2AF-96DC-40C5-97E3-A01F9BB6EBA9}" destId="{6C2D1650-6CD9-491B-8394-07061971A8CB}" srcOrd="0" destOrd="0" presId="urn:microsoft.com/office/officeart/2005/8/layout/vProcess5"/>
    <dgm:cxn modelId="{293B9B71-F485-4ADF-B9EA-1444B32B249B}" type="presOf" srcId="{C7FBCBB9-8A9B-4E43-9D82-DA01E2BD3CD4}" destId="{ACC3D249-909F-44A0-845D-17422CF5B9BA}" srcOrd="0" destOrd="0" presId="urn:microsoft.com/office/officeart/2005/8/layout/vProcess5"/>
    <dgm:cxn modelId="{2AC5717A-85DF-4F73-B734-26D340FE1D31}" type="presOf" srcId="{C4F4F97A-0A22-4A4C-8ECD-50249EDE0517}" destId="{A879C6F4-0772-4E7C-BB3C-5C5437025BE9}" srcOrd="0" destOrd="0" presId="urn:microsoft.com/office/officeart/2005/8/layout/vProcess5"/>
    <dgm:cxn modelId="{7E4FE599-05B2-4367-871E-D6CFE47AB06C}" type="presOf" srcId="{A688BDD2-4D0C-42C3-9E56-64018665CA1E}" destId="{D28C1B98-8F37-4AB0-8CF0-CAD3A8042E1A}" srcOrd="1" destOrd="0" presId="urn:microsoft.com/office/officeart/2005/8/layout/vProcess5"/>
    <dgm:cxn modelId="{5F5F4ABB-06C3-451E-A6AF-86F848920906}" type="presOf" srcId="{98068CCC-455C-4B92-B0FA-EF8ACA986583}" destId="{52745697-23F2-46DB-A56B-D34C7C6536A2}" srcOrd="1" destOrd="0" presId="urn:microsoft.com/office/officeart/2005/8/layout/vProcess5"/>
    <dgm:cxn modelId="{E1EA2DC7-1348-49A0-ABBA-AC7A57B7EC0F}" type="presOf" srcId="{98068CCC-455C-4B92-B0FA-EF8ACA986583}" destId="{C3E0D35D-22F2-474A-974B-F668567F1A09}" srcOrd="0" destOrd="0" presId="urn:microsoft.com/office/officeart/2005/8/layout/vProcess5"/>
    <dgm:cxn modelId="{79B59EEE-61BC-4DD7-8356-0FD6CA5042AF}" srcId="{57C7EB7E-B212-440D-A390-D1A16ADDF341}" destId="{A688BDD2-4D0C-42C3-9E56-64018665CA1E}" srcOrd="0" destOrd="0" parTransId="{1D06E3CC-78EA-4FBC-9623-7E59B9B967FA}" sibTransId="{C4F4F97A-0A22-4A4C-8ECD-50249EDE0517}"/>
    <dgm:cxn modelId="{595431B2-88F2-41AA-88BE-B8B69C1F771A}" type="presParOf" srcId="{2D6536A0-2E5D-478F-90FE-46FFAA8883FF}" destId="{E062B65D-3C37-4078-9D6A-F063531A6056}" srcOrd="0" destOrd="0" presId="urn:microsoft.com/office/officeart/2005/8/layout/vProcess5"/>
    <dgm:cxn modelId="{766D6ED0-15EE-4DBB-BF41-FC085AA01172}" type="presParOf" srcId="{2D6536A0-2E5D-478F-90FE-46FFAA8883FF}" destId="{BF51703A-12F5-4724-90B2-382B291078C6}" srcOrd="1" destOrd="0" presId="urn:microsoft.com/office/officeart/2005/8/layout/vProcess5"/>
    <dgm:cxn modelId="{7ADCCAD2-0C36-43CA-9FB5-0C232D7EF3D0}" type="presParOf" srcId="{2D6536A0-2E5D-478F-90FE-46FFAA8883FF}" destId="{C3E0D35D-22F2-474A-974B-F668567F1A09}" srcOrd="2" destOrd="0" presId="urn:microsoft.com/office/officeart/2005/8/layout/vProcess5"/>
    <dgm:cxn modelId="{BE295C90-C2ED-4238-974A-CDEE3D0575D0}" type="presParOf" srcId="{2D6536A0-2E5D-478F-90FE-46FFAA8883FF}" destId="{6C2D1650-6CD9-491B-8394-07061971A8CB}" srcOrd="3" destOrd="0" presId="urn:microsoft.com/office/officeart/2005/8/layout/vProcess5"/>
    <dgm:cxn modelId="{9A58D4ED-2161-4005-9F3E-A9B009CCB109}" type="presParOf" srcId="{2D6536A0-2E5D-478F-90FE-46FFAA8883FF}" destId="{A879C6F4-0772-4E7C-BB3C-5C5437025BE9}" srcOrd="4" destOrd="0" presId="urn:microsoft.com/office/officeart/2005/8/layout/vProcess5"/>
    <dgm:cxn modelId="{AC84B6DB-59D1-4628-A675-6FBD9AA28F3A}" type="presParOf" srcId="{2D6536A0-2E5D-478F-90FE-46FFAA8883FF}" destId="{ACC3D249-909F-44A0-845D-17422CF5B9BA}" srcOrd="5" destOrd="0" presId="urn:microsoft.com/office/officeart/2005/8/layout/vProcess5"/>
    <dgm:cxn modelId="{1289EAA8-D8BE-4ACC-9834-E562B93BFD7A}" type="presParOf" srcId="{2D6536A0-2E5D-478F-90FE-46FFAA8883FF}" destId="{D28C1B98-8F37-4AB0-8CF0-CAD3A8042E1A}" srcOrd="6" destOrd="0" presId="urn:microsoft.com/office/officeart/2005/8/layout/vProcess5"/>
    <dgm:cxn modelId="{B0FD1382-184C-43EE-9F9C-6FEF4F6096D3}" type="presParOf" srcId="{2D6536A0-2E5D-478F-90FE-46FFAA8883FF}" destId="{52745697-23F2-46DB-A56B-D34C7C6536A2}" srcOrd="7" destOrd="0" presId="urn:microsoft.com/office/officeart/2005/8/layout/vProcess5"/>
    <dgm:cxn modelId="{716BE04F-80D7-4CE4-902E-0D54F1373B53}" type="presParOf" srcId="{2D6536A0-2E5D-478F-90FE-46FFAA8883FF}" destId="{3FB925E7-FA7D-4E87-92F9-12ED936AF651}" srcOrd="8" destOrd="0" presId="urn:microsoft.com/office/officeart/2005/8/layout/vProcess5"/>
  </dgm:cxnLst>
  <dgm:bg>
    <a:solidFill>
      <a:schemeClr val="accent2">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Một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3"/>
        </a:solidFill>
      </dgm:spPr>
      <dgm:t>
        <a:bodyPr/>
        <a:lstStyle/>
        <a:p>
          <a:endParaRPr lang="en-US" sz="2800" b="1" dirty="0">
            <a:solidFill>
              <a:srgbClr val="FF0000"/>
            </a:solidFill>
            <a:latin typeface="Times New Roman" panose="02020603050405020304" pitchFamily="18" charset="0"/>
            <a:cs typeface="Times New Roman" panose="02020603050405020304" pitchFamily="18" charset="0"/>
          </a:endParaRP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ra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lên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giữa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kê</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thừa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a:t>
          </a: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Hai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endParaRPr lang="en-US" sz="2800" b="0" dirty="0">
            <a:latin typeface="Times New Roman" panose="02020603050405020304" pitchFamily="18" charset="0"/>
            <a:cs typeface="Times New Roman" panose="02020603050405020304" pitchFamily="18" charset="0"/>
          </a:endParaRP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Giúp</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nhận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đúng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về</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xu</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hướng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triển</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Ba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000" b="1" i="0" dirty="0" err="1">
              <a:solidFill>
                <a:schemeClr val="tx2"/>
              </a:solidFill>
              <a:latin typeface="Times New Roman" panose="02020603050405020304" pitchFamily="18" charset="0"/>
              <a:cs typeface="Times New Roman" panose="02020603050405020304" pitchFamily="18" charset="0"/>
            </a:rPr>
            <a:t>Giúp</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nhận</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thức</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đầy</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đủ</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hơn</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về</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sự</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vật</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hiện</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tượng</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mới</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ra</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đời</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phù</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hợp</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với</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quy</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luật</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phát</a:t>
          </a:r>
          <a:r>
            <a:rPr lang="en-US" sz="2000" b="1" i="0" dirty="0">
              <a:solidFill>
                <a:schemeClr val="tx2"/>
              </a:solidFill>
              <a:latin typeface="Times New Roman" panose="02020603050405020304" pitchFamily="18" charset="0"/>
              <a:cs typeface="Times New Roman" panose="02020603050405020304" pitchFamily="18" charset="0"/>
            </a:rPr>
            <a:t> </a:t>
          </a:r>
          <a:r>
            <a:rPr lang="en-US" sz="2000" b="1" i="0" dirty="0" err="1">
              <a:solidFill>
                <a:schemeClr val="tx2"/>
              </a:solidFill>
              <a:latin typeface="Times New Roman" panose="02020603050405020304" pitchFamily="18" charset="0"/>
              <a:cs typeface="Times New Roman" panose="02020603050405020304" pitchFamily="18" charset="0"/>
            </a:rPr>
            <a:t>triển</a:t>
          </a:r>
          <a:endParaRPr lang="en-US" sz="2000" b="1" i="0" dirty="0">
            <a:solidFill>
              <a:schemeClr val="tx2"/>
            </a:solidFill>
            <a:latin typeface="Times New Roman" panose="02020603050405020304" pitchFamily="18" charset="0"/>
            <a:cs typeface="Times New Roman" panose="02020603050405020304" pitchFamily="18" charset="0"/>
          </a:endParaRP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88A46970-4BF4-482C-8EC8-B37FCB93ACF2}">
      <dgm:prSet phldrT="[Text]" custT="1"/>
      <dgm:spPr>
        <a:ln>
          <a:solidFill>
            <a:srgbClr val="FF0000"/>
          </a:solidFill>
        </a:ln>
      </dgm:spPr>
      <dgm:t>
        <a:bodyPr/>
        <a:lstStyle/>
        <a:p>
          <a:pPr algn="just"/>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xoáy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ốc</a:t>
          </a:r>
          <a:r>
            <a:rPr lang="en-US" sz="2000" b="1" dirty="0">
              <a:solidFill>
                <a:schemeClr val="tx2"/>
              </a:solidFill>
              <a:latin typeface="Times New Roman" panose="02020603050405020304" pitchFamily="18" charset="0"/>
              <a:cs typeface="Times New Roman" panose="02020603050405020304" pitchFamily="18" charset="0"/>
            </a:rPr>
            <a:t>”</a:t>
          </a:r>
        </a:p>
      </dgm:t>
    </dgm:pt>
    <dgm:pt modelId="{788F9889-6593-4DE6-8F20-81FAA740A64D}" type="parTrans" cxnId="{BA652045-070D-40C6-B8BE-0FCCB21F306A}">
      <dgm:prSet/>
      <dgm:spPr/>
      <dgm:t>
        <a:bodyPr/>
        <a:lstStyle/>
        <a:p>
          <a:endParaRPr lang="en-US"/>
        </a:p>
      </dgm:t>
    </dgm:pt>
    <dgm:pt modelId="{464B7C6A-3F7A-41F1-83B8-6BC6FA28596F}" type="sibTrans" cxnId="{BA652045-070D-40C6-B8BE-0FCCB21F306A}">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4300">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dgm:spPr/>
    </dgm:pt>
    <dgm:pt modelId="{5302FF2D-792F-459A-96EF-9AA82992B7BC}" type="pres">
      <dgm:prSet presAssocID="{6EE168A3-BAD3-4341-988B-5DD292914A5D}" presName="Child" presStyleLbl="revTx" presStyleIdx="3" presStyleCnt="6" custLinFactNeighborX="140">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EA63E10D-0454-4BBB-836A-537F72514C10}" type="presOf" srcId="{32D6A73B-402A-4B4F-BCA8-E5C7C242654F}" destId="{5302FF2D-792F-459A-96EF-9AA82992B7BC}"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ABA19E29-9C35-4D5A-B90B-28FF7F417F44}" srcId="{6EE168A3-BAD3-4341-988B-5DD292914A5D}" destId="{84C09F22-DD5D-4A2A-A276-E3EE9C3199E5}" srcOrd="0" destOrd="0" parTransId="{EAECB5A4-68C9-46A7-9F81-FFF006A258B2}" sibTransId="{59028129-56BB-4A8C-B14B-EF14EA9A1485}"/>
    <dgm:cxn modelId="{BA652045-070D-40C6-B8BE-0FCCB21F306A}" srcId="{6EE168A3-BAD3-4341-988B-5DD292914A5D}" destId="{88A46970-4BF4-482C-8EC8-B37FCB93ACF2}" srcOrd="2" destOrd="0" parTransId="{788F9889-6593-4DE6-8F20-81FAA740A64D}" sibTransId="{464B7C6A-3F7A-41F1-83B8-6BC6FA28596F}"/>
    <dgm:cxn modelId="{2D42FC5D-B2C2-49EE-B11A-790DF9993521}" type="presOf" srcId="{82F985B4-8F98-411A-A4DF-A3DA449EE2F7}" destId="{EFEE8269-3D05-4C18-9054-9F2A8367E5E0}" srcOrd="0" destOrd="0" presId="urn:microsoft.com/office/officeart/2011/layout/TabList"/>
    <dgm:cxn modelId="{65CB0067-96E4-40BF-AD55-ECF440927C28}" type="presOf" srcId="{FC70EFE2-2B04-468B-86A5-3B09A2F120C8}" destId="{7614B290-0C2E-4744-B26B-D7F2B8EE6BE5}" srcOrd="0" destOrd="0" presId="urn:microsoft.com/office/officeart/2011/layout/TabList"/>
    <dgm:cxn modelId="{37C77269-2EBE-405B-BC07-B0BE3EADA9A1}" type="presOf" srcId="{FAEDAEDC-A910-414B-9F12-2A2B0263A3F9}" destId="{CAFF16D3-8520-47DB-867D-62AAB3E9B6DC}" srcOrd="0" destOrd="0" presId="urn:microsoft.com/office/officeart/2011/layout/TabList"/>
    <dgm:cxn modelId="{86F40189-F6FD-418B-BC6E-B63A7766E95B}" type="presOf" srcId="{84C09F22-DD5D-4A2A-A276-E3EE9C3199E5}" destId="{99AB1CB7-AD60-4AC4-8294-C4C512DEC9C5}" srcOrd="0" destOrd="0" presId="urn:microsoft.com/office/officeart/2011/layout/TabList"/>
    <dgm:cxn modelId="{B1394E8D-CDD8-4CCB-BD91-0A75BA503DBA}" type="presOf" srcId="{6EE168A3-BAD3-4341-988B-5DD292914A5D}" destId="{35A2A7BB-015C-43D2-BF83-AC92864CEFEF}"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C6AAFD9C-D4AA-4F68-93C0-0AA7024C731A}" type="presOf" srcId="{28182647-DB33-4789-BB29-9B1CD5C06BCB}" destId="{FA569536-F33F-41D7-94FC-DEC6393CC89C}" srcOrd="0" destOrd="0" presId="urn:microsoft.com/office/officeart/2011/layout/TabList"/>
    <dgm:cxn modelId="{8989A4A0-3816-45AD-A453-585370A2D62B}" srcId="{6EE168A3-BAD3-4341-988B-5DD292914A5D}" destId="{32D6A73B-402A-4B4F-BCA8-E5C7C242654F}" srcOrd="1" destOrd="0" parTransId="{4E454B5A-4707-4DC8-B384-84F51876A0B9}" sibTransId="{BE97FD2A-6F5B-4720-9EFE-C71E015D8ED0}"/>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8F300FB8-6306-4DB6-BCDC-CC90E02DC1CC}" type="presOf" srcId="{165FC2A0-E79E-4EE1-9FC7-9B396DAEF510}" destId="{6006F572-17F4-4C7C-97F9-A69521F64595}" srcOrd="0" destOrd="0" presId="urn:microsoft.com/office/officeart/2011/layout/TabList"/>
    <dgm:cxn modelId="{62848ECF-135F-4B30-8CEB-70FDC8FB9D43}" type="presOf" srcId="{88A46970-4BF4-482C-8EC8-B37FCB93ACF2}" destId="{5302FF2D-792F-459A-96EF-9AA82992B7BC}" srcOrd="0" destOrd="1" presId="urn:microsoft.com/office/officeart/2011/layout/TabList"/>
    <dgm:cxn modelId="{A46F36D7-1D2D-4988-8944-E4C28E7C36C5}" srcId="{B28DD6C3-B219-4A05-9B1B-2DC58F6EEAFC}" destId="{FAEDAEDC-A910-414B-9F12-2A2B0263A3F9}" srcOrd="2" destOrd="0" parTransId="{08122066-5121-4344-B82F-C3A1A76CDD63}" sibTransId="{ABE8049E-2179-4B09-A47B-8F7C7FA4198C}"/>
    <dgm:cxn modelId="{D466C1D9-E3F5-47B3-8313-166F70D66F1F}" type="presOf" srcId="{B28DD6C3-B219-4A05-9B1B-2DC58F6EEAFC}" destId="{2FDDBBE4-69EE-4407-A1C5-F3ACF36E5E7C}" srcOrd="0" destOrd="0" presId="urn:microsoft.com/office/officeart/2011/layout/TabList"/>
    <dgm:cxn modelId="{6770A3DD-63BC-496F-BCC2-4F25F39BDF31}" type="presOf" srcId="{F4EE96B1-B727-4581-90E9-BB92B122D611}" destId="{95AA686E-C137-4A3E-9FEF-D3AD0912EC31}" srcOrd="0" destOrd="0" presId="urn:microsoft.com/office/officeart/2011/layout/TabList"/>
    <dgm:cxn modelId="{DD3A9107-6A32-4E8F-8E87-9876BF13F34A}" type="presParOf" srcId="{2FDDBBE4-69EE-4407-A1C5-F3ACF36E5E7C}" destId="{B5204C25-82B8-4274-A7D7-4AE61B9F5A74}" srcOrd="0" destOrd="0" presId="urn:microsoft.com/office/officeart/2011/layout/TabList"/>
    <dgm:cxn modelId="{453F629B-E4E9-4C47-A109-A95433ADE16C}" type="presParOf" srcId="{B5204C25-82B8-4274-A7D7-4AE61B9F5A74}" destId="{EFEE8269-3D05-4C18-9054-9F2A8367E5E0}" srcOrd="0" destOrd="0" presId="urn:microsoft.com/office/officeart/2011/layout/TabList"/>
    <dgm:cxn modelId="{B0563518-7726-4A36-A9B1-231BEFC00462}" type="presParOf" srcId="{B5204C25-82B8-4274-A7D7-4AE61B9F5A74}" destId="{95AA686E-C137-4A3E-9FEF-D3AD0912EC31}" srcOrd="1" destOrd="0" presId="urn:microsoft.com/office/officeart/2011/layout/TabList"/>
    <dgm:cxn modelId="{0B369BA7-5942-4876-8178-3F153D56A1D5}" type="presParOf" srcId="{B5204C25-82B8-4274-A7D7-4AE61B9F5A74}" destId="{96B90B6B-7448-4611-8EA7-F766776FCBB0}" srcOrd="2" destOrd="0" presId="urn:microsoft.com/office/officeart/2011/layout/TabList"/>
    <dgm:cxn modelId="{116DD443-D5E1-4B08-86C5-AB814A669158}" type="presParOf" srcId="{2FDDBBE4-69EE-4407-A1C5-F3ACF36E5E7C}" destId="{7614B290-0C2E-4744-B26B-D7F2B8EE6BE5}" srcOrd="1" destOrd="0" presId="urn:microsoft.com/office/officeart/2011/layout/TabList"/>
    <dgm:cxn modelId="{E875EAEF-A165-434F-83A2-07D3A4CFDBEF}" type="presParOf" srcId="{2FDDBBE4-69EE-4407-A1C5-F3ACF36E5E7C}" destId="{98761C60-44CF-4126-9EC0-832BBCFA8E82}" srcOrd="2" destOrd="0" presId="urn:microsoft.com/office/officeart/2011/layout/TabList"/>
    <dgm:cxn modelId="{151DA7C5-C2A5-455A-9A03-CCDCC4A41388}" type="presParOf" srcId="{2FDDBBE4-69EE-4407-A1C5-F3ACF36E5E7C}" destId="{293EEE4D-C62A-44E2-8973-713AE27AE670}" srcOrd="3" destOrd="0" presId="urn:microsoft.com/office/officeart/2011/layout/TabList"/>
    <dgm:cxn modelId="{0BB09433-0ACC-412D-AED5-0ECA62786880}" type="presParOf" srcId="{293EEE4D-C62A-44E2-8973-713AE27AE670}" destId="{99AB1CB7-AD60-4AC4-8294-C4C512DEC9C5}" srcOrd="0" destOrd="0" presId="urn:microsoft.com/office/officeart/2011/layout/TabList"/>
    <dgm:cxn modelId="{F55BCD6E-1968-47B5-9970-D33E365EF76A}" type="presParOf" srcId="{293EEE4D-C62A-44E2-8973-713AE27AE670}" destId="{35A2A7BB-015C-43D2-BF83-AC92864CEFEF}" srcOrd="1" destOrd="0" presId="urn:microsoft.com/office/officeart/2011/layout/TabList"/>
    <dgm:cxn modelId="{A21C26BC-92EC-4ACD-9CCB-A320C80AA886}" type="presParOf" srcId="{293EEE4D-C62A-44E2-8973-713AE27AE670}" destId="{2F63A709-0449-4007-990E-9AEBBB59B971}" srcOrd="2" destOrd="0" presId="urn:microsoft.com/office/officeart/2011/layout/TabList"/>
    <dgm:cxn modelId="{CA446FF0-6BAA-445F-AADF-FB5C0C0A01E6}" type="presParOf" srcId="{2FDDBBE4-69EE-4407-A1C5-F3ACF36E5E7C}" destId="{5302FF2D-792F-459A-96EF-9AA82992B7BC}" srcOrd="4" destOrd="0" presId="urn:microsoft.com/office/officeart/2011/layout/TabList"/>
    <dgm:cxn modelId="{45633319-6EC9-49F1-8F6E-7401F2EC89A5}" type="presParOf" srcId="{2FDDBBE4-69EE-4407-A1C5-F3ACF36E5E7C}" destId="{192158F7-D4BF-49C3-929B-53DD0CC7D42A}" srcOrd="5" destOrd="0" presId="urn:microsoft.com/office/officeart/2011/layout/TabList"/>
    <dgm:cxn modelId="{CC494872-B653-43E4-8E62-F6503D882178}" type="presParOf" srcId="{2FDDBBE4-69EE-4407-A1C5-F3ACF36E5E7C}" destId="{842910B8-8D0C-4C1E-8060-971F37287F12}" srcOrd="6" destOrd="0" presId="urn:microsoft.com/office/officeart/2011/layout/TabList"/>
    <dgm:cxn modelId="{4B283F83-10C0-4084-BD50-7DD0580559D4}" type="presParOf" srcId="{842910B8-8D0C-4C1E-8060-971F37287F12}" destId="{FA569536-F33F-41D7-94FC-DEC6393CC89C}" srcOrd="0" destOrd="0" presId="urn:microsoft.com/office/officeart/2011/layout/TabList"/>
    <dgm:cxn modelId="{DC28B2DF-A286-448C-9A2A-C7F9225ED578}" type="presParOf" srcId="{842910B8-8D0C-4C1E-8060-971F37287F12}" destId="{CAFF16D3-8520-47DB-867D-62AAB3E9B6DC}" srcOrd="1" destOrd="0" presId="urn:microsoft.com/office/officeart/2011/layout/TabList"/>
    <dgm:cxn modelId="{F743D579-CF12-40AF-B8CC-1F589510CF42}" type="presParOf" srcId="{842910B8-8D0C-4C1E-8060-971F37287F12}" destId="{B0558FC4-4B64-4AD1-A2B4-086059AEA95E}" srcOrd="2" destOrd="0" presId="urn:microsoft.com/office/officeart/2011/layout/TabList"/>
    <dgm:cxn modelId="{F2921AAA-3963-4BD4-B4F9-1A0F53D68D3E}"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E3C6DE6-9326-4CB7-B69D-9FA09B5A7689}" type="doc">
      <dgm:prSet loTypeId="urn:microsoft.com/office/officeart/2005/8/layout/pyramid2" loCatId="list" qsTypeId="urn:microsoft.com/office/officeart/2005/8/quickstyle/simple1" qsCatId="simple" csTypeId="urn:microsoft.com/office/officeart/2005/8/colors/accent1_2" csCatId="accent1" phldr="1"/>
      <dgm:spPr/>
    </dgm:pt>
    <dgm:pt modelId="{C16CCCDD-6889-43D9-B743-E9A956284CA6}">
      <dgm:prSet phldrT="[Tex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NT </a:t>
          </a:r>
          <a:r>
            <a:rPr lang="en-US" sz="2800" b="1" dirty="0" err="1">
              <a:solidFill>
                <a:schemeClr val="tx2"/>
              </a:solidFill>
              <a:latin typeface="Times New Roman" panose="02020603050405020304" pitchFamily="18" charset="0"/>
              <a:cs typeface="Times New Roman" panose="02020603050405020304" pitchFamily="18" charset="0"/>
            </a:rPr>
            <a:t>lý</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luận</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56653C65-0E08-4798-9215-AD2411A8F7B5}" type="parTrans" cxnId="{0624CB46-0A10-4C3D-B06D-307EF67B16A9}">
      <dgm:prSet/>
      <dgm:spPr/>
      <dgm:t>
        <a:bodyPr/>
        <a:lstStyle/>
        <a:p>
          <a:endParaRPr lang="en-US"/>
        </a:p>
      </dgm:t>
    </dgm:pt>
    <dgm:pt modelId="{5D6F2C75-D9F8-43EA-B66A-0257EE51E2A6}" type="sibTrans" cxnId="{0624CB46-0A10-4C3D-B06D-307EF67B16A9}">
      <dgm:prSet/>
      <dgm:spPr/>
      <dgm:t>
        <a:bodyPr/>
        <a:lstStyle/>
        <a:p>
          <a:endParaRPr lang="en-US"/>
        </a:p>
      </dgm:t>
    </dgm:pt>
    <dgm:pt modelId="{7023B468-BEA7-41F1-8468-E1170429EADC}">
      <dgm:prSet phldrT="[Tex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NT </a:t>
          </a:r>
          <a:r>
            <a:rPr lang="en-US" sz="2800" b="1" dirty="0" err="1">
              <a:solidFill>
                <a:schemeClr val="tx2"/>
              </a:solidFill>
              <a:latin typeface="Times New Roman" panose="02020603050405020304" pitchFamily="18" charset="0"/>
              <a:cs typeface="Times New Roman" panose="02020603050405020304" pitchFamily="18" charset="0"/>
            </a:rPr>
            <a:t>kinh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nghiệm</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D6D11FD4-A56E-4FC3-BAA6-BE76B12FE39F}" type="parTrans" cxnId="{C4747002-3C98-47E0-8BDB-0F278EFB559B}">
      <dgm:prSet/>
      <dgm:spPr/>
      <dgm:t>
        <a:bodyPr/>
        <a:lstStyle/>
        <a:p>
          <a:endParaRPr lang="en-US"/>
        </a:p>
      </dgm:t>
    </dgm:pt>
    <dgm:pt modelId="{AF1A7526-99B5-488B-94BC-8B482F2E6A6C}" type="sibTrans" cxnId="{C4747002-3C98-47E0-8BDB-0F278EFB559B}">
      <dgm:prSet/>
      <dgm:spPr/>
      <dgm:t>
        <a:bodyPr/>
        <a:lstStyle/>
        <a:p>
          <a:endParaRPr lang="en-US"/>
        </a:p>
      </dgm:t>
    </dgm:pt>
    <dgm:pt modelId="{457EFF72-7A94-457A-ADE5-05ACA005B4FE}" type="pres">
      <dgm:prSet presAssocID="{8E3C6DE6-9326-4CB7-B69D-9FA09B5A7689}" presName="compositeShape" presStyleCnt="0">
        <dgm:presLayoutVars>
          <dgm:dir/>
          <dgm:resizeHandles/>
        </dgm:presLayoutVars>
      </dgm:prSet>
      <dgm:spPr/>
    </dgm:pt>
    <dgm:pt modelId="{0BC84ED4-5479-4664-A16E-182E70E46F8F}" type="pres">
      <dgm:prSet presAssocID="{8E3C6DE6-9326-4CB7-B69D-9FA09B5A7689}" presName="pyramid" presStyleLbl="node1" presStyleIdx="0" presStyleCnt="1" custLinFactNeighborX="-10393" custLinFactNeighborY="3979"/>
      <dgm:spPr/>
    </dgm:pt>
    <dgm:pt modelId="{89DB520C-CB51-4FDD-922F-428E168CBE7D}" type="pres">
      <dgm:prSet presAssocID="{8E3C6DE6-9326-4CB7-B69D-9FA09B5A7689}" presName="theList" presStyleCnt="0"/>
      <dgm:spPr/>
    </dgm:pt>
    <dgm:pt modelId="{44767476-E744-4631-A165-D62746AF4482}" type="pres">
      <dgm:prSet presAssocID="{C16CCCDD-6889-43D9-B743-E9A956284CA6}" presName="aNode" presStyleLbl="fgAcc1" presStyleIdx="0" presStyleCnt="2">
        <dgm:presLayoutVars>
          <dgm:bulletEnabled val="1"/>
        </dgm:presLayoutVars>
      </dgm:prSet>
      <dgm:spPr/>
    </dgm:pt>
    <dgm:pt modelId="{A27BAF7B-B1F8-4DCB-A4BA-ACF209B083E8}" type="pres">
      <dgm:prSet presAssocID="{C16CCCDD-6889-43D9-B743-E9A956284CA6}" presName="aSpace" presStyleCnt="0"/>
      <dgm:spPr/>
    </dgm:pt>
    <dgm:pt modelId="{A30C99A7-2BA4-470E-8BD1-DE91A5936C36}" type="pres">
      <dgm:prSet presAssocID="{7023B468-BEA7-41F1-8468-E1170429EADC}" presName="aNode" presStyleLbl="fgAcc1" presStyleIdx="1" presStyleCnt="2" custLinFactY="21013" custLinFactNeighborX="1902" custLinFactNeighborY="100000">
        <dgm:presLayoutVars>
          <dgm:bulletEnabled val="1"/>
        </dgm:presLayoutVars>
      </dgm:prSet>
      <dgm:spPr/>
    </dgm:pt>
    <dgm:pt modelId="{0E9A4814-9B59-4DF0-8AFC-D61A82D28054}" type="pres">
      <dgm:prSet presAssocID="{7023B468-BEA7-41F1-8468-E1170429EADC}" presName="aSpace" presStyleCnt="0"/>
      <dgm:spPr/>
    </dgm:pt>
  </dgm:ptLst>
  <dgm:cxnLst>
    <dgm:cxn modelId="{C4747002-3C98-47E0-8BDB-0F278EFB559B}" srcId="{8E3C6DE6-9326-4CB7-B69D-9FA09B5A7689}" destId="{7023B468-BEA7-41F1-8468-E1170429EADC}" srcOrd="1" destOrd="0" parTransId="{D6D11FD4-A56E-4FC3-BAA6-BE76B12FE39F}" sibTransId="{AF1A7526-99B5-488B-94BC-8B482F2E6A6C}"/>
    <dgm:cxn modelId="{FC0A5F45-C661-4E0E-B88B-D972E65A96A0}" type="presOf" srcId="{7023B468-BEA7-41F1-8468-E1170429EADC}" destId="{A30C99A7-2BA4-470E-8BD1-DE91A5936C36}" srcOrd="0" destOrd="0" presId="urn:microsoft.com/office/officeart/2005/8/layout/pyramid2"/>
    <dgm:cxn modelId="{0624CB46-0A10-4C3D-B06D-307EF67B16A9}" srcId="{8E3C6DE6-9326-4CB7-B69D-9FA09B5A7689}" destId="{C16CCCDD-6889-43D9-B743-E9A956284CA6}" srcOrd="0" destOrd="0" parTransId="{56653C65-0E08-4798-9215-AD2411A8F7B5}" sibTransId="{5D6F2C75-D9F8-43EA-B66A-0257EE51E2A6}"/>
    <dgm:cxn modelId="{11EFF57A-AFBF-4AA2-8301-079CD4AAFAEC}" type="presOf" srcId="{C16CCCDD-6889-43D9-B743-E9A956284CA6}" destId="{44767476-E744-4631-A165-D62746AF4482}" srcOrd="0" destOrd="0" presId="urn:microsoft.com/office/officeart/2005/8/layout/pyramid2"/>
    <dgm:cxn modelId="{3EDC87D1-F9AB-4706-844F-D53510AC6E9A}" type="presOf" srcId="{8E3C6DE6-9326-4CB7-B69D-9FA09B5A7689}" destId="{457EFF72-7A94-457A-ADE5-05ACA005B4FE}" srcOrd="0" destOrd="0" presId="urn:microsoft.com/office/officeart/2005/8/layout/pyramid2"/>
    <dgm:cxn modelId="{70942CD0-D6EB-4B84-B81C-D687CFE1D9BA}" type="presParOf" srcId="{457EFF72-7A94-457A-ADE5-05ACA005B4FE}" destId="{0BC84ED4-5479-4664-A16E-182E70E46F8F}" srcOrd="0" destOrd="0" presId="urn:microsoft.com/office/officeart/2005/8/layout/pyramid2"/>
    <dgm:cxn modelId="{1FE5FBED-5BFE-4E29-9DB7-0F5FC739C2B1}" type="presParOf" srcId="{457EFF72-7A94-457A-ADE5-05ACA005B4FE}" destId="{89DB520C-CB51-4FDD-922F-428E168CBE7D}" srcOrd="1" destOrd="0" presId="urn:microsoft.com/office/officeart/2005/8/layout/pyramid2"/>
    <dgm:cxn modelId="{9A61C5EF-68AD-45CD-812F-3D4004BF49C7}" type="presParOf" srcId="{89DB520C-CB51-4FDD-922F-428E168CBE7D}" destId="{44767476-E744-4631-A165-D62746AF4482}" srcOrd="0" destOrd="0" presId="urn:microsoft.com/office/officeart/2005/8/layout/pyramid2"/>
    <dgm:cxn modelId="{D30E2EFC-A7CD-44CE-B75D-BEF76400837F}" type="presParOf" srcId="{89DB520C-CB51-4FDD-922F-428E168CBE7D}" destId="{A27BAF7B-B1F8-4DCB-A4BA-ACF209B083E8}" srcOrd="1" destOrd="0" presId="urn:microsoft.com/office/officeart/2005/8/layout/pyramid2"/>
    <dgm:cxn modelId="{A7E655EE-53D8-4752-A961-7C05E5ABFF86}" type="presParOf" srcId="{89DB520C-CB51-4FDD-922F-428E168CBE7D}" destId="{A30C99A7-2BA4-470E-8BD1-DE91A5936C36}" srcOrd="2" destOrd="0" presId="urn:microsoft.com/office/officeart/2005/8/layout/pyramid2"/>
    <dgm:cxn modelId="{C0AB80D1-E5FA-472B-98A4-63C9B24001D7}" type="presParOf" srcId="{89DB520C-CB51-4FDD-922F-428E168CBE7D}" destId="{0E9A4814-9B59-4DF0-8AFC-D61A82D28054}" srcOrd="3" destOrd="0" presId="urn:microsoft.com/office/officeart/2005/8/layout/pyramid2"/>
  </dgm:cxnLst>
  <dgm:bg>
    <a:solidFill>
      <a:schemeClr val="accent5">
        <a:lumMod val="20000"/>
        <a:lumOff val="80000"/>
      </a:schemeClr>
    </a:solidFill>
  </dgm:bg>
  <dgm:whole>
    <a:ln w="19050">
      <a:solidFill>
        <a:srgbClr val="FF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E3C6DE6-9326-4CB7-B69D-9FA09B5A7689}" type="doc">
      <dgm:prSet loTypeId="urn:microsoft.com/office/officeart/2005/8/layout/pyramid2" loCatId="list" qsTypeId="urn:microsoft.com/office/officeart/2005/8/quickstyle/simple1" qsCatId="simple" csTypeId="urn:microsoft.com/office/officeart/2005/8/colors/accent1_2" csCatId="accent1" phldr="1"/>
      <dgm:spPr/>
    </dgm:pt>
    <dgm:pt modelId="{C16CCCDD-6889-43D9-B743-E9A956284CA6}">
      <dgm:prSet phldrT="[Tex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NT </a:t>
          </a:r>
          <a:r>
            <a:rPr lang="en-US" sz="2800" b="1" dirty="0" err="1">
              <a:solidFill>
                <a:schemeClr val="tx2"/>
              </a:solidFill>
              <a:latin typeface="Times New Roman" panose="02020603050405020304" pitchFamily="18" charset="0"/>
              <a:cs typeface="Times New Roman" panose="02020603050405020304" pitchFamily="18" charset="0"/>
            </a:rPr>
            <a:t>khoa</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học</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56653C65-0E08-4798-9215-AD2411A8F7B5}" type="parTrans" cxnId="{0624CB46-0A10-4C3D-B06D-307EF67B16A9}">
      <dgm:prSet/>
      <dgm:spPr/>
      <dgm:t>
        <a:bodyPr/>
        <a:lstStyle/>
        <a:p>
          <a:endParaRPr lang="en-US"/>
        </a:p>
      </dgm:t>
    </dgm:pt>
    <dgm:pt modelId="{5D6F2C75-D9F8-43EA-B66A-0257EE51E2A6}" type="sibTrans" cxnId="{0624CB46-0A10-4C3D-B06D-307EF67B16A9}">
      <dgm:prSet/>
      <dgm:spPr/>
      <dgm:t>
        <a:bodyPr/>
        <a:lstStyle/>
        <a:p>
          <a:endParaRPr lang="en-US"/>
        </a:p>
      </dgm:t>
    </dgm:pt>
    <dgm:pt modelId="{7023B468-BEA7-41F1-8468-E1170429EADC}">
      <dgm:prSet phldrT="[Text]" custT="1"/>
      <dgm:spPr/>
      <dgm:t>
        <a:bodyPr/>
        <a:lstStyle/>
        <a:p>
          <a:r>
            <a:rPr lang="en-US" sz="2800" b="1" dirty="0">
              <a:solidFill>
                <a:schemeClr val="tx2"/>
              </a:solidFill>
              <a:latin typeface="Times New Roman" panose="02020603050405020304" pitchFamily="18" charset="0"/>
              <a:cs typeface="Times New Roman" panose="02020603050405020304" pitchFamily="18" charset="0"/>
            </a:rPr>
            <a:t>NT </a:t>
          </a:r>
          <a:r>
            <a:rPr lang="en-US" sz="2800" b="1" dirty="0" err="1">
              <a:solidFill>
                <a:schemeClr val="tx2"/>
              </a:solidFill>
              <a:latin typeface="Times New Roman" panose="02020603050405020304" pitchFamily="18" charset="0"/>
              <a:cs typeface="Times New Roman" panose="02020603050405020304" pitchFamily="18" charset="0"/>
            </a:rPr>
            <a:t>thông</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thường</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D6D11FD4-A56E-4FC3-BAA6-BE76B12FE39F}" type="parTrans" cxnId="{C4747002-3C98-47E0-8BDB-0F278EFB559B}">
      <dgm:prSet/>
      <dgm:spPr/>
      <dgm:t>
        <a:bodyPr/>
        <a:lstStyle/>
        <a:p>
          <a:endParaRPr lang="en-US"/>
        </a:p>
      </dgm:t>
    </dgm:pt>
    <dgm:pt modelId="{AF1A7526-99B5-488B-94BC-8B482F2E6A6C}" type="sibTrans" cxnId="{C4747002-3C98-47E0-8BDB-0F278EFB559B}">
      <dgm:prSet/>
      <dgm:spPr/>
      <dgm:t>
        <a:bodyPr/>
        <a:lstStyle/>
        <a:p>
          <a:endParaRPr lang="en-US"/>
        </a:p>
      </dgm:t>
    </dgm:pt>
    <dgm:pt modelId="{457EFF72-7A94-457A-ADE5-05ACA005B4FE}" type="pres">
      <dgm:prSet presAssocID="{8E3C6DE6-9326-4CB7-B69D-9FA09B5A7689}" presName="compositeShape" presStyleCnt="0">
        <dgm:presLayoutVars>
          <dgm:dir/>
          <dgm:resizeHandles/>
        </dgm:presLayoutVars>
      </dgm:prSet>
      <dgm:spPr/>
    </dgm:pt>
    <dgm:pt modelId="{0BC84ED4-5479-4664-A16E-182E70E46F8F}" type="pres">
      <dgm:prSet presAssocID="{8E3C6DE6-9326-4CB7-B69D-9FA09B5A7689}" presName="pyramid" presStyleLbl="node1" presStyleIdx="0" presStyleCnt="1" custLinFactNeighborX="-394"/>
      <dgm:spPr/>
    </dgm:pt>
    <dgm:pt modelId="{89DB520C-CB51-4FDD-922F-428E168CBE7D}" type="pres">
      <dgm:prSet presAssocID="{8E3C6DE6-9326-4CB7-B69D-9FA09B5A7689}" presName="theList" presStyleCnt="0"/>
      <dgm:spPr/>
    </dgm:pt>
    <dgm:pt modelId="{44767476-E744-4631-A165-D62746AF4482}" type="pres">
      <dgm:prSet presAssocID="{C16CCCDD-6889-43D9-B743-E9A956284CA6}" presName="aNode" presStyleLbl="fgAcc1" presStyleIdx="0" presStyleCnt="2">
        <dgm:presLayoutVars>
          <dgm:bulletEnabled val="1"/>
        </dgm:presLayoutVars>
      </dgm:prSet>
      <dgm:spPr/>
    </dgm:pt>
    <dgm:pt modelId="{A27BAF7B-B1F8-4DCB-A4BA-ACF209B083E8}" type="pres">
      <dgm:prSet presAssocID="{C16CCCDD-6889-43D9-B743-E9A956284CA6}" presName="aSpace" presStyleCnt="0"/>
      <dgm:spPr/>
    </dgm:pt>
    <dgm:pt modelId="{A30C99A7-2BA4-470E-8BD1-DE91A5936C36}" type="pres">
      <dgm:prSet presAssocID="{7023B468-BEA7-41F1-8468-E1170429EADC}" presName="aNode" presStyleLbl="fgAcc1" presStyleIdx="1" presStyleCnt="2" custLinFactY="21013" custLinFactNeighborX="1902" custLinFactNeighborY="100000">
        <dgm:presLayoutVars>
          <dgm:bulletEnabled val="1"/>
        </dgm:presLayoutVars>
      </dgm:prSet>
      <dgm:spPr/>
    </dgm:pt>
    <dgm:pt modelId="{0E9A4814-9B59-4DF0-8AFC-D61A82D28054}" type="pres">
      <dgm:prSet presAssocID="{7023B468-BEA7-41F1-8468-E1170429EADC}" presName="aSpace" presStyleCnt="0"/>
      <dgm:spPr/>
    </dgm:pt>
  </dgm:ptLst>
  <dgm:cxnLst>
    <dgm:cxn modelId="{C4747002-3C98-47E0-8BDB-0F278EFB559B}" srcId="{8E3C6DE6-9326-4CB7-B69D-9FA09B5A7689}" destId="{7023B468-BEA7-41F1-8468-E1170429EADC}" srcOrd="1" destOrd="0" parTransId="{D6D11FD4-A56E-4FC3-BAA6-BE76B12FE39F}" sibTransId="{AF1A7526-99B5-488B-94BC-8B482F2E6A6C}"/>
    <dgm:cxn modelId="{578A902E-ECEC-4F2B-9BDA-89222D6BCB82}" type="presOf" srcId="{7023B468-BEA7-41F1-8468-E1170429EADC}" destId="{A30C99A7-2BA4-470E-8BD1-DE91A5936C36}" srcOrd="0" destOrd="0" presId="urn:microsoft.com/office/officeart/2005/8/layout/pyramid2"/>
    <dgm:cxn modelId="{0624CB46-0A10-4C3D-B06D-307EF67B16A9}" srcId="{8E3C6DE6-9326-4CB7-B69D-9FA09B5A7689}" destId="{C16CCCDD-6889-43D9-B743-E9A956284CA6}" srcOrd="0" destOrd="0" parTransId="{56653C65-0E08-4798-9215-AD2411A8F7B5}" sibTransId="{5D6F2C75-D9F8-43EA-B66A-0257EE51E2A6}"/>
    <dgm:cxn modelId="{5EE9048F-3054-4629-8C68-8BAE4C25256F}" type="presOf" srcId="{8E3C6DE6-9326-4CB7-B69D-9FA09B5A7689}" destId="{457EFF72-7A94-457A-ADE5-05ACA005B4FE}" srcOrd="0" destOrd="0" presId="urn:microsoft.com/office/officeart/2005/8/layout/pyramid2"/>
    <dgm:cxn modelId="{208420D2-FC91-48CD-BAFC-8D5CF22A0583}" type="presOf" srcId="{C16CCCDD-6889-43D9-B743-E9A956284CA6}" destId="{44767476-E744-4631-A165-D62746AF4482}" srcOrd="0" destOrd="0" presId="urn:microsoft.com/office/officeart/2005/8/layout/pyramid2"/>
    <dgm:cxn modelId="{302FA2E3-2D5E-486A-A483-8E1C5C9FD48E}" type="presParOf" srcId="{457EFF72-7A94-457A-ADE5-05ACA005B4FE}" destId="{0BC84ED4-5479-4664-A16E-182E70E46F8F}" srcOrd="0" destOrd="0" presId="urn:microsoft.com/office/officeart/2005/8/layout/pyramid2"/>
    <dgm:cxn modelId="{125FBB32-F36E-44D2-9160-94951C9BB22F}" type="presParOf" srcId="{457EFF72-7A94-457A-ADE5-05ACA005B4FE}" destId="{89DB520C-CB51-4FDD-922F-428E168CBE7D}" srcOrd="1" destOrd="0" presId="urn:microsoft.com/office/officeart/2005/8/layout/pyramid2"/>
    <dgm:cxn modelId="{38BDE6CE-7905-4D48-8E28-9863EC1ED308}" type="presParOf" srcId="{89DB520C-CB51-4FDD-922F-428E168CBE7D}" destId="{44767476-E744-4631-A165-D62746AF4482}" srcOrd="0" destOrd="0" presId="urn:microsoft.com/office/officeart/2005/8/layout/pyramid2"/>
    <dgm:cxn modelId="{7FD71BC0-4546-4EEB-8CF7-A5C41462EFCA}" type="presParOf" srcId="{89DB520C-CB51-4FDD-922F-428E168CBE7D}" destId="{A27BAF7B-B1F8-4DCB-A4BA-ACF209B083E8}" srcOrd="1" destOrd="0" presId="urn:microsoft.com/office/officeart/2005/8/layout/pyramid2"/>
    <dgm:cxn modelId="{2D28214A-6772-4456-B6AB-CAA43F0A7FEC}" type="presParOf" srcId="{89DB520C-CB51-4FDD-922F-428E168CBE7D}" destId="{A30C99A7-2BA4-470E-8BD1-DE91A5936C36}" srcOrd="2" destOrd="0" presId="urn:microsoft.com/office/officeart/2005/8/layout/pyramid2"/>
    <dgm:cxn modelId="{3B913D63-BDDB-4911-B36B-03FA3E9BA72E}" type="presParOf" srcId="{89DB520C-CB51-4FDD-922F-428E168CBE7D}" destId="{0E9A4814-9B59-4DF0-8AFC-D61A82D28054}" srcOrd="3" destOrd="0" presId="urn:microsoft.com/office/officeart/2005/8/layout/pyramid2"/>
  </dgm:cxnLst>
  <dgm:bg>
    <a:solidFill>
      <a:schemeClr val="accent5">
        <a:lumMod val="20000"/>
        <a:lumOff val="80000"/>
      </a:schemeClr>
    </a:solidFill>
  </dgm:bg>
  <dgm:whole>
    <a:ln w="19050">
      <a:solidFill>
        <a:srgbClr val="FF0000"/>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dgm:t>
        <a:bodyPr/>
        <a:lstStyle/>
        <a:p>
          <a:r>
            <a:rPr lang="en-US" sz="4000" b="1">
              <a:solidFill>
                <a:schemeClr val="tx2"/>
              </a:solidFill>
              <a:latin typeface="Times New Roman" pitchFamily="18" charset="0"/>
              <a:cs typeface="Times New Roman" pitchFamily="18" charset="0"/>
            </a:rPr>
            <a:t>a.</a:t>
          </a:r>
          <a:endParaRPr lang="en-US" sz="4000" b="1" dirty="0">
            <a:solidFill>
              <a:schemeClr val="tx2"/>
            </a:solidFill>
            <a:latin typeface="Times New Roman" pitchFamily="18" charset="0"/>
            <a:cs typeface="Times New Roman" pitchFamily="18" charset="0"/>
          </a:endParaRP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3200" b="1">
              <a:latin typeface="Times New Roman" pitchFamily="18" charset="0"/>
              <a:cs typeface="Times New Roman" pitchFamily="18" charset="0"/>
            </a:rPr>
            <a:t>Phạm trù thực tiễn</a:t>
          </a:r>
          <a:endParaRPr lang="en-US" sz="3200" b="1" dirty="0">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dgm:t>
        <a:bodyPr/>
        <a:lstStyle/>
        <a:p>
          <a:r>
            <a:rPr lang="en-US" sz="4000" b="1">
              <a:solidFill>
                <a:schemeClr val="tx2"/>
              </a:solidFill>
              <a:latin typeface="Times New Roman" pitchFamily="18" charset="0"/>
              <a:cs typeface="Times New Roman" pitchFamily="18" charset="0"/>
            </a:rPr>
            <a:t>b.</a:t>
          </a:r>
          <a:endParaRPr lang="en-US" sz="40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EE87098A-61D7-40D5-AB9C-74ADF2D7BC2A}">
      <dgm:prSet phldrT="[Text]" custT="1"/>
      <dgm:spPr/>
      <dgm:t>
        <a:bodyPr/>
        <a:lstStyle/>
        <a:p>
          <a:pPr algn="l"/>
          <a:r>
            <a:rPr lang="en-US" sz="3200" b="1" dirty="0" err="1">
              <a:latin typeface="Times New Roman" pitchFamily="18" charset="0"/>
              <a:cs typeface="Times New Roman" pitchFamily="18" charset="0"/>
            </a:rPr>
            <a:t>Vai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trò</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của</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thực</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tiễn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đối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với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nhận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thức</a:t>
          </a:r>
          <a:endParaRPr lang="en-US" sz="3200" b="1" dirty="0">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latin typeface="Times New Roman" pitchFamily="18" charset="0"/>
            <a:cs typeface="Times New Roman" pitchFamily="18" charset="0"/>
          </a:endParaRPr>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2">
        <dgm:presLayoutVars>
          <dgm:chMax val="1"/>
          <dgm:bulletEnabled val="1"/>
        </dgm:presLayoutVars>
      </dgm:prSet>
      <dgm:spPr/>
    </dgm:pt>
    <dgm:pt modelId="{0DAB1469-03E9-4D9F-BEEA-7BAD8D0AC49F}" type="pres">
      <dgm:prSet presAssocID="{6D78E838-C40B-4A2D-96AB-3C36A2D0DC16}" presName="descendantText" presStyleLbl="alignAcc1" presStyleIdx="0" presStyleCnt="2">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2">
        <dgm:presLayoutVars>
          <dgm:chMax val="1"/>
          <dgm:bulletEnabled val="1"/>
        </dgm:presLayoutVars>
      </dgm:prSet>
      <dgm:spPr/>
    </dgm:pt>
    <dgm:pt modelId="{66EE8A80-F4D4-4B0E-81C4-C67A772FA914}" type="pres">
      <dgm:prSet presAssocID="{9FF8373A-6519-49BB-9B1C-267FE05AD0D1}" presName="descendantText" presStyleLbl="alignAcc1" presStyleIdx="1" presStyleCnt="2" custLinFactNeighborY="0">
        <dgm:presLayoutVars>
          <dgm:bulletEnabled val="1"/>
        </dgm:presLayoutVars>
      </dgm:prSet>
      <dgm:spPr/>
    </dgm:pt>
  </dgm:ptLst>
  <dgm:cxnLst>
    <dgm:cxn modelId="{94A8D32D-9245-4598-BFC4-41535380054B}" srcId="{06499D92-1B58-4ABB-B177-83C497903464}" destId="{9FF8373A-6519-49BB-9B1C-267FE05AD0D1}" srcOrd="1" destOrd="0" parTransId="{612F8D83-B44F-4931-95F9-3204CC9E1198}" sibTransId="{B3DA407D-0D72-4CE5-B3EF-8307CA7052B0}"/>
    <dgm:cxn modelId="{6C240841-90AD-4576-9371-001EFEC92BC6}" type="presOf" srcId="{EE87098A-61D7-40D5-AB9C-74ADF2D7BC2A}" destId="{66EE8A80-F4D4-4B0E-81C4-C67A772FA914}" srcOrd="0" destOrd="0" presId="urn:microsoft.com/office/officeart/2005/8/layout/chevron2"/>
    <dgm:cxn modelId="{BE7ACB66-DCD4-47DF-992F-D151188EC994}" srcId="{9FF8373A-6519-49BB-9B1C-267FE05AD0D1}" destId="{EE87098A-61D7-40D5-AB9C-74ADF2D7BC2A}" srcOrd="0" destOrd="0" parTransId="{2805ECA1-21A3-4F8F-AA97-A9F008951F86}" sibTransId="{185FB2E3-4F8B-4609-ACC4-0782EEF88E18}"/>
    <dgm:cxn modelId="{42AAFD7C-B4A2-4B97-B56D-8CECD9BE1AB9}" type="presOf" srcId="{9FF8373A-6519-49BB-9B1C-267FE05AD0D1}" destId="{D2E498E5-5D32-477C-AD89-F3DFDEA2421E}"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AAD894C2-B5EB-47CE-B3E1-C1F16C7BA883}" type="presOf" srcId="{06499D92-1B58-4ABB-B177-83C497903464}" destId="{A8385CC5-9E3D-4630-8A14-80529E56AA25}" srcOrd="0" destOrd="0" presId="urn:microsoft.com/office/officeart/2005/8/layout/chevron2"/>
    <dgm:cxn modelId="{DEAB9FC2-B182-4F5A-865E-D89A3226F2DF}" type="presOf" srcId="{6D78E838-C40B-4A2D-96AB-3C36A2D0DC16}" destId="{A7A3CE45-31EC-4F1E-B460-AE5C11441564}" srcOrd="0" destOrd="0" presId="urn:microsoft.com/office/officeart/2005/8/layout/chevron2"/>
    <dgm:cxn modelId="{3F0BF6E1-FF98-41A0-93D9-C5C41D4764B9}" type="presOf" srcId="{1D3F762B-C24B-4AED-81EC-C5404096EB3B}" destId="{0DAB1469-03E9-4D9F-BEEA-7BAD8D0AC49F}"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3FDF64A7-EE8F-4BA9-A861-3CC395FA202A}" type="presParOf" srcId="{A8385CC5-9E3D-4630-8A14-80529E56AA25}" destId="{983C9849-91B6-45B4-BBE3-096EDDB9258B}" srcOrd="0" destOrd="0" presId="urn:microsoft.com/office/officeart/2005/8/layout/chevron2"/>
    <dgm:cxn modelId="{1D34B583-D8AB-4E36-94A8-C76A0EEEE07B}" type="presParOf" srcId="{983C9849-91B6-45B4-BBE3-096EDDB9258B}" destId="{A7A3CE45-31EC-4F1E-B460-AE5C11441564}" srcOrd="0" destOrd="0" presId="urn:microsoft.com/office/officeart/2005/8/layout/chevron2"/>
    <dgm:cxn modelId="{7BF4D59F-BF40-4708-9289-CE89D28A7196}" type="presParOf" srcId="{983C9849-91B6-45B4-BBE3-096EDDB9258B}" destId="{0DAB1469-03E9-4D9F-BEEA-7BAD8D0AC49F}" srcOrd="1" destOrd="0" presId="urn:microsoft.com/office/officeart/2005/8/layout/chevron2"/>
    <dgm:cxn modelId="{5FC7B209-234F-4F84-A5CA-3E64FCDE6087}" type="presParOf" srcId="{A8385CC5-9E3D-4630-8A14-80529E56AA25}" destId="{263644C0-3AEF-472C-BC5B-C2E99FB885CD}" srcOrd="1" destOrd="0" presId="urn:microsoft.com/office/officeart/2005/8/layout/chevron2"/>
    <dgm:cxn modelId="{8CC62F55-A993-4694-863D-3F0694CABEAA}" type="presParOf" srcId="{A8385CC5-9E3D-4630-8A14-80529E56AA25}" destId="{0EC25FD6-90FD-4D80-8465-5C87A0822180}" srcOrd="2" destOrd="0" presId="urn:microsoft.com/office/officeart/2005/8/layout/chevron2"/>
    <dgm:cxn modelId="{60674109-09D9-411D-AE07-CDFC34450DDD}" type="presParOf" srcId="{0EC25FD6-90FD-4D80-8465-5C87A0822180}" destId="{D2E498E5-5D32-477C-AD89-F3DFDEA2421E}" srcOrd="0" destOrd="0" presId="urn:microsoft.com/office/officeart/2005/8/layout/chevron2"/>
    <dgm:cxn modelId="{4B43FBFD-F7A8-4AE0-9C9D-98F47B76CF86}" type="presParOf" srcId="{0EC25FD6-90FD-4D80-8465-5C87A0822180}" destId="{66EE8A80-F4D4-4B0E-81C4-C67A772FA9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4701BA-C119-411E-B146-790D824C7E8A}" type="doc">
      <dgm:prSet loTypeId="urn:microsoft.com/office/officeart/2005/8/layout/venn1" loCatId="relationship" qsTypeId="urn:microsoft.com/office/officeart/2005/8/quickstyle/simple1" qsCatId="simple" csTypeId="urn:microsoft.com/office/officeart/2005/8/colors/accent2_2" csCatId="accent2" phldr="1"/>
      <dgm:spPr/>
    </dgm:pt>
    <dgm:pt modelId="{622C88A5-E691-4576-84ED-47881D8D5C65}" type="pres">
      <dgm:prSet presAssocID="{914701BA-C119-411E-B146-790D824C7E8A}" presName="compositeShape" presStyleCnt="0">
        <dgm:presLayoutVars>
          <dgm:chMax val="7"/>
          <dgm:dir/>
          <dgm:resizeHandles val="exact"/>
        </dgm:presLayoutVars>
      </dgm:prSet>
      <dgm:spPr/>
    </dgm:pt>
  </dgm:ptLst>
  <dgm:cxnLst>
    <dgm:cxn modelId="{25567129-FF8B-4808-AA8B-54797C5822DD}" type="presOf" srcId="{914701BA-C119-411E-B146-790D824C7E8A}" destId="{622C88A5-E691-4576-84ED-47881D8D5C65}"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883FB26-24C5-491F-A837-40D196E0394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BFE22AD7-0FAB-4779-85AE-2B1EBC74E097}">
      <dgm:prSet phldrT="[Text]" custT="1"/>
      <dgm:spPr>
        <a:solidFill>
          <a:schemeClr val="accent3"/>
        </a:solidFill>
        <a:ln w="38100"/>
      </dgm:spPr>
      <dgm:t>
        <a:bodyPr/>
        <a:lstStyle/>
        <a:p>
          <a:pPr algn="just"/>
          <a:r>
            <a:rPr lang="en-US" sz="2400" b="1" dirty="0">
              <a:solidFill>
                <a:schemeClr val="tx2"/>
              </a:solidFill>
              <a:latin typeface="Times New Roman" panose="02020603050405020304" pitchFamily="18" charset="0"/>
              <a:cs typeface="Times New Roman" panose="02020603050405020304" pitchFamily="18" charset="0"/>
            </a:rPr>
            <a:t>TT </a:t>
          </a:r>
          <a:r>
            <a:rPr lang="en-US" sz="2400" b="1" dirty="0" err="1">
              <a:solidFill>
                <a:schemeClr val="tx2"/>
              </a:solidFill>
              <a:latin typeface="Times New Roman" panose="02020603050405020304" pitchFamily="18" charset="0"/>
              <a:cs typeface="Times New Roman" panose="02020603050405020304" pitchFamily="18" charset="0"/>
            </a:rPr>
            <a:t>Là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hoạt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động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nhận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thức</a:t>
          </a:r>
          <a:r>
            <a:rPr lang="en-US" sz="2400" b="1" dirty="0">
              <a:solidFill>
                <a:schemeClr val="tx2"/>
              </a:solidFill>
              <a:latin typeface="Times New Roman" panose="02020603050405020304" pitchFamily="18" charset="0"/>
              <a:cs typeface="Times New Roman" panose="02020603050405020304" pitchFamily="18" charset="0"/>
            </a:rPr>
            <a:t>, ý </a:t>
          </a:r>
          <a:r>
            <a:rPr lang="en-US" sz="2400" b="1" dirty="0" err="1">
              <a:solidFill>
                <a:schemeClr val="tx2"/>
              </a:solidFill>
              <a:latin typeface="Times New Roman" panose="02020603050405020304" pitchFamily="18" charset="0"/>
              <a:cs typeface="Times New Roman" panose="02020603050405020304" pitchFamily="18" charset="0"/>
            </a:rPr>
            <a:t>thức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tinh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thần</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D1751288-F03A-4220-B8F2-429197AF3E66}" type="parTrans" cxnId="{675D3FEC-174F-4464-B28C-375EEA9B42BE}">
      <dgm:prSet/>
      <dgm:spPr/>
      <dgm:t>
        <a:bodyPr/>
        <a:lstStyle/>
        <a:p>
          <a:endParaRPr lang="en-US"/>
        </a:p>
      </dgm:t>
    </dgm:pt>
    <dgm:pt modelId="{E7E10859-7B6D-4B44-B0D9-EF9541E35F2A}" type="sibTrans" cxnId="{675D3FEC-174F-4464-B28C-375EEA9B42BE}">
      <dgm:prSet/>
      <dgm:spPr>
        <a:solidFill>
          <a:srgbClr val="FF0000"/>
        </a:solidFill>
      </dgm:spPr>
      <dgm:t>
        <a:bodyPr/>
        <a:lstStyle/>
        <a:p>
          <a:endParaRPr lang="en-US"/>
        </a:p>
      </dgm:t>
    </dgm:pt>
    <dgm:pt modelId="{30B63520-D1D6-45C9-B2E4-6C3B33B04A2D}">
      <dgm:prSet phldrT="[Text]" custT="1"/>
      <dgm:spPr>
        <a:solidFill>
          <a:schemeClr val="accent3"/>
        </a:solidFill>
        <a:ln w="38100"/>
      </dgm:spPr>
      <dgm:t>
        <a:bodyPr/>
        <a:lstStyle/>
        <a:p>
          <a:pPr algn="just"/>
          <a:r>
            <a:rPr lang="en-US" sz="2400" b="1" dirty="0">
              <a:solidFill>
                <a:schemeClr val="tx2"/>
              </a:solidFill>
              <a:latin typeface="Times New Roman" panose="02020603050405020304" pitchFamily="18" charset="0"/>
              <a:cs typeface="Times New Roman" panose="02020603050405020304" pitchFamily="18" charset="0"/>
            </a:rPr>
            <a:t>TT </a:t>
          </a:r>
          <a:r>
            <a:rPr lang="en-US" sz="2400" b="1" dirty="0" err="1">
              <a:solidFill>
                <a:schemeClr val="tx2"/>
              </a:solidFill>
              <a:latin typeface="Times New Roman" panose="02020603050405020304" pitchFamily="18" charset="0"/>
              <a:cs typeface="Times New Roman" panose="02020603050405020304" pitchFamily="18" charset="0"/>
            </a:rPr>
            <a:t>Là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hoạt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động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sáng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tạo</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ra</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vũ</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trụ</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của</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thượng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đế</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A897C778-175E-433A-8E50-A02531C5BA30}" type="parTrans" cxnId="{8AB9C3A6-B47B-4661-9296-D1BE5DB64976}">
      <dgm:prSet/>
      <dgm:spPr/>
      <dgm:t>
        <a:bodyPr/>
        <a:lstStyle/>
        <a:p>
          <a:endParaRPr lang="en-US"/>
        </a:p>
      </dgm:t>
    </dgm:pt>
    <dgm:pt modelId="{D2260ABF-F29A-44B0-B9E8-3EB75D128249}" type="sibTrans" cxnId="{8AB9C3A6-B47B-4661-9296-D1BE5DB64976}">
      <dgm:prSet/>
      <dgm:spPr>
        <a:solidFill>
          <a:srgbClr val="FF0000"/>
        </a:solidFill>
      </dgm:spPr>
      <dgm:t>
        <a:bodyPr/>
        <a:lstStyle/>
        <a:p>
          <a:endParaRPr lang="en-US"/>
        </a:p>
      </dgm:t>
    </dgm:pt>
    <dgm:pt modelId="{13146314-235F-4D0B-BDCC-D4714F5A4762}">
      <dgm:prSet phldrT="[Text]" custT="1"/>
      <dgm:spPr>
        <a:solidFill>
          <a:schemeClr val="accent3"/>
        </a:solidFill>
        <a:ln w="38100"/>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Chỉ</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mới</a:t>
          </a:r>
          <a:r>
            <a:rPr lang="en-US" sz="2000" b="1" dirty="0">
              <a:solidFill>
                <a:schemeClr val="tx2"/>
              </a:solidFill>
              <a:latin typeface="Times New Roman" panose="02020603050405020304" pitchFamily="18" charset="0"/>
              <a:cs typeface="Times New Roman" panose="02020603050405020304" pitchFamily="18" charset="0"/>
            </a:rPr>
            <a:t> NT </a:t>
          </a:r>
          <a:r>
            <a:rPr lang="en-US" sz="2000" b="1" dirty="0" err="1">
              <a:solidFill>
                <a:schemeClr val="tx2"/>
              </a:solidFill>
              <a:latin typeface="Times New Roman" panose="02020603050405020304" pitchFamily="18" charset="0"/>
              <a:cs typeface="Times New Roman" panose="02020603050405020304" pitchFamily="18" charset="0"/>
            </a:rPr>
            <a:t>dưới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hình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khách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thể</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trực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quan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không</a:t>
          </a:r>
          <a:r>
            <a:rPr lang="en-US" sz="2000" b="1" dirty="0">
              <a:solidFill>
                <a:schemeClr val="tx2"/>
              </a:solidFill>
              <a:latin typeface="Times New Roman" panose="02020603050405020304" pitchFamily="18" charset="0"/>
              <a:cs typeface="Times New Roman" panose="02020603050405020304" pitchFamily="18" charset="0"/>
            </a:rPr>
            <a:t> NT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hoạt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động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cảm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giác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của</a:t>
          </a:r>
          <a:r>
            <a:rPr lang="en-US" sz="2000" b="1" dirty="0">
              <a:solidFill>
                <a:schemeClr val="tx2"/>
              </a:solidFill>
              <a:latin typeface="Times New Roman" panose="02020603050405020304" pitchFamily="18" charset="0"/>
              <a:cs typeface="Times New Roman" panose="02020603050405020304" pitchFamily="18" charset="0"/>
            </a:rPr>
            <a:t> con </a:t>
          </a:r>
          <a:r>
            <a:rPr lang="en-US" sz="2000" b="1" dirty="0" err="1">
              <a:solidFill>
                <a:schemeClr val="tx2"/>
              </a:solidFill>
              <a:latin typeface="Times New Roman" panose="02020603050405020304" pitchFamily="18" charset="0"/>
              <a:cs typeface="Times New Roman" panose="02020603050405020304" pitchFamily="18" charset="0"/>
            </a:rPr>
            <a:t>người</a:t>
          </a:r>
          <a:r>
            <a:rPr lang="en-US" sz="2000" b="1" dirty="0">
              <a:solidFill>
                <a:schemeClr val="tx2"/>
              </a:solidFill>
              <a:latin typeface="Times New Roman" panose="02020603050405020304" pitchFamily="18" charset="0"/>
              <a:cs typeface="Times New Roman" panose="02020603050405020304" pitchFamily="18" charset="0"/>
            </a:rPr>
            <a:t> – </a:t>
          </a:r>
          <a:r>
            <a:rPr lang="en-US" sz="2000" b="1" dirty="0" err="1">
              <a:solidFill>
                <a:schemeClr val="tx2"/>
              </a:solidFill>
              <a:latin typeface="Times New Roman" panose="02020603050405020304" pitchFamily="18" charset="0"/>
              <a:cs typeface="Times New Roman" panose="02020603050405020304" pitchFamily="18" charset="0"/>
            </a:rPr>
            <a:t>thực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tiễn</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83D88010-48E9-4FA2-9680-17AF8DC79415}" type="parTrans" cxnId="{0C33F1AB-7024-43B0-AC85-E5DDEA197D4D}">
      <dgm:prSet/>
      <dgm:spPr/>
      <dgm:t>
        <a:bodyPr/>
        <a:lstStyle/>
        <a:p>
          <a:endParaRPr lang="en-US"/>
        </a:p>
      </dgm:t>
    </dgm:pt>
    <dgm:pt modelId="{4A62F545-91FB-46BF-AA7B-FD6CFD8D8ECA}" type="sibTrans" cxnId="{0C33F1AB-7024-43B0-AC85-E5DDEA197D4D}">
      <dgm:prSet/>
      <dgm:spPr/>
      <dgm:t>
        <a:bodyPr/>
        <a:lstStyle/>
        <a:p>
          <a:endParaRPr lang="en-US"/>
        </a:p>
      </dgm:t>
    </dgm:pt>
    <dgm:pt modelId="{B8AD5549-293C-44A5-A296-400142DD0B35}" type="pres">
      <dgm:prSet presAssocID="{6883FB26-24C5-491F-A837-40D196E03944}" presName="Name0" presStyleCnt="0">
        <dgm:presLayoutVars>
          <dgm:dir/>
          <dgm:resizeHandles val="exact"/>
        </dgm:presLayoutVars>
      </dgm:prSet>
      <dgm:spPr/>
    </dgm:pt>
    <dgm:pt modelId="{E52C73E2-48DE-4057-AAC5-25EBAAC81383}" type="pres">
      <dgm:prSet presAssocID="{BFE22AD7-0FAB-4779-85AE-2B1EBC74E097}" presName="composite" presStyleCnt="0"/>
      <dgm:spPr/>
    </dgm:pt>
    <dgm:pt modelId="{CA3C14B8-17F7-41B3-9C7E-D760189018AA}" type="pres">
      <dgm:prSet presAssocID="{BFE22AD7-0FAB-4779-85AE-2B1EBC74E097}" presName="imagSh" presStyleLbl="bgImgPlace1" presStyleIdx="0" presStyleCnt="3"/>
      <dgm:spPr>
        <a:noFill/>
        <a:ln w="19050">
          <a:solidFill>
            <a:srgbClr val="FFC000"/>
          </a:solidFill>
        </a:ln>
      </dgm:spPr>
    </dgm:pt>
    <dgm:pt modelId="{7D5737CA-2698-4E3D-94B7-E434B2097BE6}" type="pres">
      <dgm:prSet presAssocID="{BFE22AD7-0FAB-4779-85AE-2B1EBC74E097}" presName="txNode" presStyleLbl="node1" presStyleIdx="0" presStyleCnt="3" custScaleX="149928" custScaleY="136058" custLinFactNeighborX="-141" custLinFactNeighborY="12172">
        <dgm:presLayoutVars>
          <dgm:bulletEnabled val="1"/>
        </dgm:presLayoutVars>
      </dgm:prSet>
      <dgm:spPr/>
    </dgm:pt>
    <dgm:pt modelId="{F6294260-EE10-4E75-B8DE-0201E97B3FDA}" type="pres">
      <dgm:prSet presAssocID="{E7E10859-7B6D-4B44-B0D9-EF9541E35F2A}" presName="sibTrans" presStyleLbl="sibTrans2D1" presStyleIdx="0" presStyleCnt="2" custScaleX="194306"/>
      <dgm:spPr/>
    </dgm:pt>
    <dgm:pt modelId="{CCE8A4F4-D66F-4D50-BDE4-0CCED04D438E}" type="pres">
      <dgm:prSet presAssocID="{E7E10859-7B6D-4B44-B0D9-EF9541E35F2A}" presName="connTx" presStyleLbl="sibTrans2D1" presStyleIdx="0" presStyleCnt="2"/>
      <dgm:spPr/>
    </dgm:pt>
    <dgm:pt modelId="{DAF89F61-DF1E-4361-A54B-8F735457EDFF}" type="pres">
      <dgm:prSet presAssocID="{30B63520-D1D6-45C9-B2E4-6C3B33B04A2D}" presName="composite" presStyleCnt="0"/>
      <dgm:spPr/>
    </dgm:pt>
    <dgm:pt modelId="{868ACECC-2E94-4C90-93F1-7D96BEA3AC14}" type="pres">
      <dgm:prSet presAssocID="{30B63520-D1D6-45C9-B2E4-6C3B33B04A2D}" presName="imagSh" presStyleLbl="bgImgPlace1" presStyleIdx="1" presStyleCnt="3"/>
      <dgm:spPr>
        <a:noFill/>
        <a:ln w="19050">
          <a:solidFill>
            <a:srgbClr val="FFC000"/>
          </a:solidFill>
        </a:ln>
      </dgm:spPr>
    </dgm:pt>
    <dgm:pt modelId="{AE877034-79D0-4A07-A7B6-6109B6BE5EB3}" type="pres">
      <dgm:prSet presAssocID="{30B63520-D1D6-45C9-B2E4-6C3B33B04A2D}" presName="txNode" presStyleLbl="node1" presStyleIdx="1" presStyleCnt="3" custScaleX="139189" custScaleY="138154" custLinFactNeighborY="14875">
        <dgm:presLayoutVars>
          <dgm:bulletEnabled val="1"/>
        </dgm:presLayoutVars>
      </dgm:prSet>
      <dgm:spPr/>
    </dgm:pt>
    <dgm:pt modelId="{CC04C360-FFFE-4B00-B123-A035D67D43E0}" type="pres">
      <dgm:prSet presAssocID="{D2260ABF-F29A-44B0-B9E8-3EB75D128249}" presName="sibTrans" presStyleLbl="sibTrans2D1" presStyleIdx="1" presStyleCnt="2" custScaleX="194306"/>
      <dgm:spPr/>
    </dgm:pt>
    <dgm:pt modelId="{0F919C49-CD80-4836-8E6E-DD0DBB58BABF}" type="pres">
      <dgm:prSet presAssocID="{D2260ABF-F29A-44B0-B9E8-3EB75D128249}" presName="connTx" presStyleLbl="sibTrans2D1" presStyleIdx="1" presStyleCnt="2"/>
      <dgm:spPr/>
    </dgm:pt>
    <dgm:pt modelId="{8231DBBB-A817-4013-B49C-3ADD3FB1E72A}" type="pres">
      <dgm:prSet presAssocID="{13146314-235F-4D0B-BDCC-D4714F5A4762}" presName="composite" presStyleCnt="0"/>
      <dgm:spPr/>
    </dgm:pt>
    <dgm:pt modelId="{008BA06D-362F-4412-A593-B81439107905}" type="pres">
      <dgm:prSet presAssocID="{13146314-235F-4D0B-BDCC-D4714F5A4762}" presName="imagSh" presStyleLbl="bgImgPlace1" presStyleIdx="2" presStyleCnt="3"/>
      <dgm:spPr>
        <a:noFill/>
        <a:ln w="19050">
          <a:solidFill>
            <a:srgbClr val="FFC000"/>
          </a:solidFill>
        </a:ln>
      </dgm:spPr>
    </dgm:pt>
    <dgm:pt modelId="{1F35E4A9-6F31-4DAE-AFF5-891D1927E5C0}" type="pres">
      <dgm:prSet presAssocID="{13146314-235F-4D0B-BDCC-D4714F5A4762}" presName="txNode" presStyleLbl="node1" presStyleIdx="2" presStyleCnt="3" custScaleX="161013" custScaleY="139743" custLinFactNeighborX="-676" custLinFactNeighborY="10143">
        <dgm:presLayoutVars>
          <dgm:bulletEnabled val="1"/>
        </dgm:presLayoutVars>
      </dgm:prSet>
      <dgm:spPr/>
    </dgm:pt>
  </dgm:ptLst>
  <dgm:cxnLst>
    <dgm:cxn modelId="{574B3017-5FCA-4641-BF87-09F95C33B9F2}" type="presOf" srcId="{BFE22AD7-0FAB-4779-85AE-2B1EBC74E097}" destId="{7D5737CA-2698-4E3D-94B7-E434B2097BE6}" srcOrd="0" destOrd="0" presId="urn:microsoft.com/office/officeart/2005/8/layout/hProcess10"/>
    <dgm:cxn modelId="{61AD691B-1678-4278-A8E1-2A38083965DC}" type="presOf" srcId="{D2260ABF-F29A-44B0-B9E8-3EB75D128249}" destId="{CC04C360-FFFE-4B00-B123-A035D67D43E0}" srcOrd="0" destOrd="0" presId="urn:microsoft.com/office/officeart/2005/8/layout/hProcess10"/>
    <dgm:cxn modelId="{5CE83436-4E43-4BA7-8F59-A3848C7E70D6}" type="presOf" srcId="{E7E10859-7B6D-4B44-B0D9-EF9541E35F2A}" destId="{CCE8A4F4-D66F-4D50-BDE4-0CCED04D438E}" srcOrd="1" destOrd="0" presId="urn:microsoft.com/office/officeart/2005/8/layout/hProcess10"/>
    <dgm:cxn modelId="{5FB0FB5B-6C74-4C0F-9E8B-9AD70A9AF5BE}" type="presOf" srcId="{D2260ABF-F29A-44B0-B9E8-3EB75D128249}" destId="{0F919C49-CD80-4836-8E6E-DD0DBB58BABF}" srcOrd="1" destOrd="0" presId="urn:microsoft.com/office/officeart/2005/8/layout/hProcess10"/>
    <dgm:cxn modelId="{4C6D037F-1921-4CD9-8679-8210CAE8904F}" type="presOf" srcId="{13146314-235F-4D0B-BDCC-D4714F5A4762}" destId="{1F35E4A9-6F31-4DAE-AFF5-891D1927E5C0}" srcOrd="0" destOrd="0" presId="urn:microsoft.com/office/officeart/2005/8/layout/hProcess10"/>
    <dgm:cxn modelId="{8AB9C3A6-B47B-4661-9296-D1BE5DB64976}" srcId="{6883FB26-24C5-491F-A837-40D196E03944}" destId="{30B63520-D1D6-45C9-B2E4-6C3B33B04A2D}" srcOrd="1" destOrd="0" parTransId="{A897C778-175E-433A-8E50-A02531C5BA30}" sibTransId="{D2260ABF-F29A-44B0-B9E8-3EB75D128249}"/>
    <dgm:cxn modelId="{EB3DE4A7-C0FB-4E5F-8171-50A3BE822D7C}" type="presOf" srcId="{E7E10859-7B6D-4B44-B0D9-EF9541E35F2A}" destId="{F6294260-EE10-4E75-B8DE-0201E97B3FDA}" srcOrd="0" destOrd="0" presId="urn:microsoft.com/office/officeart/2005/8/layout/hProcess10"/>
    <dgm:cxn modelId="{0C33F1AB-7024-43B0-AC85-E5DDEA197D4D}" srcId="{6883FB26-24C5-491F-A837-40D196E03944}" destId="{13146314-235F-4D0B-BDCC-D4714F5A4762}" srcOrd="2" destOrd="0" parTransId="{83D88010-48E9-4FA2-9680-17AF8DC79415}" sibTransId="{4A62F545-91FB-46BF-AA7B-FD6CFD8D8ECA}"/>
    <dgm:cxn modelId="{51F6A1DA-5259-47EB-B90A-E89DC1786535}" type="presOf" srcId="{30B63520-D1D6-45C9-B2E4-6C3B33B04A2D}" destId="{AE877034-79D0-4A07-A7B6-6109B6BE5EB3}" srcOrd="0" destOrd="0" presId="urn:microsoft.com/office/officeart/2005/8/layout/hProcess10"/>
    <dgm:cxn modelId="{F369E3E0-0071-4D64-A15F-ED76910442CA}" type="presOf" srcId="{6883FB26-24C5-491F-A837-40D196E03944}" destId="{B8AD5549-293C-44A5-A296-400142DD0B35}" srcOrd="0" destOrd="0" presId="urn:microsoft.com/office/officeart/2005/8/layout/hProcess10"/>
    <dgm:cxn modelId="{675D3FEC-174F-4464-B28C-375EEA9B42BE}" srcId="{6883FB26-24C5-491F-A837-40D196E03944}" destId="{BFE22AD7-0FAB-4779-85AE-2B1EBC74E097}" srcOrd="0" destOrd="0" parTransId="{D1751288-F03A-4220-B8F2-429197AF3E66}" sibTransId="{E7E10859-7B6D-4B44-B0D9-EF9541E35F2A}"/>
    <dgm:cxn modelId="{909C50C9-2245-413E-939F-8D08AB6E5C34}" type="presParOf" srcId="{B8AD5549-293C-44A5-A296-400142DD0B35}" destId="{E52C73E2-48DE-4057-AAC5-25EBAAC81383}" srcOrd="0" destOrd="0" presId="urn:microsoft.com/office/officeart/2005/8/layout/hProcess10"/>
    <dgm:cxn modelId="{DB19A449-E964-4E7D-A889-E0AFD0B257C8}" type="presParOf" srcId="{E52C73E2-48DE-4057-AAC5-25EBAAC81383}" destId="{CA3C14B8-17F7-41B3-9C7E-D760189018AA}" srcOrd="0" destOrd="0" presId="urn:microsoft.com/office/officeart/2005/8/layout/hProcess10"/>
    <dgm:cxn modelId="{E6F2E5CC-1B7E-4A14-8BCC-0787E9D2B6AA}" type="presParOf" srcId="{E52C73E2-48DE-4057-AAC5-25EBAAC81383}" destId="{7D5737CA-2698-4E3D-94B7-E434B2097BE6}" srcOrd="1" destOrd="0" presId="urn:microsoft.com/office/officeart/2005/8/layout/hProcess10"/>
    <dgm:cxn modelId="{55D0EAD8-7BA0-4E38-99CA-B19247FDB8E1}" type="presParOf" srcId="{B8AD5549-293C-44A5-A296-400142DD0B35}" destId="{F6294260-EE10-4E75-B8DE-0201E97B3FDA}" srcOrd="1" destOrd="0" presId="urn:microsoft.com/office/officeart/2005/8/layout/hProcess10"/>
    <dgm:cxn modelId="{BCECDD43-ED19-444E-A7A7-7ABB73BE99BB}" type="presParOf" srcId="{F6294260-EE10-4E75-B8DE-0201E97B3FDA}" destId="{CCE8A4F4-D66F-4D50-BDE4-0CCED04D438E}" srcOrd="0" destOrd="0" presId="urn:microsoft.com/office/officeart/2005/8/layout/hProcess10"/>
    <dgm:cxn modelId="{48934FB1-5D4A-446A-A0B4-B90436C1BA34}" type="presParOf" srcId="{B8AD5549-293C-44A5-A296-400142DD0B35}" destId="{DAF89F61-DF1E-4361-A54B-8F735457EDFF}" srcOrd="2" destOrd="0" presId="urn:microsoft.com/office/officeart/2005/8/layout/hProcess10"/>
    <dgm:cxn modelId="{49C52FE0-4140-4788-8A9C-CB282BEADAAC}" type="presParOf" srcId="{DAF89F61-DF1E-4361-A54B-8F735457EDFF}" destId="{868ACECC-2E94-4C90-93F1-7D96BEA3AC14}" srcOrd="0" destOrd="0" presId="urn:microsoft.com/office/officeart/2005/8/layout/hProcess10"/>
    <dgm:cxn modelId="{B115B6D5-2671-45BF-8778-BCD2D9318661}" type="presParOf" srcId="{DAF89F61-DF1E-4361-A54B-8F735457EDFF}" destId="{AE877034-79D0-4A07-A7B6-6109B6BE5EB3}" srcOrd="1" destOrd="0" presId="urn:microsoft.com/office/officeart/2005/8/layout/hProcess10"/>
    <dgm:cxn modelId="{AF5366AE-FF2C-41CC-A305-56975C8D90AC}" type="presParOf" srcId="{B8AD5549-293C-44A5-A296-400142DD0B35}" destId="{CC04C360-FFFE-4B00-B123-A035D67D43E0}" srcOrd="3" destOrd="0" presId="urn:microsoft.com/office/officeart/2005/8/layout/hProcess10"/>
    <dgm:cxn modelId="{2ABA1932-75A5-40FA-B60C-4966F171F424}" type="presParOf" srcId="{CC04C360-FFFE-4B00-B123-A035D67D43E0}" destId="{0F919C49-CD80-4836-8E6E-DD0DBB58BABF}" srcOrd="0" destOrd="0" presId="urn:microsoft.com/office/officeart/2005/8/layout/hProcess10"/>
    <dgm:cxn modelId="{2CB0EA86-EB92-48E8-A118-07F617F56D90}" type="presParOf" srcId="{B8AD5549-293C-44A5-A296-400142DD0B35}" destId="{8231DBBB-A817-4013-B49C-3ADD3FB1E72A}" srcOrd="4" destOrd="0" presId="urn:microsoft.com/office/officeart/2005/8/layout/hProcess10"/>
    <dgm:cxn modelId="{E162ECEA-BC3A-4390-88AC-444030108DAB}" type="presParOf" srcId="{8231DBBB-A817-4013-B49C-3ADD3FB1E72A}" destId="{008BA06D-362F-4412-A593-B81439107905}" srcOrd="0" destOrd="0" presId="urn:microsoft.com/office/officeart/2005/8/layout/hProcess10"/>
    <dgm:cxn modelId="{6D0D5920-7D0C-4614-96A5-E3E7CA17D0D5}" type="presParOf" srcId="{8231DBBB-A817-4013-B49C-3ADD3FB1E72A}" destId="{1F35E4A9-6F31-4DAE-AFF5-891D1927E5C0}" srcOrd="1" destOrd="0" presId="urn:microsoft.com/office/officeart/2005/8/layout/hProcess10"/>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E80F9C3F-1275-4703-85C5-3A3DE238D6C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11DDA73C-58A7-4BA2-9608-1ACDB7FD5B06}">
      <dgm:prSet phldrT="[Text]" custT="1"/>
      <dgm:spPr>
        <a:solidFill>
          <a:srgbClr val="002060"/>
        </a:solidFill>
        <a:ln w="19050">
          <a:solidFill>
            <a:srgbClr val="FF0000"/>
          </a:solidFill>
        </a:ln>
      </dgm:spPr>
      <dgm:t>
        <a:bodyPr/>
        <a:lstStyle/>
        <a:p>
          <a:r>
            <a:rPr lang="en-US" sz="3200" b="1" dirty="0" err="1">
              <a:solidFill>
                <a:schemeClr val="bg1"/>
              </a:solidFill>
              <a:effectLst/>
              <a:latin typeface="Times New Roman" panose="02020603050405020304" pitchFamily="18" charset="0"/>
              <a:cs typeface="Times New Roman" panose="02020603050405020304" pitchFamily="18" charset="0"/>
            </a:rPr>
            <a:t>Vai</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trò</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của</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thực</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tiễn</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đối</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với</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nhận</a:t>
          </a:r>
          <a:r>
            <a:rPr lang="en-US" sz="3200" b="1" dirty="0">
              <a:solidFill>
                <a:schemeClr val="bg1"/>
              </a:solidFill>
              <a:effectLst/>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cs typeface="Times New Roman" panose="02020603050405020304" pitchFamily="18" charset="0"/>
            </a:rPr>
            <a:t>thức</a:t>
          </a:r>
          <a:endParaRPr lang="en-US" sz="3200" b="1" dirty="0">
            <a:solidFill>
              <a:schemeClr val="bg1"/>
            </a:solidFill>
            <a:effectLst/>
            <a:latin typeface="Times New Roman" panose="02020603050405020304" pitchFamily="18" charset="0"/>
            <a:cs typeface="Times New Roman" panose="02020603050405020304" pitchFamily="18" charset="0"/>
          </a:endParaRPr>
        </a:p>
      </dgm:t>
    </dgm:pt>
    <dgm:pt modelId="{EA64D569-462A-46D0-9257-27E7FF728698}" type="parTrans" cxnId="{16A096F9-01AE-41C5-9F03-7ED01FE6B932}">
      <dgm:prSet/>
      <dgm:spPr/>
      <dgm:t>
        <a:bodyPr/>
        <a:lstStyle/>
        <a:p>
          <a:endParaRPr lang="en-US"/>
        </a:p>
      </dgm:t>
    </dgm:pt>
    <dgm:pt modelId="{FD004A8C-B4E1-4085-A9D2-A69F4FD6BE3B}" type="sibTrans" cxnId="{16A096F9-01AE-41C5-9F03-7ED01FE6B932}">
      <dgm:prSet/>
      <dgm:spPr/>
      <dgm:t>
        <a:bodyPr/>
        <a:lstStyle/>
        <a:p>
          <a:endParaRPr lang="en-US"/>
        </a:p>
      </dgm:t>
    </dgm:pt>
    <dgm:pt modelId="{CB52AE21-D433-4EBF-9EFF-662DB14F029F}">
      <dgm:prSet phldrT="[Text]" custT="1"/>
      <dgm:spPr>
        <a:solidFill>
          <a:schemeClr val="accent3"/>
        </a:solidFill>
        <a:ln w="19050">
          <a:solidFill>
            <a:srgbClr val="FF0000"/>
          </a:solidFill>
        </a:ln>
      </dgm:spPr>
      <dgm:t>
        <a:bodyPr/>
        <a:lstStyle/>
        <a:p>
          <a:r>
            <a:rPr lang="en-US" sz="3200" b="1" dirty="0" err="1">
              <a:solidFill>
                <a:schemeClr val="tx2"/>
              </a:solidFill>
              <a:effectLst/>
              <a:latin typeface="Times New Roman" panose="02020603050405020304" pitchFamily="18" charset="0"/>
              <a:cs typeface="Times New Roman" panose="02020603050405020304" pitchFamily="18" charset="0"/>
            </a:rPr>
            <a:t>Là</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cơ</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sở</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động</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lực</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của</a:t>
          </a:r>
          <a:r>
            <a:rPr lang="en-US" sz="3200" b="1" dirty="0">
              <a:solidFill>
                <a:schemeClr val="tx2"/>
              </a:solidFill>
              <a:effectLst/>
              <a:latin typeface="Times New Roman" panose="02020603050405020304" pitchFamily="18" charset="0"/>
              <a:cs typeface="Times New Roman" panose="02020603050405020304" pitchFamily="18" charset="0"/>
            </a:rPr>
            <a:t> NT</a:t>
          </a:r>
        </a:p>
      </dgm:t>
    </dgm:pt>
    <dgm:pt modelId="{6B8CDCF8-75FE-4CF5-80E7-88CBE5BE6AA5}" type="parTrans" cxnId="{85203007-0848-49FB-94DA-E179092C6B1A}">
      <dgm:prSet custT="1"/>
      <dgm:spPr>
        <a:solidFill>
          <a:schemeClr val="accent3"/>
        </a:solidFill>
        <a:ln w="19050">
          <a:solidFill>
            <a:srgbClr val="FF0000"/>
          </a:solidFill>
        </a:ln>
      </dgm:spPr>
      <dgm:t>
        <a:bodyPr/>
        <a:lstStyle/>
        <a:p>
          <a:endParaRPr lang="en-US" sz="2800" b="1">
            <a:solidFill>
              <a:schemeClr val="tx2"/>
            </a:solidFill>
            <a:effectLst/>
            <a:latin typeface="Times New Roman" panose="02020603050405020304" pitchFamily="18" charset="0"/>
            <a:cs typeface="Times New Roman" panose="02020603050405020304" pitchFamily="18" charset="0"/>
          </a:endParaRPr>
        </a:p>
      </dgm:t>
    </dgm:pt>
    <dgm:pt modelId="{F481FFA1-B438-4590-92E4-4DE92E997644}" type="sibTrans" cxnId="{85203007-0848-49FB-94DA-E179092C6B1A}">
      <dgm:prSet/>
      <dgm:spPr/>
      <dgm:t>
        <a:bodyPr/>
        <a:lstStyle/>
        <a:p>
          <a:endParaRPr lang="en-US"/>
        </a:p>
      </dgm:t>
    </dgm:pt>
    <dgm:pt modelId="{D2CB7A0E-2BFE-4F2E-BF90-E4B5F901A05C}">
      <dgm:prSet phldrT="[Text]" custT="1"/>
      <dgm:spPr>
        <a:solidFill>
          <a:schemeClr val="accent3"/>
        </a:solidFill>
        <a:ln w="19050">
          <a:solidFill>
            <a:srgbClr val="FF0000"/>
          </a:solidFill>
        </a:ln>
      </dgm:spPr>
      <dgm:t>
        <a:bodyPr/>
        <a:lstStyle/>
        <a:p>
          <a:r>
            <a:rPr lang="en-US" sz="3200" b="1" dirty="0" err="1">
              <a:solidFill>
                <a:schemeClr val="tx2"/>
              </a:solidFill>
              <a:effectLst/>
              <a:latin typeface="Times New Roman" panose="02020603050405020304" pitchFamily="18" charset="0"/>
              <a:cs typeface="Times New Roman" panose="02020603050405020304" pitchFamily="18" charset="0"/>
            </a:rPr>
            <a:t>Là</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mục</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đích</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của</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nhận</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thức</a:t>
          </a:r>
          <a:endParaRPr lang="en-US" sz="3200" b="1" dirty="0">
            <a:solidFill>
              <a:schemeClr val="tx2"/>
            </a:solidFill>
            <a:effectLst/>
            <a:latin typeface="Times New Roman" panose="02020603050405020304" pitchFamily="18" charset="0"/>
            <a:cs typeface="Times New Roman" panose="02020603050405020304" pitchFamily="18" charset="0"/>
          </a:endParaRPr>
        </a:p>
      </dgm:t>
    </dgm:pt>
    <dgm:pt modelId="{96BFAB1E-4F3C-4240-AC5F-235AC6DADFCF}" type="parTrans" cxnId="{E26D50F2-A50A-4AE4-9445-E5B7209082C6}">
      <dgm:prSet/>
      <dgm:spPr/>
      <dgm:t>
        <a:bodyPr/>
        <a:lstStyle/>
        <a:p>
          <a:endParaRPr lang="en-US"/>
        </a:p>
      </dgm:t>
    </dgm:pt>
    <dgm:pt modelId="{C0D52DA7-AAD6-4F06-8999-1D1B019B3F5D}" type="sibTrans" cxnId="{E26D50F2-A50A-4AE4-9445-E5B7209082C6}">
      <dgm:prSet/>
      <dgm:spPr/>
      <dgm:t>
        <a:bodyPr/>
        <a:lstStyle/>
        <a:p>
          <a:endParaRPr lang="en-US"/>
        </a:p>
      </dgm:t>
    </dgm:pt>
    <dgm:pt modelId="{30A40C5F-0EDB-4553-B1D5-25D071488E2C}">
      <dgm:prSet phldrT="[Text]" custT="1"/>
      <dgm:spPr>
        <a:solidFill>
          <a:schemeClr val="accent3"/>
        </a:solidFill>
        <a:ln w="19050">
          <a:solidFill>
            <a:srgbClr val="FF0000"/>
          </a:solidFill>
        </a:ln>
      </dgm:spPr>
      <dgm:t>
        <a:bodyPr/>
        <a:lstStyle/>
        <a:p>
          <a:r>
            <a:rPr lang="en-US" sz="3200" b="1" dirty="0" err="1">
              <a:solidFill>
                <a:schemeClr val="tx2"/>
              </a:solidFill>
              <a:effectLst/>
              <a:latin typeface="Times New Roman" panose="02020603050405020304" pitchFamily="18" charset="0"/>
              <a:cs typeface="Times New Roman" panose="02020603050405020304" pitchFamily="18" charset="0"/>
            </a:rPr>
            <a:t>Là</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tiêu</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chuẩn</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của</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chân</a:t>
          </a:r>
          <a:r>
            <a:rPr lang="en-US" sz="3200" b="1" dirty="0">
              <a:solidFill>
                <a:schemeClr val="tx2"/>
              </a:solidFill>
              <a:effectLst/>
              <a:latin typeface="Times New Roman" panose="02020603050405020304" pitchFamily="18" charset="0"/>
              <a:cs typeface="Times New Roman" panose="02020603050405020304" pitchFamily="18" charset="0"/>
            </a:rPr>
            <a:t> </a:t>
          </a:r>
          <a:r>
            <a:rPr lang="en-US" sz="3200" b="1" dirty="0" err="1">
              <a:solidFill>
                <a:schemeClr val="tx2"/>
              </a:solidFill>
              <a:effectLst/>
              <a:latin typeface="Times New Roman" panose="02020603050405020304" pitchFamily="18" charset="0"/>
              <a:cs typeface="Times New Roman" panose="02020603050405020304" pitchFamily="18" charset="0"/>
            </a:rPr>
            <a:t>lý</a:t>
          </a:r>
          <a:endParaRPr lang="en-US" sz="3200" b="1" dirty="0">
            <a:solidFill>
              <a:schemeClr val="tx2"/>
            </a:solidFill>
            <a:effectLst/>
            <a:latin typeface="Times New Roman" panose="02020603050405020304" pitchFamily="18" charset="0"/>
            <a:cs typeface="Times New Roman" panose="02020603050405020304" pitchFamily="18" charset="0"/>
          </a:endParaRPr>
        </a:p>
      </dgm:t>
    </dgm:pt>
    <dgm:pt modelId="{BDE3BF0F-DB78-48B7-954E-1BB909DD5136}" type="parTrans" cxnId="{C5D60D0B-7FF5-4703-A7F1-BEF92B19D08B}">
      <dgm:prSet custT="1"/>
      <dgm:spPr>
        <a:solidFill>
          <a:schemeClr val="accent3"/>
        </a:solidFill>
        <a:ln w="19050">
          <a:solidFill>
            <a:srgbClr val="FF0000"/>
          </a:solidFill>
        </a:ln>
      </dgm:spPr>
      <dgm:t>
        <a:bodyPr/>
        <a:lstStyle/>
        <a:p>
          <a:endParaRPr lang="en-US" sz="2800" b="1">
            <a:solidFill>
              <a:schemeClr val="tx2"/>
            </a:solidFill>
            <a:effectLst/>
            <a:latin typeface="Times New Roman" panose="02020603050405020304" pitchFamily="18" charset="0"/>
            <a:cs typeface="Times New Roman" panose="02020603050405020304" pitchFamily="18" charset="0"/>
          </a:endParaRPr>
        </a:p>
      </dgm:t>
    </dgm:pt>
    <dgm:pt modelId="{548A9409-D1E5-4560-A2F4-597F9EDA41C3}" type="sibTrans" cxnId="{C5D60D0B-7FF5-4703-A7F1-BEF92B19D08B}">
      <dgm:prSet/>
      <dgm:spPr/>
      <dgm:t>
        <a:bodyPr/>
        <a:lstStyle/>
        <a:p>
          <a:endParaRPr lang="en-US"/>
        </a:p>
      </dgm:t>
    </dgm:pt>
    <dgm:pt modelId="{F37A0720-02EF-49F7-BC0C-0DB645CE1B88}" type="pres">
      <dgm:prSet presAssocID="{E80F9C3F-1275-4703-85C5-3A3DE238D6C6}" presName="Name0" presStyleCnt="0">
        <dgm:presLayoutVars>
          <dgm:chPref val="1"/>
          <dgm:dir/>
          <dgm:animOne val="branch"/>
          <dgm:animLvl val="lvl"/>
          <dgm:resizeHandles val="exact"/>
        </dgm:presLayoutVars>
      </dgm:prSet>
      <dgm:spPr/>
    </dgm:pt>
    <dgm:pt modelId="{BDD91BEF-DE91-4912-9499-7F5B9BA418AE}" type="pres">
      <dgm:prSet presAssocID="{11DDA73C-58A7-4BA2-9608-1ACDB7FD5B06}" presName="root1" presStyleCnt="0"/>
      <dgm:spPr/>
    </dgm:pt>
    <dgm:pt modelId="{1D0588FC-874B-4D0F-8114-512C751E4162}" type="pres">
      <dgm:prSet presAssocID="{11DDA73C-58A7-4BA2-9608-1ACDB7FD5B06}" presName="LevelOneTextNode" presStyleLbl="node0" presStyleIdx="0" presStyleCnt="1" custScaleX="165457" custLinFactNeighborY="0">
        <dgm:presLayoutVars>
          <dgm:chPref val="3"/>
        </dgm:presLayoutVars>
      </dgm:prSet>
      <dgm:spPr/>
    </dgm:pt>
    <dgm:pt modelId="{97540F6F-D150-4902-B192-3B6B0E0E68B8}" type="pres">
      <dgm:prSet presAssocID="{11DDA73C-58A7-4BA2-9608-1ACDB7FD5B06}" presName="level2hierChild" presStyleCnt="0"/>
      <dgm:spPr/>
    </dgm:pt>
    <dgm:pt modelId="{2F1E0EB0-2C67-413A-A46A-19F89AF95E6F}" type="pres">
      <dgm:prSet presAssocID="{6B8CDCF8-75FE-4CF5-80E7-88CBE5BE6AA5}" presName="conn2-1" presStyleLbl="parChTrans1D2" presStyleIdx="0" presStyleCnt="3"/>
      <dgm:spPr/>
    </dgm:pt>
    <dgm:pt modelId="{DE963212-E548-4BEB-BFE5-9E7DBB2C0668}" type="pres">
      <dgm:prSet presAssocID="{6B8CDCF8-75FE-4CF5-80E7-88CBE5BE6AA5}" presName="connTx" presStyleLbl="parChTrans1D2" presStyleIdx="0" presStyleCnt="3"/>
      <dgm:spPr/>
    </dgm:pt>
    <dgm:pt modelId="{C32CFF88-9242-45BD-B7C5-AE7795AB12B6}" type="pres">
      <dgm:prSet presAssocID="{CB52AE21-D433-4EBF-9EFF-662DB14F029F}" presName="root2" presStyleCnt="0"/>
      <dgm:spPr/>
    </dgm:pt>
    <dgm:pt modelId="{837DB715-139A-45B9-9C5C-603FD49FB439}" type="pres">
      <dgm:prSet presAssocID="{CB52AE21-D433-4EBF-9EFF-662DB14F029F}" presName="LevelTwoTextNode" presStyleLbl="node2" presStyleIdx="0" presStyleCnt="3" custScaleX="257746" custLinFactNeighborY="-57106">
        <dgm:presLayoutVars>
          <dgm:chPref val="3"/>
        </dgm:presLayoutVars>
      </dgm:prSet>
      <dgm:spPr/>
    </dgm:pt>
    <dgm:pt modelId="{C12FF1D9-35EE-4A83-85FA-3AFA99515A2C}" type="pres">
      <dgm:prSet presAssocID="{CB52AE21-D433-4EBF-9EFF-662DB14F029F}" presName="level3hierChild" presStyleCnt="0"/>
      <dgm:spPr/>
    </dgm:pt>
    <dgm:pt modelId="{28E62AC2-45B0-4A8F-B923-05911BA243BE}" type="pres">
      <dgm:prSet presAssocID="{96BFAB1E-4F3C-4240-AC5F-235AC6DADFCF}" presName="conn2-1" presStyleLbl="parChTrans1D2" presStyleIdx="1" presStyleCnt="3"/>
      <dgm:spPr/>
    </dgm:pt>
    <dgm:pt modelId="{6C1E00FB-E6BB-4AD8-A791-1CA663356766}" type="pres">
      <dgm:prSet presAssocID="{96BFAB1E-4F3C-4240-AC5F-235AC6DADFCF}" presName="connTx" presStyleLbl="parChTrans1D2" presStyleIdx="1" presStyleCnt="3"/>
      <dgm:spPr/>
    </dgm:pt>
    <dgm:pt modelId="{03ADD544-8F4A-4E3E-B357-8BF56085627D}" type="pres">
      <dgm:prSet presAssocID="{D2CB7A0E-2BFE-4F2E-BF90-E4B5F901A05C}" presName="root2" presStyleCnt="0"/>
      <dgm:spPr/>
    </dgm:pt>
    <dgm:pt modelId="{D2DBB3C2-81D1-4C63-A80C-732A0977D8EA}" type="pres">
      <dgm:prSet presAssocID="{D2CB7A0E-2BFE-4F2E-BF90-E4B5F901A05C}" presName="LevelTwoTextNode" presStyleLbl="node2" presStyleIdx="1" presStyleCnt="3" custScaleX="257746">
        <dgm:presLayoutVars>
          <dgm:chPref val="3"/>
        </dgm:presLayoutVars>
      </dgm:prSet>
      <dgm:spPr/>
    </dgm:pt>
    <dgm:pt modelId="{3B510DFF-E030-414E-8FEA-8510DDDBC610}" type="pres">
      <dgm:prSet presAssocID="{D2CB7A0E-2BFE-4F2E-BF90-E4B5F901A05C}" presName="level3hierChild" presStyleCnt="0"/>
      <dgm:spPr/>
    </dgm:pt>
    <dgm:pt modelId="{25D27A48-2313-4300-B0F1-9B85E2EABDC5}" type="pres">
      <dgm:prSet presAssocID="{BDE3BF0F-DB78-48B7-954E-1BB909DD5136}" presName="conn2-1" presStyleLbl="parChTrans1D2" presStyleIdx="2" presStyleCnt="3"/>
      <dgm:spPr/>
    </dgm:pt>
    <dgm:pt modelId="{B5187C3A-5157-47AE-9494-BDAFC563FAAD}" type="pres">
      <dgm:prSet presAssocID="{BDE3BF0F-DB78-48B7-954E-1BB909DD5136}" presName="connTx" presStyleLbl="parChTrans1D2" presStyleIdx="2" presStyleCnt="3"/>
      <dgm:spPr/>
    </dgm:pt>
    <dgm:pt modelId="{F619044F-D2CD-4034-9170-AD5F523DCA5E}" type="pres">
      <dgm:prSet presAssocID="{30A40C5F-0EDB-4553-B1D5-25D071488E2C}" presName="root2" presStyleCnt="0"/>
      <dgm:spPr/>
    </dgm:pt>
    <dgm:pt modelId="{67F7E68B-4EFD-408B-93DB-BD4472178DF8}" type="pres">
      <dgm:prSet presAssocID="{30A40C5F-0EDB-4553-B1D5-25D071488E2C}" presName="LevelTwoTextNode" presStyleLbl="node2" presStyleIdx="2" presStyleCnt="3" custScaleX="257746" custLinFactNeighborY="54900">
        <dgm:presLayoutVars>
          <dgm:chPref val="3"/>
        </dgm:presLayoutVars>
      </dgm:prSet>
      <dgm:spPr/>
    </dgm:pt>
    <dgm:pt modelId="{177F84EF-BC92-4E69-A0BA-410F6CF36806}" type="pres">
      <dgm:prSet presAssocID="{30A40C5F-0EDB-4553-B1D5-25D071488E2C}" presName="level3hierChild" presStyleCnt="0"/>
      <dgm:spPr/>
    </dgm:pt>
  </dgm:ptLst>
  <dgm:cxnLst>
    <dgm:cxn modelId="{85203007-0848-49FB-94DA-E179092C6B1A}" srcId="{11DDA73C-58A7-4BA2-9608-1ACDB7FD5B06}" destId="{CB52AE21-D433-4EBF-9EFF-662DB14F029F}" srcOrd="0" destOrd="0" parTransId="{6B8CDCF8-75FE-4CF5-80E7-88CBE5BE6AA5}" sibTransId="{F481FFA1-B438-4590-92E4-4DE92E997644}"/>
    <dgm:cxn modelId="{C5D60D0B-7FF5-4703-A7F1-BEF92B19D08B}" srcId="{11DDA73C-58A7-4BA2-9608-1ACDB7FD5B06}" destId="{30A40C5F-0EDB-4553-B1D5-25D071488E2C}" srcOrd="2" destOrd="0" parTransId="{BDE3BF0F-DB78-48B7-954E-1BB909DD5136}" sibTransId="{548A9409-D1E5-4560-A2F4-597F9EDA41C3}"/>
    <dgm:cxn modelId="{235CA310-6D44-421D-84F7-DDF4BB45CAAD}" type="presOf" srcId="{D2CB7A0E-2BFE-4F2E-BF90-E4B5F901A05C}" destId="{D2DBB3C2-81D1-4C63-A80C-732A0977D8EA}" srcOrd="0" destOrd="0" presId="urn:microsoft.com/office/officeart/2008/layout/HorizontalMultiLevelHierarchy"/>
    <dgm:cxn modelId="{E3C44023-52C5-44AA-840E-CF146F5A0BAA}" type="presOf" srcId="{E80F9C3F-1275-4703-85C5-3A3DE238D6C6}" destId="{F37A0720-02EF-49F7-BC0C-0DB645CE1B88}" srcOrd="0" destOrd="0" presId="urn:microsoft.com/office/officeart/2008/layout/HorizontalMultiLevelHierarchy"/>
    <dgm:cxn modelId="{96071530-DD21-45DC-90CF-0ED3EE43DD68}" type="presOf" srcId="{BDE3BF0F-DB78-48B7-954E-1BB909DD5136}" destId="{25D27A48-2313-4300-B0F1-9B85E2EABDC5}" srcOrd="0" destOrd="0" presId="urn:microsoft.com/office/officeart/2008/layout/HorizontalMultiLevelHierarchy"/>
    <dgm:cxn modelId="{AEBC9B31-0C6E-455F-B5C8-10C255FB6FBB}" type="presOf" srcId="{6B8CDCF8-75FE-4CF5-80E7-88CBE5BE6AA5}" destId="{DE963212-E548-4BEB-BFE5-9E7DBB2C0668}" srcOrd="1" destOrd="0" presId="urn:microsoft.com/office/officeart/2008/layout/HorizontalMultiLevelHierarchy"/>
    <dgm:cxn modelId="{D0436C6E-C2CF-412E-9AD6-0CDDF6780473}" type="presOf" srcId="{6B8CDCF8-75FE-4CF5-80E7-88CBE5BE6AA5}" destId="{2F1E0EB0-2C67-413A-A46A-19F89AF95E6F}" srcOrd="0" destOrd="0" presId="urn:microsoft.com/office/officeart/2008/layout/HorizontalMultiLevelHierarchy"/>
    <dgm:cxn modelId="{E0A3829E-DD0C-4C5A-85DF-E64584971ACA}" type="presOf" srcId="{30A40C5F-0EDB-4553-B1D5-25D071488E2C}" destId="{67F7E68B-4EFD-408B-93DB-BD4472178DF8}" srcOrd="0" destOrd="0" presId="urn:microsoft.com/office/officeart/2008/layout/HorizontalMultiLevelHierarchy"/>
    <dgm:cxn modelId="{5E3B10A2-91A7-4D05-99DF-4FC2ED7B1DE1}" type="presOf" srcId="{CB52AE21-D433-4EBF-9EFF-662DB14F029F}" destId="{837DB715-139A-45B9-9C5C-603FD49FB439}" srcOrd="0" destOrd="0" presId="urn:microsoft.com/office/officeart/2008/layout/HorizontalMultiLevelHierarchy"/>
    <dgm:cxn modelId="{B7F118AE-EECF-4DEB-AC3D-44D333C86008}" type="presOf" srcId="{11DDA73C-58A7-4BA2-9608-1ACDB7FD5B06}" destId="{1D0588FC-874B-4D0F-8114-512C751E4162}" srcOrd="0" destOrd="0" presId="urn:microsoft.com/office/officeart/2008/layout/HorizontalMultiLevelHierarchy"/>
    <dgm:cxn modelId="{4070C8BB-80CB-45CB-9DDD-0800073B4B3C}" type="presOf" srcId="{BDE3BF0F-DB78-48B7-954E-1BB909DD5136}" destId="{B5187C3A-5157-47AE-9494-BDAFC563FAAD}" srcOrd="1" destOrd="0" presId="urn:microsoft.com/office/officeart/2008/layout/HorizontalMultiLevelHierarchy"/>
    <dgm:cxn modelId="{78B5B9C3-153E-41D8-A081-BCEC3BBA3BC4}" type="presOf" srcId="{96BFAB1E-4F3C-4240-AC5F-235AC6DADFCF}" destId="{28E62AC2-45B0-4A8F-B923-05911BA243BE}" srcOrd="0" destOrd="0" presId="urn:microsoft.com/office/officeart/2008/layout/HorizontalMultiLevelHierarchy"/>
    <dgm:cxn modelId="{5D6C09C7-0EB9-4BE1-B0C1-32C4BD2756C8}" type="presOf" srcId="{96BFAB1E-4F3C-4240-AC5F-235AC6DADFCF}" destId="{6C1E00FB-E6BB-4AD8-A791-1CA663356766}" srcOrd="1" destOrd="0" presId="urn:microsoft.com/office/officeart/2008/layout/HorizontalMultiLevelHierarchy"/>
    <dgm:cxn modelId="{E26D50F2-A50A-4AE4-9445-E5B7209082C6}" srcId="{11DDA73C-58A7-4BA2-9608-1ACDB7FD5B06}" destId="{D2CB7A0E-2BFE-4F2E-BF90-E4B5F901A05C}" srcOrd="1" destOrd="0" parTransId="{96BFAB1E-4F3C-4240-AC5F-235AC6DADFCF}" sibTransId="{C0D52DA7-AAD6-4F06-8999-1D1B019B3F5D}"/>
    <dgm:cxn modelId="{16A096F9-01AE-41C5-9F03-7ED01FE6B932}" srcId="{E80F9C3F-1275-4703-85C5-3A3DE238D6C6}" destId="{11DDA73C-58A7-4BA2-9608-1ACDB7FD5B06}" srcOrd="0" destOrd="0" parTransId="{EA64D569-462A-46D0-9257-27E7FF728698}" sibTransId="{FD004A8C-B4E1-4085-A9D2-A69F4FD6BE3B}"/>
    <dgm:cxn modelId="{F4177B4C-8823-45C1-99FD-D9C7CDE52430}" type="presParOf" srcId="{F37A0720-02EF-49F7-BC0C-0DB645CE1B88}" destId="{BDD91BEF-DE91-4912-9499-7F5B9BA418AE}" srcOrd="0" destOrd="0" presId="urn:microsoft.com/office/officeart/2008/layout/HorizontalMultiLevelHierarchy"/>
    <dgm:cxn modelId="{1541340C-EFA7-4865-BCB9-4B8B706E1623}" type="presParOf" srcId="{BDD91BEF-DE91-4912-9499-7F5B9BA418AE}" destId="{1D0588FC-874B-4D0F-8114-512C751E4162}" srcOrd="0" destOrd="0" presId="urn:microsoft.com/office/officeart/2008/layout/HorizontalMultiLevelHierarchy"/>
    <dgm:cxn modelId="{9A0653AB-A263-4D66-9830-3254773F9470}" type="presParOf" srcId="{BDD91BEF-DE91-4912-9499-7F5B9BA418AE}" destId="{97540F6F-D150-4902-B192-3B6B0E0E68B8}" srcOrd="1" destOrd="0" presId="urn:microsoft.com/office/officeart/2008/layout/HorizontalMultiLevelHierarchy"/>
    <dgm:cxn modelId="{1D918FC4-FE5F-47B3-B593-118CB6AD67FC}" type="presParOf" srcId="{97540F6F-D150-4902-B192-3B6B0E0E68B8}" destId="{2F1E0EB0-2C67-413A-A46A-19F89AF95E6F}" srcOrd="0" destOrd="0" presId="urn:microsoft.com/office/officeart/2008/layout/HorizontalMultiLevelHierarchy"/>
    <dgm:cxn modelId="{0A561521-3898-4613-B050-676DED8C78DA}" type="presParOf" srcId="{2F1E0EB0-2C67-413A-A46A-19F89AF95E6F}" destId="{DE963212-E548-4BEB-BFE5-9E7DBB2C0668}" srcOrd="0" destOrd="0" presId="urn:microsoft.com/office/officeart/2008/layout/HorizontalMultiLevelHierarchy"/>
    <dgm:cxn modelId="{B6A77E18-753F-4C66-BA95-3E2A5E3F4394}" type="presParOf" srcId="{97540F6F-D150-4902-B192-3B6B0E0E68B8}" destId="{C32CFF88-9242-45BD-B7C5-AE7795AB12B6}" srcOrd="1" destOrd="0" presId="urn:microsoft.com/office/officeart/2008/layout/HorizontalMultiLevelHierarchy"/>
    <dgm:cxn modelId="{7592AF5F-2EA7-416A-B4AB-590FFA72D698}" type="presParOf" srcId="{C32CFF88-9242-45BD-B7C5-AE7795AB12B6}" destId="{837DB715-139A-45B9-9C5C-603FD49FB439}" srcOrd="0" destOrd="0" presId="urn:microsoft.com/office/officeart/2008/layout/HorizontalMultiLevelHierarchy"/>
    <dgm:cxn modelId="{CF6ECF3D-CDB7-418C-AF46-68392D8224B0}" type="presParOf" srcId="{C32CFF88-9242-45BD-B7C5-AE7795AB12B6}" destId="{C12FF1D9-35EE-4A83-85FA-3AFA99515A2C}" srcOrd="1" destOrd="0" presId="urn:microsoft.com/office/officeart/2008/layout/HorizontalMultiLevelHierarchy"/>
    <dgm:cxn modelId="{E94B44AB-8912-4143-950C-F19DC5141F89}" type="presParOf" srcId="{97540F6F-D150-4902-B192-3B6B0E0E68B8}" destId="{28E62AC2-45B0-4A8F-B923-05911BA243BE}" srcOrd="2" destOrd="0" presId="urn:microsoft.com/office/officeart/2008/layout/HorizontalMultiLevelHierarchy"/>
    <dgm:cxn modelId="{22E01BE6-AF36-4DE7-8DDB-90400BDE16FD}" type="presParOf" srcId="{28E62AC2-45B0-4A8F-B923-05911BA243BE}" destId="{6C1E00FB-E6BB-4AD8-A791-1CA663356766}" srcOrd="0" destOrd="0" presId="urn:microsoft.com/office/officeart/2008/layout/HorizontalMultiLevelHierarchy"/>
    <dgm:cxn modelId="{3E56A812-81A4-41D5-8E65-A9AF2BF6B842}" type="presParOf" srcId="{97540F6F-D150-4902-B192-3B6B0E0E68B8}" destId="{03ADD544-8F4A-4E3E-B357-8BF56085627D}" srcOrd="3" destOrd="0" presId="urn:microsoft.com/office/officeart/2008/layout/HorizontalMultiLevelHierarchy"/>
    <dgm:cxn modelId="{F563E3E2-D43E-42CB-8110-590574AAFCA7}" type="presParOf" srcId="{03ADD544-8F4A-4E3E-B357-8BF56085627D}" destId="{D2DBB3C2-81D1-4C63-A80C-732A0977D8EA}" srcOrd="0" destOrd="0" presId="urn:microsoft.com/office/officeart/2008/layout/HorizontalMultiLevelHierarchy"/>
    <dgm:cxn modelId="{73C30C51-9F6E-4C85-98F8-8F37762855F2}" type="presParOf" srcId="{03ADD544-8F4A-4E3E-B357-8BF56085627D}" destId="{3B510DFF-E030-414E-8FEA-8510DDDBC610}" srcOrd="1" destOrd="0" presId="urn:microsoft.com/office/officeart/2008/layout/HorizontalMultiLevelHierarchy"/>
    <dgm:cxn modelId="{0C84F9B0-5FC6-446B-A722-74AE9E8EC140}" type="presParOf" srcId="{97540F6F-D150-4902-B192-3B6B0E0E68B8}" destId="{25D27A48-2313-4300-B0F1-9B85E2EABDC5}" srcOrd="4" destOrd="0" presId="urn:microsoft.com/office/officeart/2008/layout/HorizontalMultiLevelHierarchy"/>
    <dgm:cxn modelId="{AB1B79FC-196B-4F11-BAFC-6A437E225C38}" type="presParOf" srcId="{25D27A48-2313-4300-B0F1-9B85E2EABDC5}" destId="{B5187C3A-5157-47AE-9494-BDAFC563FAAD}" srcOrd="0" destOrd="0" presId="urn:microsoft.com/office/officeart/2008/layout/HorizontalMultiLevelHierarchy"/>
    <dgm:cxn modelId="{EAA98018-B819-4960-A61A-4FB62A85975E}" type="presParOf" srcId="{97540F6F-D150-4902-B192-3B6B0E0E68B8}" destId="{F619044F-D2CD-4034-9170-AD5F523DCA5E}" srcOrd="5" destOrd="0" presId="urn:microsoft.com/office/officeart/2008/layout/HorizontalMultiLevelHierarchy"/>
    <dgm:cxn modelId="{BF2EF78B-8AF0-4C7C-9180-C567422640A1}" type="presParOf" srcId="{F619044F-D2CD-4034-9170-AD5F523DCA5E}" destId="{67F7E68B-4EFD-408B-93DB-BD4472178DF8}" srcOrd="0" destOrd="0" presId="urn:microsoft.com/office/officeart/2008/layout/HorizontalMultiLevelHierarchy"/>
    <dgm:cxn modelId="{73AC09B4-87AE-4160-8208-F872A306C0BC}" type="presParOf" srcId="{F619044F-D2CD-4034-9170-AD5F523DCA5E}" destId="{177F84EF-BC92-4E69-A0BA-410F6CF36806}" srcOrd="1" destOrd="0" presId="urn:microsoft.com/office/officeart/2008/layout/HorizontalMultiLevelHierarchy"/>
  </dgm:cxnLst>
  <dgm:bg>
    <a:solidFill>
      <a:schemeClr val="accent2">
        <a:lumMod val="20000"/>
        <a:lumOff val="80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CC698D3-9482-4241-81AD-A2F30029202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35534E3-949D-4FE6-AD29-055D15E3D7D1}">
      <dgm:prSet phldrT="[Text]"/>
      <dgm:spPr>
        <a:solidFill>
          <a:srgbClr val="0070C0"/>
        </a:solidFill>
      </dgm:spPr>
      <dgm:t>
        <a:bodyPr/>
        <a:lstStyle/>
        <a:p>
          <a:r>
            <a:rPr lang="en-US" b="1" dirty="0" err="1">
              <a:latin typeface="Times New Roman" panose="02020603050405020304" pitchFamily="18" charset="0"/>
              <a:cs typeface="Times New Roman" panose="02020603050405020304" pitchFamily="18" charset="0"/>
            </a:rPr>
            <a:t>Khái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niệm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endParaRPr lang="en-US" b="1" dirty="0">
            <a:latin typeface="Times New Roman" panose="02020603050405020304" pitchFamily="18" charset="0"/>
            <a:cs typeface="Times New Roman" panose="02020603050405020304" pitchFamily="18" charset="0"/>
          </a:endParaRPr>
        </a:p>
      </dgm:t>
    </dgm:pt>
    <dgm:pt modelId="{479E1AA4-DE28-4E61-886B-16B86312D776}" type="parTrans" cxnId="{44C10E58-AD63-49B9-8592-1F0D0CC527D5}">
      <dgm:prSet/>
      <dgm:spPr/>
      <dgm:t>
        <a:bodyPr/>
        <a:lstStyle/>
        <a:p>
          <a:endParaRPr lang="en-US"/>
        </a:p>
      </dgm:t>
    </dgm:pt>
    <dgm:pt modelId="{22FE3E1A-ADA8-4484-89B5-94EB5F723372}" type="sibTrans" cxnId="{44C10E58-AD63-49B9-8592-1F0D0CC527D5}">
      <dgm:prSet/>
      <dgm:spPr/>
      <dgm:t>
        <a:bodyPr/>
        <a:lstStyle/>
        <a:p>
          <a:endParaRPr lang="en-US"/>
        </a:p>
      </dgm:t>
    </dgm:pt>
    <dgm:pt modelId="{2C3FF3F5-0291-4BB5-AC69-68DB95CAA34A}">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Là</a:t>
          </a:r>
          <a:r>
            <a:rPr lang="en-US" sz="3200" b="1" dirty="0">
              <a:solidFill>
                <a:schemeClr val="tx2"/>
              </a:solidFill>
              <a:latin typeface="Times New Roman" panose="02020603050405020304" pitchFamily="18" charset="0"/>
              <a:cs typeface="Times New Roman" panose="02020603050405020304" pitchFamily="18" charset="0"/>
            </a:rPr>
            <a:t> tri </a:t>
          </a:r>
          <a:r>
            <a:rPr lang="en-US" sz="3200" b="1" dirty="0" err="1">
              <a:solidFill>
                <a:schemeClr val="tx2"/>
              </a:solidFill>
              <a:latin typeface="Times New Roman" panose="02020603050405020304" pitchFamily="18" charset="0"/>
              <a:cs typeface="Times New Roman" panose="02020603050405020304" pitchFamily="18" charset="0"/>
            </a:rPr>
            <a:t>thức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phù</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hợp</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với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hiện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thực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khách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quan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được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thực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tiễn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kiểm</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nghiệm</a:t>
          </a:r>
          <a:r>
            <a:rPr lang="en-US" sz="3200" b="1" dirty="0">
              <a:solidFill>
                <a:schemeClr val="tx2"/>
              </a:solidFill>
              <a:latin typeface="Times New Roman" panose="02020603050405020304" pitchFamily="18" charset="0"/>
              <a:cs typeface="Times New Roman" panose="02020603050405020304" pitchFamily="18" charset="0"/>
            </a:rPr>
            <a:t>.</a:t>
          </a:r>
        </a:p>
      </dgm:t>
    </dgm:pt>
    <dgm:pt modelId="{AABAA58B-A9DF-4E52-8D23-568FBB68F8FA}" type="parTrans" cxnId="{8B5DFDBD-D89A-4F15-A991-1971F10F92B6}">
      <dgm:prSet/>
      <dgm:spPr/>
      <dgm:t>
        <a:bodyPr/>
        <a:lstStyle/>
        <a:p>
          <a:endParaRPr lang="en-US"/>
        </a:p>
      </dgm:t>
    </dgm:pt>
    <dgm:pt modelId="{5EC831C2-346A-4DF0-B16B-7C9F1CC09A35}" type="sibTrans" cxnId="{8B5DFDBD-D89A-4F15-A991-1971F10F92B6}">
      <dgm:prSet/>
      <dgm:spPr/>
      <dgm:t>
        <a:bodyPr/>
        <a:lstStyle/>
        <a:p>
          <a:endParaRPr lang="en-US"/>
        </a:p>
      </dgm:t>
    </dgm:pt>
    <dgm:pt modelId="{233F3294-6333-492B-B6C2-684C8D2F2D61}">
      <dgm:prSet phldrT="[Text]"/>
      <dgm:spPr>
        <a:solidFill>
          <a:srgbClr val="0070C0"/>
        </a:solidFill>
      </dgm:spPr>
      <dgm:t>
        <a:bodyPr/>
        <a:lstStyle/>
        <a:p>
          <a:r>
            <a:rPr lang="en-US" b="1" dirty="0" err="1">
              <a:latin typeface="Times New Roman" panose="02020603050405020304" pitchFamily="18" charset="0"/>
              <a:cs typeface="Times New Roman" panose="02020603050405020304" pitchFamily="18" charset="0"/>
            </a:rPr>
            <a:t>Tính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chất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chân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lý</a:t>
          </a:r>
          <a:endParaRPr lang="en-US" b="1" dirty="0">
            <a:latin typeface="Times New Roman" panose="02020603050405020304" pitchFamily="18" charset="0"/>
            <a:cs typeface="Times New Roman" panose="02020603050405020304" pitchFamily="18" charset="0"/>
          </a:endParaRPr>
        </a:p>
      </dgm:t>
    </dgm:pt>
    <dgm:pt modelId="{0A5333B0-6B20-4A45-856E-D887537B4AD3}" type="parTrans" cxnId="{BCEDFE9E-854A-452A-B83A-A1FA15E6DE0C}">
      <dgm:prSet/>
      <dgm:spPr/>
      <dgm:t>
        <a:bodyPr/>
        <a:lstStyle/>
        <a:p>
          <a:endParaRPr lang="en-US"/>
        </a:p>
      </dgm:t>
    </dgm:pt>
    <dgm:pt modelId="{EB746DD7-56CC-4830-B505-06AAC5475538}" type="sibTrans" cxnId="{BCEDFE9E-854A-452A-B83A-A1FA15E6DE0C}">
      <dgm:prSet/>
      <dgm:spPr/>
      <dgm:t>
        <a:bodyPr/>
        <a:lstStyle/>
        <a:p>
          <a:endParaRPr lang="en-US"/>
        </a:p>
      </dgm:t>
    </dgm:pt>
    <dgm:pt modelId="{127C6C23-88AE-4C56-A6DD-0CB6160D68A0}">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Chân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lý</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khách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quan</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0F392EFB-747A-4AC2-AD92-1D21613D95CC}" type="parTrans" cxnId="{033BEAD8-BB21-46F6-BF54-200C0E897C2B}">
      <dgm:prSet/>
      <dgm:spPr/>
      <dgm:t>
        <a:bodyPr/>
        <a:lstStyle/>
        <a:p>
          <a:endParaRPr lang="en-US"/>
        </a:p>
      </dgm:t>
    </dgm:pt>
    <dgm:pt modelId="{1E3506C7-991E-45BF-A8A6-21948F1140D4}" type="sibTrans" cxnId="{033BEAD8-BB21-46F6-BF54-200C0E897C2B}">
      <dgm:prSet/>
      <dgm:spPr/>
      <dgm:t>
        <a:bodyPr/>
        <a:lstStyle/>
        <a:p>
          <a:endParaRPr lang="en-US"/>
        </a:p>
      </dgm:t>
    </dgm:pt>
    <dgm:pt modelId="{D6541CCF-28DB-45AC-A389-DA7CB5694B36}">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Chân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lý</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tuyệt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đối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và</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tương</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đối</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490DC396-4F88-41B9-9224-71F225905392}" type="parTrans" cxnId="{02721AB0-94CD-493F-B9A4-E0978087E878}">
      <dgm:prSet/>
      <dgm:spPr/>
      <dgm:t>
        <a:bodyPr/>
        <a:lstStyle/>
        <a:p>
          <a:endParaRPr lang="en-US"/>
        </a:p>
      </dgm:t>
    </dgm:pt>
    <dgm:pt modelId="{6BB22D9E-2A92-4F3D-B205-6D969AFFBD68}" type="sibTrans" cxnId="{02721AB0-94CD-493F-B9A4-E0978087E878}">
      <dgm:prSet/>
      <dgm:spPr/>
      <dgm:t>
        <a:bodyPr/>
        <a:lstStyle/>
        <a:p>
          <a:endParaRPr lang="en-US"/>
        </a:p>
      </dgm:t>
    </dgm:pt>
    <dgm:pt modelId="{A77A3F54-93BD-4195-AC77-E6DFC3FFA7D0}">
      <dgm:prSet phldrT="[Text]" custT="1"/>
      <dgm:spPr>
        <a:solidFill>
          <a:schemeClr val="accent6">
            <a:lumMod val="60000"/>
            <a:lumOff val="40000"/>
            <a:alpha val="90000"/>
          </a:schemeClr>
        </a:solidFill>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Chân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lý</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cụ</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thể</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19DDC22C-2FFE-4C34-8E81-4BD82795E3E6}" type="parTrans" cxnId="{1DBF6653-C538-4EFE-9DAA-FB351B9EE9D1}">
      <dgm:prSet/>
      <dgm:spPr/>
      <dgm:t>
        <a:bodyPr/>
        <a:lstStyle/>
        <a:p>
          <a:endParaRPr lang="en-US"/>
        </a:p>
      </dgm:t>
    </dgm:pt>
    <dgm:pt modelId="{18CFFD83-B3AE-43A6-91F9-B7A41C64E0DE}" type="sibTrans" cxnId="{1DBF6653-C538-4EFE-9DAA-FB351B9EE9D1}">
      <dgm:prSet/>
      <dgm:spPr/>
      <dgm:t>
        <a:bodyPr/>
        <a:lstStyle/>
        <a:p>
          <a:endParaRPr lang="en-US"/>
        </a:p>
      </dgm:t>
    </dgm:pt>
    <dgm:pt modelId="{07BD5F21-12DC-4F4F-A142-191651F7EE4C}">
      <dgm:prSet phldrT="[Text]" custT="1"/>
      <dgm:spPr>
        <a:solidFill>
          <a:schemeClr val="accent6">
            <a:lumMod val="60000"/>
            <a:lumOff val="40000"/>
            <a:alpha val="90000"/>
          </a:schemeClr>
        </a:solidFill>
      </dgm:spPr>
      <dgm:t>
        <a:bodyPr/>
        <a:lstStyle/>
        <a:p>
          <a:pPr algn="just"/>
          <a:endParaRPr lang="en-US" sz="3200" b="1" dirty="0">
            <a:solidFill>
              <a:schemeClr val="tx2"/>
            </a:solidFill>
            <a:latin typeface="Times New Roman" panose="02020603050405020304" pitchFamily="18" charset="0"/>
            <a:cs typeface="Times New Roman" panose="02020603050405020304" pitchFamily="18" charset="0"/>
          </a:endParaRPr>
        </a:p>
      </dgm:t>
    </dgm:pt>
    <dgm:pt modelId="{03757C5A-A303-447B-B9B3-9B7594EB1343}" type="parTrans" cxnId="{9BF5BBA4-E549-4B46-BB8D-1DF40207AA03}">
      <dgm:prSet/>
      <dgm:spPr/>
      <dgm:t>
        <a:bodyPr/>
        <a:lstStyle/>
        <a:p>
          <a:endParaRPr lang="en-US"/>
        </a:p>
      </dgm:t>
    </dgm:pt>
    <dgm:pt modelId="{CDBB5FF2-1DCE-43F7-94AA-2668BBDCA037}" type="sibTrans" cxnId="{9BF5BBA4-E549-4B46-BB8D-1DF40207AA03}">
      <dgm:prSet/>
      <dgm:spPr/>
      <dgm:t>
        <a:bodyPr/>
        <a:lstStyle/>
        <a:p>
          <a:endParaRPr lang="en-US"/>
        </a:p>
      </dgm:t>
    </dgm:pt>
    <dgm:pt modelId="{15E8794D-E1ED-4E5E-88B1-A339126EFB0D}" type="pres">
      <dgm:prSet presAssocID="{1CC698D3-9482-4241-81AD-A2F300292020}" presName="Name0" presStyleCnt="0">
        <dgm:presLayoutVars>
          <dgm:dir/>
          <dgm:animLvl val="lvl"/>
          <dgm:resizeHandles val="exact"/>
        </dgm:presLayoutVars>
      </dgm:prSet>
      <dgm:spPr/>
    </dgm:pt>
    <dgm:pt modelId="{39895B69-5763-4471-89F1-A0E387F5A11A}" type="pres">
      <dgm:prSet presAssocID="{235534E3-949D-4FE6-AD29-055D15E3D7D1}" presName="composite" presStyleCnt="0"/>
      <dgm:spPr/>
    </dgm:pt>
    <dgm:pt modelId="{65E9C7F6-5496-40EA-B9BD-FC5998F260FB}" type="pres">
      <dgm:prSet presAssocID="{235534E3-949D-4FE6-AD29-055D15E3D7D1}" presName="parTx" presStyleLbl="alignNode1" presStyleIdx="0" presStyleCnt="2">
        <dgm:presLayoutVars>
          <dgm:chMax val="0"/>
          <dgm:chPref val="0"/>
          <dgm:bulletEnabled val="1"/>
        </dgm:presLayoutVars>
      </dgm:prSet>
      <dgm:spPr/>
    </dgm:pt>
    <dgm:pt modelId="{FE234E31-C1FA-4932-AA84-6BDE71E18B05}" type="pres">
      <dgm:prSet presAssocID="{235534E3-949D-4FE6-AD29-055D15E3D7D1}" presName="desTx" presStyleLbl="alignAccFollowNode1" presStyleIdx="0" presStyleCnt="2">
        <dgm:presLayoutVars>
          <dgm:bulletEnabled val="1"/>
        </dgm:presLayoutVars>
      </dgm:prSet>
      <dgm:spPr/>
    </dgm:pt>
    <dgm:pt modelId="{1FED37B3-2D3B-483E-93A8-5603C64DB76F}" type="pres">
      <dgm:prSet presAssocID="{22FE3E1A-ADA8-4484-89B5-94EB5F723372}" presName="space" presStyleCnt="0"/>
      <dgm:spPr/>
    </dgm:pt>
    <dgm:pt modelId="{2EBC0FBC-A78C-42B6-9FEE-EC0139F100CF}" type="pres">
      <dgm:prSet presAssocID="{233F3294-6333-492B-B6C2-684C8D2F2D61}" presName="composite" presStyleCnt="0"/>
      <dgm:spPr/>
    </dgm:pt>
    <dgm:pt modelId="{5989E1D6-DDDF-4865-AC1C-F293D7926341}" type="pres">
      <dgm:prSet presAssocID="{233F3294-6333-492B-B6C2-684C8D2F2D61}" presName="parTx" presStyleLbl="alignNode1" presStyleIdx="1" presStyleCnt="2">
        <dgm:presLayoutVars>
          <dgm:chMax val="0"/>
          <dgm:chPref val="0"/>
          <dgm:bulletEnabled val="1"/>
        </dgm:presLayoutVars>
      </dgm:prSet>
      <dgm:spPr/>
    </dgm:pt>
    <dgm:pt modelId="{7149F567-F367-4B69-B404-9D4A84C0AD9A}" type="pres">
      <dgm:prSet presAssocID="{233F3294-6333-492B-B6C2-684C8D2F2D61}" presName="desTx" presStyleLbl="alignAccFollowNode1" presStyleIdx="1" presStyleCnt="2">
        <dgm:presLayoutVars>
          <dgm:bulletEnabled val="1"/>
        </dgm:presLayoutVars>
      </dgm:prSet>
      <dgm:spPr/>
    </dgm:pt>
  </dgm:ptLst>
  <dgm:cxnLst>
    <dgm:cxn modelId="{5F28A103-6C69-4D33-804F-2A2117839093}" type="presOf" srcId="{07BD5F21-12DC-4F4F-A142-191651F7EE4C}" destId="{FE234E31-C1FA-4932-AA84-6BDE71E18B05}" srcOrd="0" destOrd="0" presId="urn:microsoft.com/office/officeart/2005/8/layout/hList1"/>
    <dgm:cxn modelId="{F529F405-A5BB-4551-AB2A-21783F3EA2C4}" type="presOf" srcId="{233F3294-6333-492B-B6C2-684C8D2F2D61}" destId="{5989E1D6-DDDF-4865-AC1C-F293D7926341}" srcOrd="0" destOrd="0" presId="urn:microsoft.com/office/officeart/2005/8/layout/hList1"/>
    <dgm:cxn modelId="{281A9415-D902-4B61-93A6-2355FA527D9B}" type="presOf" srcId="{235534E3-949D-4FE6-AD29-055D15E3D7D1}" destId="{65E9C7F6-5496-40EA-B9BD-FC5998F260FB}" srcOrd="0" destOrd="0" presId="urn:microsoft.com/office/officeart/2005/8/layout/hList1"/>
    <dgm:cxn modelId="{80079A31-FBA8-45F2-84E0-44503AD7244E}" type="presOf" srcId="{A77A3F54-93BD-4195-AC77-E6DFC3FFA7D0}" destId="{7149F567-F367-4B69-B404-9D4A84C0AD9A}" srcOrd="0" destOrd="2" presId="urn:microsoft.com/office/officeart/2005/8/layout/hList1"/>
    <dgm:cxn modelId="{1DBF6653-C538-4EFE-9DAA-FB351B9EE9D1}" srcId="{233F3294-6333-492B-B6C2-684C8D2F2D61}" destId="{A77A3F54-93BD-4195-AC77-E6DFC3FFA7D0}" srcOrd="2" destOrd="0" parTransId="{19DDC22C-2FFE-4C34-8E81-4BD82795E3E6}" sibTransId="{18CFFD83-B3AE-43A6-91F9-B7A41C64E0DE}"/>
    <dgm:cxn modelId="{44C10E58-AD63-49B9-8592-1F0D0CC527D5}" srcId="{1CC698D3-9482-4241-81AD-A2F300292020}" destId="{235534E3-949D-4FE6-AD29-055D15E3D7D1}" srcOrd="0" destOrd="0" parTransId="{479E1AA4-DE28-4E61-886B-16B86312D776}" sibTransId="{22FE3E1A-ADA8-4484-89B5-94EB5F723372}"/>
    <dgm:cxn modelId="{811B9161-A3DB-46F3-BCD3-1A16A9B13244}" type="presOf" srcId="{127C6C23-88AE-4C56-A6DD-0CB6160D68A0}" destId="{7149F567-F367-4B69-B404-9D4A84C0AD9A}" srcOrd="0" destOrd="0" presId="urn:microsoft.com/office/officeart/2005/8/layout/hList1"/>
    <dgm:cxn modelId="{3E206A86-7610-4AB4-AEE9-BF5741F8EEED}" type="presOf" srcId="{2C3FF3F5-0291-4BB5-AC69-68DB95CAA34A}" destId="{FE234E31-C1FA-4932-AA84-6BDE71E18B05}" srcOrd="0" destOrd="1" presId="urn:microsoft.com/office/officeart/2005/8/layout/hList1"/>
    <dgm:cxn modelId="{BCEDFE9E-854A-452A-B83A-A1FA15E6DE0C}" srcId="{1CC698D3-9482-4241-81AD-A2F300292020}" destId="{233F3294-6333-492B-B6C2-684C8D2F2D61}" srcOrd="1" destOrd="0" parTransId="{0A5333B0-6B20-4A45-856E-D887537B4AD3}" sibTransId="{EB746DD7-56CC-4830-B505-06AAC5475538}"/>
    <dgm:cxn modelId="{523828A3-3B2B-4DD0-90CE-2C804DA20134}" type="presOf" srcId="{1CC698D3-9482-4241-81AD-A2F300292020}" destId="{15E8794D-E1ED-4E5E-88B1-A339126EFB0D}" srcOrd="0" destOrd="0" presId="urn:microsoft.com/office/officeart/2005/8/layout/hList1"/>
    <dgm:cxn modelId="{9BF5BBA4-E549-4B46-BB8D-1DF40207AA03}" srcId="{235534E3-949D-4FE6-AD29-055D15E3D7D1}" destId="{07BD5F21-12DC-4F4F-A142-191651F7EE4C}" srcOrd="0" destOrd="0" parTransId="{03757C5A-A303-447B-B9B3-9B7594EB1343}" sibTransId="{CDBB5FF2-1DCE-43F7-94AA-2668BBDCA037}"/>
    <dgm:cxn modelId="{02721AB0-94CD-493F-B9A4-E0978087E878}" srcId="{233F3294-6333-492B-B6C2-684C8D2F2D61}" destId="{D6541CCF-28DB-45AC-A389-DA7CB5694B36}" srcOrd="1" destOrd="0" parTransId="{490DC396-4F88-41B9-9224-71F225905392}" sibTransId="{6BB22D9E-2A92-4F3D-B205-6D969AFFBD68}"/>
    <dgm:cxn modelId="{276DC0B8-4141-49B1-A23B-A4434E6364D4}" type="presOf" srcId="{D6541CCF-28DB-45AC-A389-DA7CB5694B36}" destId="{7149F567-F367-4B69-B404-9D4A84C0AD9A}" srcOrd="0" destOrd="1" presId="urn:microsoft.com/office/officeart/2005/8/layout/hList1"/>
    <dgm:cxn modelId="{8B5DFDBD-D89A-4F15-A991-1971F10F92B6}" srcId="{235534E3-949D-4FE6-AD29-055D15E3D7D1}" destId="{2C3FF3F5-0291-4BB5-AC69-68DB95CAA34A}" srcOrd="1" destOrd="0" parTransId="{AABAA58B-A9DF-4E52-8D23-568FBB68F8FA}" sibTransId="{5EC831C2-346A-4DF0-B16B-7C9F1CC09A35}"/>
    <dgm:cxn modelId="{033BEAD8-BB21-46F6-BF54-200C0E897C2B}" srcId="{233F3294-6333-492B-B6C2-684C8D2F2D61}" destId="{127C6C23-88AE-4C56-A6DD-0CB6160D68A0}" srcOrd="0" destOrd="0" parTransId="{0F392EFB-747A-4AC2-AD92-1D21613D95CC}" sibTransId="{1E3506C7-991E-45BF-A8A6-21948F1140D4}"/>
    <dgm:cxn modelId="{9095F564-465C-43B9-8E0C-3E8B900C3848}" type="presParOf" srcId="{15E8794D-E1ED-4E5E-88B1-A339126EFB0D}" destId="{39895B69-5763-4471-89F1-A0E387F5A11A}" srcOrd="0" destOrd="0" presId="urn:microsoft.com/office/officeart/2005/8/layout/hList1"/>
    <dgm:cxn modelId="{CC91722A-448A-4FB1-8C31-E267F964FFB4}" type="presParOf" srcId="{39895B69-5763-4471-89F1-A0E387F5A11A}" destId="{65E9C7F6-5496-40EA-B9BD-FC5998F260FB}" srcOrd="0" destOrd="0" presId="urn:microsoft.com/office/officeart/2005/8/layout/hList1"/>
    <dgm:cxn modelId="{4EFFDC13-2EFD-470C-B39D-CA20BBD77A2C}" type="presParOf" srcId="{39895B69-5763-4471-89F1-A0E387F5A11A}" destId="{FE234E31-C1FA-4932-AA84-6BDE71E18B05}" srcOrd="1" destOrd="0" presId="urn:microsoft.com/office/officeart/2005/8/layout/hList1"/>
    <dgm:cxn modelId="{5D606B7B-EF60-4F92-BB9E-B8D93FB6E86D}" type="presParOf" srcId="{15E8794D-E1ED-4E5E-88B1-A339126EFB0D}" destId="{1FED37B3-2D3B-483E-93A8-5603C64DB76F}" srcOrd="1" destOrd="0" presId="urn:microsoft.com/office/officeart/2005/8/layout/hList1"/>
    <dgm:cxn modelId="{F87C4B11-A571-4A04-8BCC-6CB3E7C3540A}" type="presParOf" srcId="{15E8794D-E1ED-4E5E-88B1-A339126EFB0D}" destId="{2EBC0FBC-A78C-42B6-9FEE-EC0139F100CF}" srcOrd="2" destOrd="0" presId="urn:microsoft.com/office/officeart/2005/8/layout/hList1"/>
    <dgm:cxn modelId="{BC74D71D-CE06-40BB-91F3-69D758581517}" type="presParOf" srcId="{2EBC0FBC-A78C-42B6-9FEE-EC0139F100CF}" destId="{5989E1D6-DDDF-4865-AC1C-F293D7926341}" srcOrd="0" destOrd="0" presId="urn:microsoft.com/office/officeart/2005/8/layout/hList1"/>
    <dgm:cxn modelId="{AB840141-4ABE-4E9C-BE42-14B5820C7B1D}" type="presParOf" srcId="{2EBC0FBC-A78C-42B6-9FEE-EC0139F100CF}" destId="{7149F567-F367-4B69-B404-9D4A84C0AD9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D5F3D4-0ABE-4B65-929E-9B61CA75EFC8}" type="doc">
      <dgm:prSet loTypeId="urn:microsoft.com/office/officeart/2005/8/layout/radial6" loCatId="cycle" qsTypeId="urn:microsoft.com/office/officeart/2005/8/quickstyle/simple5" qsCatId="simple" csTypeId="urn:microsoft.com/office/officeart/2005/8/colors/accent3_4" csCatId="accent3" phldr="1"/>
      <dgm:spPr/>
      <dgm:t>
        <a:bodyPr/>
        <a:lstStyle/>
        <a:p>
          <a:endParaRPr lang="en-US"/>
        </a:p>
      </dgm:t>
    </dgm:pt>
    <dgm:pt modelId="{375F1BDB-33C3-4B9F-B160-A0A98F3AB536}">
      <dgm:prSet phldrT="[Text]" custT="1"/>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Vật</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chất</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4C55D430-98FD-4F2E-ADD5-3E823CD3EE10}" type="parTrans" cxnId="{894FE9D8-A89C-4F4B-955E-DA9678B63D02}">
      <dgm:prSet/>
      <dgm:spPr/>
      <dgm:t>
        <a:bodyPr/>
        <a:lstStyle/>
        <a:p>
          <a:endParaRPr lang="en-US" sz="2000">
            <a:latin typeface="Times New Roman" panose="02020603050405020304" pitchFamily="18" charset="0"/>
            <a:cs typeface="Times New Roman" panose="02020603050405020304" pitchFamily="18" charset="0"/>
          </a:endParaRPr>
        </a:p>
      </dgm:t>
    </dgm:pt>
    <dgm:pt modelId="{456CDE16-D232-46F9-A0FE-12CD78801077}" type="sibTrans" cxnId="{894FE9D8-A89C-4F4B-955E-DA9678B63D02}">
      <dgm:prSet/>
      <dgm:spPr/>
      <dgm:t>
        <a:bodyPr/>
        <a:lstStyle/>
        <a:p>
          <a:endParaRPr lang="en-US" sz="2000">
            <a:latin typeface="Times New Roman" panose="02020603050405020304" pitchFamily="18" charset="0"/>
            <a:cs typeface="Times New Roman" panose="02020603050405020304" pitchFamily="18" charset="0"/>
          </a:endParaRPr>
        </a:p>
      </dgm:t>
    </dgm:pt>
    <dgm:pt modelId="{40448289-6983-4F21-9EA1-A80BE59AFBA9}">
      <dgm:prSet phldrT="[Text]" custT="1"/>
      <dgm:spPr/>
      <dgm:t>
        <a:bodyPr/>
        <a:lstStyle/>
        <a:p>
          <a:r>
            <a:rPr lang="en-US" sz="2000" b="1">
              <a:solidFill>
                <a:schemeClr val="tx2"/>
              </a:solidFill>
              <a:latin typeface="Times New Roman" panose="02020603050405020304" pitchFamily="18" charset="0"/>
              <a:cs typeface="Times New Roman" panose="02020603050405020304" pitchFamily="18" charset="0"/>
            </a:rPr>
            <a:t>Vận động</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C6F97E74-0A27-4B3D-8375-647239409D4E}" type="parTrans" cxnId="{DEE635E5-C9F6-46B9-A82B-6E2782BE1D4C}">
      <dgm:prSet/>
      <dgm:spPr/>
      <dgm:t>
        <a:bodyPr/>
        <a:lstStyle/>
        <a:p>
          <a:endParaRPr lang="en-US" sz="2000">
            <a:latin typeface="Times New Roman" panose="02020603050405020304" pitchFamily="18" charset="0"/>
            <a:cs typeface="Times New Roman" panose="02020603050405020304" pitchFamily="18" charset="0"/>
          </a:endParaRPr>
        </a:p>
      </dgm:t>
    </dgm:pt>
    <dgm:pt modelId="{6CFC2A85-C60A-4D0E-8D23-57BB203C3252}" type="sibTrans" cxnId="{DEE635E5-C9F6-46B9-A82B-6E2782BE1D4C}">
      <dgm:prSet/>
      <dgm:spPr/>
      <dgm:t>
        <a:bodyPr/>
        <a:lstStyle/>
        <a:p>
          <a:endParaRPr lang="en-US" sz="2000">
            <a:latin typeface="Times New Roman" panose="02020603050405020304" pitchFamily="18" charset="0"/>
            <a:cs typeface="Times New Roman" panose="02020603050405020304" pitchFamily="18" charset="0"/>
          </a:endParaRPr>
        </a:p>
      </dgm:t>
    </dgm:pt>
    <dgm:pt modelId="{72891BBF-75C4-4315-9A9F-AF29AA021486}">
      <dgm:prSet phldrT="[Text]" custT="1"/>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Thời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gian</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70B76CE7-53B9-43A9-84FF-27B5A7565CA9}" type="parTrans" cxnId="{54BA1483-8317-473C-943F-5B00E280AA78}">
      <dgm:prSet/>
      <dgm:spPr/>
      <dgm:t>
        <a:bodyPr/>
        <a:lstStyle/>
        <a:p>
          <a:endParaRPr lang="en-US" sz="2000">
            <a:latin typeface="Times New Roman" panose="02020603050405020304" pitchFamily="18" charset="0"/>
            <a:cs typeface="Times New Roman" panose="02020603050405020304" pitchFamily="18" charset="0"/>
          </a:endParaRPr>
        </a:p>
      </dgm:t>
    </dgm:pt>
    <dgm:pt modelId="{48035BAC-C99E-48C2-9FF8-2CB1D05253D1}" type="sibTrans" cxnId="{54BA1483-8317-473C-943F-5B00E280AA78}">
      <dgm:prSet/>
      <dgm:spPr/>
      <dgm:t>
        <a:bodyPr/>
        <a:lstStyle/>
        <a:p>
          <a:endParaRPr lang="en-US" sz="2000">
            <a:latin typeface="Times New Roman" panose="02020603050405020304" pitchFamily="18" charset="0"/>
            <a:cs typeface="Times New Roman" panose="02020603050405020304" pitchFamily="18" charset="0"/>
          </a:endParaRPr>
        </a:p>
      </dgm:t>
    </dgm:pt>
    <dgm:pt modelId="{62FDC2FC-CDA1-4E26-BABE-6B15AB7F0C80}">
      <dgm:prSet phldrT="[Text]" custT="1"/>
      <dgm:spPr/>
      <dgm:t>
        <a:bodyPr/>
        <a:lstStyle/>
        <a:p>
          <a:pPr algn="just"/>
          <a:r>
            <a:rPr lang="en-US" sz="2100" b="1" dirty="0" err="1">
              <a:solidFill>
                <a:schemeClr val="tx2"/>
              </a:solidFill>
              <a:latin typeface="Times New Roman" panose="02020603050405020304" pitchFamily="18" charset="0"/>
              <a:cs typeface="Times New Roman" panose="02020603050405020304" pitchFamily="18" charset="0"/>
            </a:rPr>
            <a:t>Không</a:t>
          </a:r>
          <a:r>
            <a:rPr lang="en-US" sz="2100" b="1" dirty="0">
              <a:solidFill>
                <a:schemeClr val="tx2"/>
              </a:solidFill>
              <a:latin typeface="Times New Roman" panose="02020603050405020304" pitchFamily="18" charset="0"/>
              <a:cs typeface="Times New Roman" panose="02020603050405020304" pitchFamily="18" charset="0"/>
            </a:rPr>
            <a:t> </a:t>
          </a:r>
          <a:r>
            <a:rPr lang="en-US" sz="2100" b="1" dirty="0" err="1">
              <a:solidFill>
                <a:schemeClr val="tx2"/>
              </a:solidFill>
              <a:latin typeface="Times New Roman" panose="02020603050405020304" pitchFamily="18" charset="0"/>
              <a:cs typeface="Times New Roman" panose="02020603050405020304" pitchFamily="18" charset="0"/>
            </a:rPr>
            <a:t>gian</a:t>
          </a:r>
          <a:endParaRPr lang="en-US" sz="2100" b="1" dirty="0">
            <a:solidFill>
              <a:schemeClr val="tx2"/>
            </a:solidFill>
            <a:latin typeface="Times New Roman" panose="02020603050405020304" pitchFamily="18" charset="0"/>
            <a:cs typeface="Times New Roman" panose="02020603050405020304" pitchFamily="18" charset="0"/>
          </a:endParaRPr>
        </a:p>
      </dgm:t>
    </dgm:pt>
    <dgm:pt modelId="{4CF4DA9E-ED71-40AF-B284-B349698A448E}" type="parTrans" cxnId="{CBD6929C-EABD-4EE8-B8B8-0B35C0517E5E}">
      <dgm:prSet/>
      <dgm:spPr/>
      <dgm:t>
        <a:bodyPr/>
        <a:lstStyle/>
        <a:p>
          <a:endParaRPr lang="en-US" sz="2000">
            <a:latin typeface="Times New Roman" panose="02020603050405020304" pitchFamily="18" charset="0"/>
            <a:cs typeface="Times New Roman" panose="02020603050405020304" pitchFamily="18" charset="0"/>
          </a:endParaRPr>
        </a:p>
      </dgm:t>
    </dgm:pt>
    <dgm:pt modelId="{772C971C-7B70-471C-88BF-1BA1953B0952}" type="sibTrans" cxnId="{CBD6929C-EABD-4EE8-B8B8-0B35C0517E5E}">
      <dgm:prSet/>
      <dgm:spPr/>
      <dgm:t>
        <a:bodyPr/>
        <a:lstStyle/>
        <a:p>
          <a:endParaRPr lang="en-US" sz="2000">
            <a:latin typeface="Times New Roman" panose="02020603050405020304" pitchFamily="18" charset="0"/>
            <a:cs typeface="Times New Roman" panose="02020603050405020304" pitchFamily="18" charset="0"/>
          </a:endParaRPr>
        </a:p>
      </dgm:t>
    </dgm:pt>
    <dgm:pt modelId="{FDC4E1E8-8B08-447E-94E3-5DFE8D717455}" type="pres">
      <dgm:prSet presAssocID="{0FD5F3D4-0ABE-4B65-929E-9B61CA75EFC8}" presName="Name0" presStyleCnt="0">
        <dgm:presLayoutVars>
          <dgm:chMax val="1"/>
          <dgm:dir/>
          <dgm:animLvl val="ctr"/>
          <dgm:resizeHandles val="exact"/>
        </dgm:presLayoutVars>
      </dgm:prSet>
      <dgm:spPr/>
    </dgm:pt>
    <dgm:pt modelId="{A216F96A-1D89-4CA9-B0D7-DBE2F782459C}" type="pres">
      <dgm:prSet presAssocID="{375F1BDB-33C3-4B9F-B160-A0A98F3AB536}" presName="centerShape" presStyleLbl="node0" presStyleIdx="0" presStyleCnt="1" custScaleX="190964" custScaleY="180839" custLinFactNeighborX="-2836"/>
      <dgm:spPr/>
    </dgm:pt>
    <dgm:pt modelId="{62961EDB-5DA6-447D-8DD7-F2B542EF8C41}" type="pres">
      <dgm:prSet presAssocID="{40448289-6983-4F21-9EA1-A80BE59AFBA9}" presName="node" presStyleLbl="node1" presStyleIdx="0" presStyleCnt="3" custScaleX="147062">
        <dgm:presLayoutVars>
          <dgm:bulletEnabled val="1"/>
        </dgm:presLayoutVars>
      </dgm:prSet>
      <dgm:spPr/>
    </dgm:pt>
    <dgm:pt modelId="{8BC6DBD8-52C2-42E6-9601-8C054DF3E44F}" type="pres">
      <dgm:prSet presAssocID="{40448289-6983-4F21-9EA1-A80BE59AFBA9}" presName="dummy" presStyleCnt="0"/>
      <dgm:spPr/>
    </dgm:pt>
    <dgm:pt modelId="{CE0125A6-1DA4-47FE-9E60-7AB4F81ACD0E}" type="pres">
      <dgm:prSet presAssocID="{6CFC2A85-C60A-4D0E-8D23-57BB203C3252}" presName="sibTrans" presStyleLbl="sibTrans2D1" presStyleIdx="0" presStyleCnt="3"/>
      <dgm:spPr/>
    </dgm:pt>
    <dgm:pt modelId="{788F753D-5E46-4C0C-8740-123F8AA55954}" type="pres">
      <dgm:prSet presAssocID="{72891BBF-75C4-4315-9A9F-AF29AA021486}" presName="node" presStyleLbl="node1" presStyleIdx="1" presStyleCnt="3" custScaleX="147062" custRadScaleRad="95117" custRadScaleInc="-13931">
        <dgm:presLayoutVars>
          <dgm:bulletEnabled val="1"/>
        </dgm:presLayoutVars>
      </dgm:prSet>
      <dgm:spPr/>
    </dgm:pt>
    <dgm:pt modelId="{0DF5A5E3-84FA-4602-B7F5-5B20B3C40BE7}" type="pres">
      <dgm:prSet presAssocID="{72891BBF-75C4-4315-9A9F-AF29AA021486}" presName="dummy" presStyleCnt="0"/>
      <dgm:spPr/>
    </dgm:pt>
    <dgm:pt modelId="{BDA7CC98-FFA3-4432-83CB-A725681E080C}" type="pres">
      <dgm:prSet presAssocID="{48035BAC-C99E-48C2-9FF8-2CB1D05253D1}" presName="sibTrans" presStyleLbl="sibTrans2D1" presStyleIdx="1" presStyleCnt="3"/>
      <dgm:spPr/>
    </dgm:pt>
    <dgm:pt modelId="{59C3BFCF-94D8-4A14-9353-FACD95AA2DA3}" type="pres">
      <dgm:prSet presAssocID="{62FDC2FC-CDA1-4E26-BABE-6B15AB7F0C80}" presName="node" presStyleLbl="node1" presStyleIdx="2" presStyleCnt="3" custScaleX="147062">
        <dgm:presLayoutVars>
          <dgm:bulletEnabled val="1"/>
        </dgm:presLayoutVars>
      </dgm:prSet>
      <dgm:spPr/>
    </dgm:pt>
    <dgm:pt modelId="{0695EF98-3149-4E68-B51C-DB790E6C7990}" type="pres">
      <dgm:prSet presAssocID="{62FDC2FC-CDA1-4E26-BABE-6B15AB7F0C80}" presName="dummy" presStyleCnt="0"/>
      <dgm:spPr/>
    </dgm:pt>
    <dgm:pt modelId="{F7310F56-114A-4D69-A4DE-84381FA4983D}" type="pres">
      <dgm:prSet presAssocID="{772C971C-7B70-471C-88BF-1BA1953B0952}" presName="sibTrans" presStyleLbl="sibTrans2D1" presStyleIdx="2" presStyleCnt="3"/>
      <dgm:spPr/>
    </dgm:pt>
  </dgm:ptLst>
  <dgm:cxnLst>
    <dgm:cxn modelId="{B7A41634-CAF7-45D8-BCB2-A7092A894CE8}" type="presOf" srcId="{72891BBF-75C4-4315-9A9F-AF29AA021486}" destId="{788F753D-5E46-4C0C-8740-123F8AA55954}" srcOrd="0" destOrd="0" presId="urn:microsoft.com/office/officeart/2005/8/layout/radial6"/>
    <dgm:cxn modelId="{4B88E25C-7ACF-4B5E-A66C-85B02A8BEEFB}" type="presOf" srcId="{772C971C-7B70-471C-88BF-1BA1953B0952}" destId="{F7310F56-114A-4D69-A4DE-84381FA4983D}" srcOrd="0" destOrd="0" presId="urn:microsoft.com/office/officeart/2005/8/layout/radial6"/>
    <dgm:cxn modelId="{4C196582-4C72-4C42-8D52-DE762E3DE834}" type="presOf" srcId="{62FDC2FC-CDA1-4E26-BABE-6B15AB7F0C80}" destId="{59C3BFCF-94D8-4A14-9353-FACD95AA2DA3}" srcOrd="0" destOrd="0" presId="urn:microsoft.com/office/officeart/2005/8/layout/radial6"/>
    <dgm:cxn modelId="{54BA1483-8317-473C-943F-5B00E280AA78}" srcId="{375F1BDB-33C3-4B9F-B160-A0A98F3AB536}" destId="{72891BBF-75C4-4315-9A9F-AF29AA021486}" srcOrd="1" destOrd="0" parTransId="{70B76CE7-53B9-43A9-84FF-27B5A7565CA9}" sibTransId="{48035BAC-C99E-48C2-9FF8-2CB1D05253D1}"/>
    <dgm:cxn modelId="{F4073D8E-82DF-4F5E-9A42-8F81FFE91C57}" type="presOf" srcId="{375F1BDB-33C3-4B9F-B160-A0A98F3AB536}" destId="{A216F96A-1D89-4CA9-B0D7-DBE2F782459C}" srcOrd="0" destOrd="0" presId="urn:microsoft.com/office/officeart/2005/8/layout/radial6"/>
    <dgm:cxn modelId="{CBD6929C-EABD-4EE8-B8B8-0B35C0517E5E}" srcId="{375F1BDB-33C3-4B9F-B160-A0A98F3AB536}" destId="{62FDC2FC-CDA1-4E26-BABE-6B15AB7F0C80}" srcOrd="2" destOrd="0" parTransId="{4CF4DA9E-ED71-40AF-B284-B349698A448E}" sibTransId="{772C971C-7B70-471C-88BF-1BA1953B0952}"/>
    <dgm:cxn modelId="{1D0DE29F-5FB0-44F0-91F2-29F89EC8DE7A}" type="presOf" srcId="{48035BAC-C99E-48C2-9FF8-2CB1D05253D1}" destId="{BDA7CC98-FFA3-4432-83CB-A725681E080C}" srcOrd="0" destOrd="0" presId="urn:microsoft.com/office/officeart/2005/8/layout/radial6"/>
    <dgm:cxn modelId="{008C31A1-6FB6-4A7D-B188-EA1FFDD7E095}" type="presOf" srcId="{0FD5F3D4-0ABE-4B65-929E-9B61CA75EFC8}" destId="{FDC4E1E8-8B08-447E-94E3-5DFE8D717455}" srcOrd="0" destOrd="0" presId="urn:microsoft.com/office/officeart/2005/8/layout/radial6"/>
    <dgm:cxn modelId="{2C4A10A4-A5B9-4722-B067-E1E58AAB6132}" type="presOf" srcId="{6CFC2A85-C60A-4D0E-8D23-57BB203C3252}" destId="{CE0125A6-1DA4-47FE-9E60-7AB4F81ACD0E}" srcOrd="0" destOrd="0" presId="urn:microsoft.com/office/officeart/2005/8/layout/radial6"/>
    <dgm:cxn modelId="{894FE9D8-A89C-4F4B-955E-DA9678B63D02}" srcId="{0FD5F3D4-0ABE-4B65-929E-9B61CA75EFC8}" destId="{375F1BDB-33C3-4B9F-B160-A0A98F3AB536}" srcOrd="0" destOrd="0" parTransId="{4C55D430-98FD-4F2E-ADD5-3E823CD3EE10}" sibTransId="{456CDE16-D232-46F9-A0FE-12CD78801077}"/>
    <dgm:cxn modelId="{124DE0D9-215C-4861-A537-896B49EE43FC}" type="presOf" srcId="{40448289-6983-4F21-9EA1-A80BE59AFBA9}" destId="{62961EDB-5DA6-447D-8DD7-F2B542EF8C41}" srcOrd="0" destOrd="0" presId="urn:microsoft.com/office/officeart/2005/8/layout/radial6"/>
    <dgm:cxn modelId="{DEE635E5-C9F6-46B9-A82B-6E2782BE1D4C}" srcId="{375F1BDB-33C3-4B9F-B160-A0A98F3AB536}" destId="{40448289-6983-4F21-9EA1-A80BE59AFBA9}" srcOrd="0" destOrd="0" parTransId="{C6F97E74-0A27-4B3D-8375-647239409D4E}" sibTransId="{6CFC2A85-C60A-4D0E-8D23-57BB203C3252}"/>
    <dgm:cxn modelId="{A954EA8E-2D2F-4461-93A5-E26F28B33E63}" type="presParOf" srcId="{FDC4E1E8-8B08-447E-94E3-5DFE8D717455}" destId="{A216F96A-1D89-4CA9-B0D7-DBE2F782459C}" srcOrd="0" destOrd="0" presId="urn:microsoft.com/office/officeart/2005/8/layout/radial6"/>
    <dgm:cxn modelId="{0F166019-C823-4E8A-822B-4254591B3447}" type="presParOf" srcId="{FDC4E1E8-8B08-447E-94E3-5DFE8D717455}" destId="{62961EDB-5DA6-447D-8DD7-F2B542EF8C41}" srcOrd="1" destOrd="0" presId="urn:microsoft.com/office/officeart/2005/8/layout/radial6"/>
    <dgm:cxn modelId="{A8F55EE6-82B0-4CAB-A052-D5260C76B194}" type="presParOf" srcId="{FDC4E1E8-8B08-447E-94E3-5DFE8D717455}" destId="{8BC6DBD8-52C2-42E6-9601-8C054DF3E44F}" srcOrd="2" destOrd="0" presId="urn:microsoft.com/office/officeart/2005/8/layout/radial6"/>
    <dgm:cxn modelId="{36A0516C-E5EF-433F-B6C9-4D08E696FD8D}" type="presParOf" srcId="{FDC4E1E8-8B08-447E-94E3-5DFE8D717455}" destId="{CE0125A6-1DA4-47FE-9E60-7AB4F81ACD0E}" srcOrd="3" destOrd="0" presId="urn:microsoft.com/office/officeart/2005/8/layout/radial6"/>
    <dgm:cxn modelId="{6DE98301-3862-4A89-BDF9-F0CFDDF02EF4}" type="presParOf" srcId="{FDC4E1E8-8B08-447E-94E3-5DFE8D717455}" destId="{788F753D-5E46-4C0C-8740-123F8AA55954}" srcOrd="4" destOrd="0" presId="urn:microsoft.com/office/officeart/2005/8/layout/radial6"/>
    <dgm:cxn modelId="{12AB82CD-3535-4A74-A95F-8CBD997C05D5}" type="presParOf" srcId="{FDC4E1E8-8B08-447E-94E3-5DFE8D717455}" destId="{0DF5A5E3-84FA-4602-B7F5-5B20B3C40BE7}" srcOrd="5" destOrd="0" presId="urn:microsoft.com/office/officeart/2005/8/layout/radial6"/>
    <dgm:cxn modelId="{BE86A7AB-5173-4F3E-8412-41788E444111}" type="presParOf" srcId="{FDC4E1E8-8B08-447E-94E3-5DFE8D717455}" destId="{BDA7CC98-FFA3-4432-83CB-A725681E080C}" srcOrd="6" destOrd="0" presId="urn:microsoft.com/office/officeart/2005/8/layout/radial6"/>
    <dgm:cxn modelId="{4BC8B952-A253-4EC3-8DF4-B7F6FC6B8434}" type="presParOf" srcId="{FDC4E1E8-8B08-447E-94E3-5DFE8D717455}" destId="{59C3BFCF-94D8-4A14-9353-FACD95AA2DA3}" srcOrd="7" destOrd="0" presId="urn:microsoft.com/office/officeart/2005/8/layout/radial6"/>
    <dgm:cxn modelId="{17BD5290-A34C-4A50-A49A-5B011B4E41E5}" type="presParOf" srcId="{FDC4E1E8-8B08-447E-94E3-5DFE8D717455}" destId="{0695EF98-3149-4E68-B51C-DB790E6C7990}" srcOrd="8" destOrd="0" presId="urn:microsoft.com/office/officeart/2005/8/layout/radial6"/>
    <dgm:cxn modelId="{6F954E56-C3D3-4378-9296-1400C6D0E2B8}" type="presParOf" srcId="{FDC4E1E8-8B08-447E-94E3-5DFE8D717455}" destId="{F7310F56-114A-4D69-A4DE-84381FA4983D}" srcOrd="9" destOrd="0" presId="urn:microsoft.com/office/officeart/2005/8/layout/radial6"/>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F5F7BF-1374-4437-966C-4A58D41B2F8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D8DF8F77-4E89-4880-A133-64B775EB4A41}">
      <dgm:prSet phldrT="[Text]" custT="1"/>
      <dgm:spPr>
        <a:solidFill>
          <a:schemeClr val="accent3"/>
        </a:solidFill>
        <a:ln w="28575">
          <a:solidFill>
            <a:srgbClr val="FF0000"/>
          </a:solidFill>
        </a:ln>
      </dgm:spPr>
      <dgm:t>
        <a:bodyPr/>
        <a:lstStyle/>
        <a:p>
          <a:pPr algn="just"/>
          <a:r>
            <a:rPr lang="en-US" sz="2400" b="0" i="1" dirty="0" err="1">
              <a:solidFill>
                <a:schemeClr val="tx2"/>
              </a:solidFill>
              <a:latin typeface="Times New Roman" panose="02020603050405020304" pitchFamily="18" charset="0"/>
              <a:cs typeface="Times New Roman" panose="02020603050405020304" pitchFamily="18" charset="0"/>
            </a:rPr>
            <a:t>Đứng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im</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là</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vận</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động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trong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thăng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bằng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khi</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sự</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vật</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còn</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là</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nó</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mà</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chưa</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chuyển</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thành</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cái</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khác</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Đứng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im</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là</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trường</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hợp</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đặc</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biệt</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của</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vận</a:t>
          </a:r>
          <a:r>
            <a:rPr lang="en-US" sz="2400" b="0" i="1" dirty="0">
              <a:solidFill>
                <a:schemeClr val="tx2"/>
              </a:solidFill>
              <a:latin typeface="Times New Roman" panose="02020603050405020304" pitchFamily="18" charset="0"/>
              <a:cs typeface="Times New Roman" panose="02020603050405020304" pitchFamily="18" charset="0"/>
            </a:rPr>
            <a:t> </a:t>
          </a:r>
          <a:r>
            <a:rPr lang="en-US" sz="2400" b="0" i="1" dirty="0" err="1">
              <a:solidFill>
                <a:schemeClr val="tx2"/>
              </a:solidFill>
              <a:latin typeface="Times New Roman" panose="02020603050405020304" pitchFamily="18" charset="0"/>
              <a:cs typeface="Times New Roman" panose="02020603050405020304" pitchFamily="18" charset="0"/>
            </a:rPr>
            <a:t>động</a:t>
          </a:r>
          <a:endParaRPr lang="en-US" sz="2400" b="0" i="1" dirty="0">
            <a:solidFill>
              <a:schemeClr val="tx2"/>
            </a:solidFill>
            <a:latin typeface="Times New Roman" panose="02020603050405020304" pitchFamily="18" charset="0"/>
            <a:cs typeface="Times New Roman" panose="02020603050405020304" pitchFamily="18" charset="0"/>
          </a:endParaRPr>
        </a:p>
      </dgm:t>
    </dgm:pt>
    <dgm:pt modelId="{F231EA51-7294-4EFC-B790-1092370CE05B}" type="parTrans" cxnId="{BCC6AD91-4803-4AFA-82FF-254D91FC7BD4}">
      <dgm:prSet/>
      <dgm:spPr/>
      <dgm:t>
        <a:bodyPr/>
        <a:lstStyle/>
        <a:p>
          <a:endParaRPr lang="en-US"/>
        </a:p>
      </dgm:t>
    </dgm:pt>
    <dgm:pt modelId="{D193F95F-1E8D-4F27-8945-F9B1A6AFC171}" type="sibTrans" cxnId="{BCC6AD91-4803-4AFA-82FF-254D91FC7BD4}">
      <dgm:prSet/>
      <dgm:spPr/>
      <dgm:t>
        <a:bodyPr/>
        <a:lstStyle/>
        <a:p>
          <a:endParaRPr lang="en-US"/>
        </a:p>
      </dgm:t>
    </dgm:pt>
    <dgm:pt modelId="{A1792D05-BC4E-422A-BD4F-CF3D6F24EFA7}">
      <dgm:prSet phldrT="[Text]" custT="1"/>
      <dgm:spPr/>
      <dgm:t>
        <a:bodyPr/>
        <a:lstStyle/>
        <a:p>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Đứng</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tương</a:t>
          </a:r>
          <a:r>
            <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81EF97B2-59C1-4BED-A7E8-6EB5DEEDEC0F}" type="parTrans" cxnId="{EBCDB0F7-3EAE-468D-B9EA-DF09A08A81B2}">
      <dgm:prSet/>
      <dgm:spPr/>
      <dgm:t>
        <a:bodyPr/>
        <a:lstStyle/>
        <a:p>
          <a:endParaRPr lang="en-US"/>
        </a:p>
      </dgm:t>
    </dgm:pt>
    <dgm:pt modelId="{F329FC88-0CA0-48CC-B5C0-3E9D968A3146}" type="sibTrans" cxnId="{EBCDB0F7-3EAE-468D-B9EA-DF09A08A81B2}">
      <dgm:prSet/>
      <dgm:spPr/>
      <dgm:t>
        <a:bodyPr/>
        <a:lstStyle/>
        <a:p>
          <a:endParaRPr lang="en-US"/>
        </a:p>
      </dgm:t>
    </dgm:pt>
    <dgm:pt modelId="{B408AF59-57ED-4F4A-947B-1CE2592ACECB}">
      <dgm:prSet phldrT="[Text]" custT="1"/>
      <dgm:spPr/>
      <dgm:t>
        <a:bodyPr/>
        <a:lstStyle/>
        <a:p>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Vận</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tuyệt</a:t>
          </a:r>
          <a:r>
            <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3465940-8FEB-4FA1-9722-E5DAF846739D}" type="parTrans" cxnId="{E185A4BD-4B9D-4CED-A5B6-94B38A7ED9E9}">
      <dgm:prSet/>
      <dgm:spPr/>
      <dgm:t>
        <a:bodyPr/>
        <a:lstStyle/>
        <a:p>
          <a:endParaRPr lang="en-US"/>
        </a:p>
      </dgm:t>
    </dgm:pt>
    <dgm:pt modelId="{5FE5AAED-FE88-4C49-94F3-7443472F4F4C}" type="sibTrans" cxnId="{E185A4BD-4B9D-4CED-A5B6-94B38A7ED9E9}">
      <dgm:prSet/>
      <dgm:spPr/>
      <dgm:t>
        <a:bodyPr/>
        <a:lstStyle/>
        <a:p>
          <a:endParaRPr lang="en-US"/>
        </a:p>
      </dgm:t>
    </dgm:pt>
    <dgm:pt modelId="{AC1AA61E-812E-4981-89FC-B6556CB9F651}" type="pres">
      <dgm:prSet presAssocID="{83F5F7BF-1374-4437-966C-4A58D41B2F88}" presName="diagram" presStyleCnt="0">
        <dgm:presLayoutVars>
          <dgm:chPref val="1"/>
          <dgm:dir/>
          <dgm:animOne val="branch"/>
          <dgm:animLvl val="lvl"/>
          <dgm:resizeHandles/>
        </dgm:presLayoutVars>
      </dgm:prSet>
      <dgm:spPr/>
    </dgm:pt>
    <dgm:pt modelId="{1B165F8B-0838-419D-8AD0-97219A0BCF65}" type="pres">
      <dgm:prSet presAssocID="{D8DF8F77-4E89-4880-A133-64B775EB4A41}" presName="root" presStyleCnt="0"/>
      <dgm:spPr/>
    </dgm:pt>
    <dgm:pt modelId="{A84A4C24-DC59-4B15-B5E5-66F3BCAEB1C2}" type="pres">
      <dgm:prSet presAssocID="{D8DF8F77-4E89-4880-A133-64B775EB4A41}" presName="rootComposite" presStyleCnt="0"/>
      <dgm:spPr/>
    </dgm:pt>
    <dgm:pt modelId="{214B4455-AC8A-4A08-AB5A-26B2192599D0}" type="pres">
      <dgm:prSet presAssocID="{D8DF8F77-4E89-4880-A133-64B775EB4A41}" presName="rootText" presStyleLbl="node1" presStyleIdx="0" presStyleCnt="1" custScaleX="302951" custScaleY="131100" custLinFactNeighborX="-1545" custLinFactNeighborY="-33683"/>
      <dgm:spPr/>
    </dgm:pt>
    <dgm:pt modelId="{1A7B2FA6-3154-48B2-A2CC-C0424A36A2C5}" type="pres">
      <dgm:prSet presAssocID="{D8DF8F77-4E89-4880-A133-64B775EB4A41}" presName="rootConnector" presStyleLbl="node1" presStyleIdx="0" presStyleCnt="1"/>
      <dgm:spPr/>
    </dgm:pt>
    <dgm:pt modelId="{8003A058-B656-4435-A781-EC98ECE40912}" type="pres">
      <dgm:prSet presAssocID="{D8DF8F77-4E89-4880-A133-64B775EB4A41}" presName="childShape" presStyleCnt="0"/>
      <dgm:spPr/>
    </dgm:pt>
    <dgm:pt modelId="{B95D5CB1-C961-4C9D-AAB3-5A50103E86F9}" type="pres">
      <dgm:prSet presAssocID="{81EF97B2-59C1-4BED-A7E8-6EB5DEEDEC0F}" presName="Name13" presStyleLbl="parChTrans1D2" presStyleIdx="0" presStyleCnt="2"/>
      <dgm:spPr/>
    </dgm:pt>
    <dgm:pt modelId="{664DBB2C-D112-4382-8E7A-AB4842C446DD}" type="pres">
      <dgm:prSet presAssocID="{A1792D05-BC4E-422A-BD4F-CF3D6F24EFA7}" presName="childText" presStyleLbl="bgAcc1" presStyleIdx="0" presStyleCnt="2" custScaleX="218963" custScaleY="55648">
        <dgm:presLayoutVars>
          <dgm:bulletEnabled val="1"/>
        </dgm:presLayoutVars>
      </dgm:prSet>
      <dgm:spPr/>
    </dgm:pt>
    <dgm:pt modelId="{25C9957C-A1C5-4E72-8558-FADC391CDE79}" type="pres">
      <dgm:prSet presAssocID="{13465940-8FEB-4FA1-9722-E5DAF846739D}" presName="Name13" presStyleLbl="parChTrans1D2" presStyleIdx="1" presStyleCnt="2"/>
      <dgm:spPr/>
    </dgm:pt>
    <dgm:pt modelId="{E8B53FCF-B614-45A1-8A06-B98D6F21264D}" type="pres">
      <dgm:prSet presAssocID="{B408AF59-57ED-4F4A-947B-1CE2592ACECB}" presName="childText" presStyleLbl="bgAcc1" presStyleIdx="1" presStyleCnt="2" custScaleX="218963" custScaleY="59367">
        <dgm:presLayoutVars>
          <dgm:bulletEnabled val="1"/>
        </dgm:presLayoutVars>
      </dgm:prSet>
      <dgm:spPr/>
    </dgm:pt>
  </dgm:ptLst>
  <dgm:cxnLst>
    <dgm:cxn modelId="{B5AEAD17-0DAA-4A27-9A0F-DF210776EA19}" type="presOf" srcId="{D8DF8F77-4E89-4880-A133-64B775EB4A41}" destId="{214B4455-AC8A-4A08-AB5A-26B2192599D0}" srcOrd="0" destOrd="0" presId="urn:microsoft.com/office/officeart/2005/8/layout/hierarchy3"/>
    <dgm:cxn modelId="{4D841C26-4AF5-4149-BB19-6F51DEF04A6B}" type="presOf" srcId="{B408AF59-57ED-4F4A-947B-1CE2592ACECB}" destId="{E8B53FCF-B614-45A1-8A06-B98D6F21264D}" srcOrd="0" destOrd="0" presId="urn:microsoft.com/office/officeart/2005/8/layout/hierarchy3"/>
    <dgm:cxn modelId="{13911B5B-E4EF-4308-9653-4BD371811829}" type="presOf" srcId="{A1792D05-BC4E-422A-BD4F-CF3D6F24EFA7}" destId="{664DBB2C-D112-4382-8E7A-AB4842C446DD}" srcOrd="0" destOrd="0" presId="urn:microsoft.com/office/officeart/2005/8/layout/hierarchy3"/>
    <dgm:cxn modelId="{404A7173-C7E1-4D4F-8D17-05CFC0D9EC2A}" type="presOf" srcId="{81EF97B2-59C1-4BED-A7E8-6EB5DEEDEC0F}" destId="{B95D5CB1-C961-4C9D-AAB3-5A50103E86F9}" srcOrd="0" destOrd="0" presId="urn:microsoft.com/office/officeart/2005/8/layout/hierarchy3"/>
    <dgm:cxn modelId="{BCC6AD91-4803-4AFA-82FF-254D91FC7BD4}" srcId="{83F5F7BF-1374-4437-966C-4A58D41B2F88}" destId="{D8DF8F77-4E89-4880-A133-64B775EB4A41}" srcOrd="0" destOrd="0" parTransId="{F231EA51-7294-4EFC-B790-1092370CE05B}" sibTransId="{D193F95F-1E8D-4F27-8945-F9B1A6AFC171}"/>
    <dgm:cxn modelId="{2607769A-2A62-4B64-B390-619CE63D0C00}" type="presOf" srcId="{13465940-8FEB-4FA1-9722-E5DAF846739D}" destId="{25C9957C-A1C5-4E72-8558-FADC391CDE79}" srcOrd="0" destOrd="0" presId="urn:microsoft.com/office/officeart/2005/8/layout/hierarchy3"/>
    <dgm:cxn modelId="{82AC5C9C-E8E7-47F5-80F4-9CB215A254BF}" type="presOf" srcId="{83F5F7BF-1374-4437-966C-4A58D41B2F88}" destId="{AC1AA61E-812E-4981-89FC-B6556CB9F651}" srcOrd="0" destOrd="0" presId="urn:microsoft.com/office/officeart/2005/8/layout/hierarchy3"/>
    <dgm:cxn modelId="{E185A4BD-4B9D-4CED-A5B6-94B38A7ED9E9}" srcId="{D8DF8F77-4E89-4880-A133-64B775EB4A41}" destId="{B408AF59-57ED-4F4A-947B-1CE2592ACECB}" srcOrd="1" destOrd="0" parTransId="{13465940-8FEB-4FA1-9722-E5DAF846739D}" sibTransId="{5FE5AAED-FE88-4C49-94F3-7443472F4F4C}"/>
    <dgm:cxn modelId="{FD0533BF-19D2-46B5-8B3B-D7A748B134D8}" type="presOf" srcId="{D8DF8F77-4E89-4880-A133-64B775EB4A41}" destId="{1A7B2FA6-3154-48B2-A2CC-C0424A36A2C5}" srcOrd="1" destOrd="0" presId="urn:microsoft.com/office/officeart/2005/8/layout/hierarchy3"/>
    <dgm:cxn modelId="{EBCDB0F7-3EAE-468D-B9EA-DF09A08A81B2}" srcId="{D8DF8F77-4E89-4880-A133-64B775EB4A41}" destId="{A1792D05-BC4E-422A-BD4F-CF3D6F24EFA7}" srcOrd="0" destOrd="0" parTransId="{81EF97B2-59C1-4BED-A7E8-6EB5DEEDEC0F}" sibTransId="{F329FC88-0CA0-48CC-B5C0-3E9D968A3146}"/>
    <dgm:cxn modelId="{952E7DEC-8740-4EED-8DE0-878B37E829E6}" type="presParOf" srcId="{AC1AA61E-812E-4981-89FC-B6556CB9F651}" destId="{1B165F8B-0838-419D-8AD0-97219A0BCF65}" srcOrd="0" destOrd="0" presId="urn:microsoft.com/office/officeart/2005/8/layout/hierarchy3"/>
    <dgm:cxn modelId="{B4E1E4AF-1731-4E2A-AB0E-7903C5E481DE}" type="presParOf" srcId="{1B165F8B-0838-419D-8AD0-97219A0BCF65}" destId="{A84A4C24-DC59-4B15-B5E5-66F3BCAEB1C2}" srcOrd="0" destOrd="0" presId="urn:microsoft.com/office/officeart/2005/8/layout/hierarchy3"/>
    <dgm:cxn modelId="{CB06A0E2-0B89-4F64-A901-5031937D95B0}" type="presParOf" srcId="{A84A4C24-DC59-4B15-B5E5-66F3BCAEB1C2}" destId="{214B4455-AC8A-4A08-AB5A-26B2192599D0}" srcOrd="0" destOrd="0" presId="urn:microsoft.com/office/officeart/2005/8/layout/hierarchy3"/>
    <dgm:cxn modelId="{AE0C9138-0F42-481F-97F5-8ED34AE666C1}" type="presParOf" srcId="{A84A4C24-DC59-4B15-B5E5-66F3BCAEB1C2}" destId="{1A7B2FA6-3154-48B2-A2CC-C0424A36A2C5}" srcOrd="1" destOrd="0" presId="urn:microsoft.com/office/officeart/2005/8/layout/hierarchy3"/>
    <dgm:cxn modelId="{1002BF8C-44E4-40D4-B567-0807DC4064FB}" type="presParOf" srcId="{1B165F8B-0838-419D-8AD0-97219A0BCF65}" destId="{8003A058-B656-4435-A781-EC98ECE40912}" srcOrd="1" destOrd="0" presId="urn:microsoft.com/office/officeart/2005/8/layout/hierarchy3"/>
    <dgm:cxn modelId="{458859AC-497F-44C1-A137-99D30A33C45C}" type="presParOf" srcId="{8003A058-B656-4435-A781-EC98ECE40912}" destId="{B95D5CB1-C961-4C9D-AAB3-5A50103E86F9}" srcOrd="0" destOrd="0" presId="urn:microsoft.com/office/officeart/2005/8/layout/hierarchy3"/>
    <dgm:cxn modelId="{65B9BCC8-8D63-4E36-84A4-AF41935B28DE}" type="presParOf" srcId="{8003A058-B656-4435-A781-EC98ECE40912}" destId="{664DBB2C-D112-4382-8E7A-AB4842C446DD}" srcOrd="1" destOrd="0" presId="urn:microsoft.com/office/officeart/2005/8/layout/hierarchy3"/>
    <dgm:cxn modelId="{32B31D08-9DC5-4D34-AF2B-12A57AB53306}" type="presParOf" srcId="{8003A058-B656-4435-A781-EC98ECE40912}" destId="{25C9957C-A1C5-4E72-8558-FADC391CDE79}" srcOrd="2" destOrd="0" presId="urn:microsoft.com/office/officeart/2005/8/layout/hierarchy3"/>
    <dgm:cxn modelId="{A207059F-DC55-4745-A535-AC61258E7B35}" type="presParOf" srcId="{8003A058-B656-4435-A781-EC98ECE40912}" destId="{E8B53FCF-B614-45A1-8A06-B98D6F21264D}"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solidFill>
              <a:schemeClr val="tx2"/>
            </a:solidFill>
            <a:latin typeface="Times New Roman" pitchFamily="18" charset="0"/>
            <a:cs typeface="Times New Roman" pitchFamily="18" charset="0"/>
          </a:endParaRPr>
        </a:p>
      </dgm:t>
    </dgm:pt>
    <dgm:pt modelId="{1D3F762B-C24B-4AED-81EC-C5404096EB3B}">
      <dgm:prSet phldrT="[Text]" custT="1"/>
      <dgm:spPr/>
      <dgm:t>
        <a:bodyPr/>
        <a:lstStyle/>
        <a:p>
          <a:r>
            <a:rPr lang="en-US" sz="3200" b="1">
              <a:solidFill>
                <a:schemeClr val="tx2"/>
              </a:solidFill>
              <a:latin typeface="Times New Roman" pitchFamily="18" charset="0"/>
              <a:cs typeface="Times New Roman" pitchFamily="18" charset="0"/>
            </a:rPr>
            <a:t>Nguồn gốc của ý thức</a:t>
          </a:r>
          <a:endParaRPr lang="en-US" sz="3200" b="1" dirty="0">
            <a:solidFill>
              <a:schemeClr val="tx2"/>
            </a:solidFill>
            <a:latin typeface="Times New Roman" pitchFamily="18" charset="0"/>
            <a:cs typeface="Times New Roman" pitchFamily="18" charset="0"/>
          </a:endParaRPr>
        </a:p>
      </dgm:t>
    </dgm:pt>
    <dgm:pt modelId="{6F0FD763-3F2C-43E6-AD4D-3C962D1AB9CC}" type="par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solidFill>
              <a:schemeClr val="tx2"/>
            </a:solidFill>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r>
            <a:rPr lang="en-US" sz="3600" b="1">
              <a:solidFill>
                <a:schemeClr val="tx2"/>
              </a:solidFill>
              <a:latin typeface="Times New Roman" pitchFamily="18" charset="0"/>
              <a:cs typeface="Times New Roman" pitchFamily="18" charset="0"/>
            </a:rPr>
            <a:t>b.</a:t>
          </a:r>
          <a:endParaRPr lang="en-US" sz="3600" b="1" dirty="0">
            <a:solidFill>
              <a:schemeClr val="tx2"/>
            </a:solidFill>
            <a:latin typeface="Times New Roman" pitchFamily="18" charset="0"/>
            <a:cs typeface="Times New Roman" pitchFamily="18" charset="0"/>
          </a:endParaRPr>
        </a:p>
      </dgm:t>
    </dgm:pt>
    <dgm:pt modelId="{612F8D83-B44F-4931-95F9-3204CC9E1198}" type="par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solidFill>
              <a:schemeClr val="tx2"/>
            </a:solidFill>
            <a:latin typeface="Times New Roman" pitchFamily="18" charset="0"/>
            <a:cs typeface="Times New Roman" pitchFamily="18" charset="0"/>
          </a:endParaRPr>
        </a:p>
      </dgm:t>
    </dgm:pt>
    <dgm:pt modelId="{EE87098A-61D7-40D5-AB9C-74ADF2D7BC2A}">
      <dgm:prSet phldrT="[Text]" custT="1"/>
      <dgm:spPr/>
      <dgm:t>
        <a:bodyPr/>
        <a:lstStyle/>
        <a:p>
          <a:pPr algn="l"/>
          <a:r>
            <a:rPr lang="en-US" sz="3200" b="1" dirty="0" err="1">
              <a:solidFill>
                <a:schemeClr val="tx2"/>
              </a:solidFill>
              <a:latin typeface="Times New Roman" pitchFamily="18" charset="0"/>
              <a:cs typeface="Times New Roman" pitchFamily="18" charset="0"/>
            </a:rPr>
            <a:t>Bản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chất</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của</a:t>
          </a:r>
          <a:r>
            <a:rPr lang="en-US" sz="3200" b="1" dirty="0">
              <a:solidFill>
                <a:schemeClr val="tx2"/>
              </a:solidFill>
              <a:latin typeface="Times New Roman" pitchFamily="18" charset="0"/>
              <a:cs typeface="Times New Roman" pitchFamily="18" charset="0"/>
            </a:rPr>
            <a:t> ý </a:t>
          </a:r>
          <a:r>
            <a:rPr lang="en-US" sz="3200" b="1" dirty="0" err="1">
              <a:solidFill>
                <a:schemeClr val="tx2"/>
              </a:solidFill>
              <a:latin typeface="Times New Roman" pitchFamily="18" charset="0"/>
              <a:cs typeface="Times New Roman" pitchFamily="18" charset="0"/>
            </a:rPr>
            <a:t>thức</a:t>
          </a:r>
          <a:endParaRPr lang="en-US" sz="3200" b="1" dirty="0">
            <a:solidFill>
              <a:schemeClr val="tx2"/>
            </a:solidFill>
            <a:latin typeface="Times New Roman" pitchFamily="18" charset="0"/>
            <a:cs typeface="Times New Roman" pitchFamily="18" charset="0"/>
          </a:endParaRPr>
        </a:p>
      </dgm:t>
    </dgm:pt>
    <dgm:pt modelId="{2805ECA1-21A3-4F8F-AA97-A9F008951F86}" type="par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185FB2E3-4F8B-4609-ACC4-0782EEF88E18}" type="sibTrans" cxnId="{BE7ACB66-DCD4-47DF-992F-D151188EC994}">
      <dgm:prSet/>
      <dgm:spPr/>
      <dgm:t>
        <a:bodyPr/>
        <a:lstStyle/>
        <a:p>
          <a:endParaRPr lang="en-US" sz="2800">
            <a:solidFill>
              <a:schemeClr val="tx2"/>
            </a:solidFill>
            <a:latin typeface="Times New Roman" pitchFamily="18" charset="0"/>
            <a:cs typeface="Times New Roman" pitchFamily="18" charset="0"/>
          </a:endParaRPr>
        </a:p>
      </dgm:t>
    </dgm:pt>
    <dgm:pt modelId="{582858C8-19D7-4776-A140-A2521D7811DC}">
      <dgm:prSet phldrT="[Text]" custT="1"/>
      <dgm:spPr>
        <a:solidFill>
          <a:schemeClr val="accent2"/>
        </a:solidFill>
      </dgm:spPr>
      <dgm:t>
        <a:bodyPr/>
        <a:lstStyle/>
        <a:p>
          <a:r>
            <a:rPr lang="en-US" sz="3600" b="1">
              <a:solidFill>
                <a:schemeClr val="tx2"/>
              </a:solidFill>
              <a:latin typeface="Times New Roman" pitchFamily="18" charset="0"/>
              <a:cs typeface="Times New Roman" pitchFamily="18" charset="0"/>
            </a:rPr>
            <a:t>c.</a:t>
          </a:r>
          <a:endParaRPr lang="en-US" sz="3600" b="1" dirty="0">
            <a:solidFill>
              <a:schemeClr val="tx2"/>
            </a:solidFill>
            <a:latin typeface="Times New Roman" pitchFamily="18" charset="0"/>
            <a:cs typeface="Times New Roman" pitchFamily="18" charset="0"/>
          </a:endParaRPr>
        </a:p>
      </dgm:t>
    </dgm:pt>
    <dgm:pt modelId="{AEBB10BB-E934-4EC5-9934-73CD8E9CA385}" type="parTrans" cxnId="{5CF0A8C4-9A2A-4832-925A-7E662834A0AB}">
      <dgm:prSet/>
      <dgm:spPr/>
      <dgm:t>
        <a:bodyPr/>
        <a:lstStyle/>
        <a:p>
          <a:endParaRPr lang="en-US" sz="2800">
            <a:solidFill>
              <a:schemeClr val="tx2"/>
            </a:solidFill>
            <a:latin typeface="Times New Roman" pitchFamily="18" charset="0"/>
            <a:cs typeface="Times New Roman" pitchFamily="18" charset="0"/>
          </a:endParaRPr>
        </a:p>
      </dgm:t>
    </dgm:pt>
    <dgm:pt modelId="{C4F8EC4F-5366-4053-B0EC-396E9551EBC8}" type="sibTrans" cxnId="{5CF0A8C4-9A2A-4832-925A-7E662834A0AB}">
      <dgm:prSet/>
      <dgm:spPr/>
      <dgm:t>
        <a:bodyPr/>
        <a:lstStyle/>
        <a:p>
          <a:endParaRPr lang="en-US" sz="2800">
            <a:solidFill>
              <a:schemeClr val="tx2"/>
            </a:solidFill>
            <a:latin typeface="Times New Roman" pitchFamily="18" charset="0"/>
            <a:cs typeface="Times New Roman" pitchFamily="18" charset="0"/>
          </a:endParaRPr>
        </a:p>
      </dgm:t>
    </dgm:pt>
    <dgm:pt modelId="{8AEA1BC0-95B2-47BA-8022-6CA77F32CDE3}">
      <dgm:prSet phldrT="[Text]" custT="1"/>
      <dgm:spPr/>
      <dgm:t>
        <a:bodyPr/>
        <a:lstStyle/>
        <a:p>
          <a:pPr algn="l"/>
          <a:r>
            <a:rPr lang="en-US" sz="3200" b="1">
              <a:solidFill>
                <a:schemeClr val="tx2"/>
              </a:solidFill>
              <a:latin typeface="Times New Roman" pitchFamily="18" charset="0"/>
              <a:cs typeface="Times New Roman" pitchFamily="18" charset="0"/>
            </a:rPr>
            <a:t>Kết cấu của ý thức</a:t>
          </a:r>
          <a:endParaRPr lang="en-US" sz="3200" b="1" dirty="0">
            <a:solidFill>
              <a:schemeClr val="tx2"/>
            </a:solidFill>
            <a:latin typeface="Times New Roman" pitchFamily="18" charset="0"/>
            <a:cs typeface="Times New Roman" pitchFamily="18" charset="0"/>
          </a:endParaRPr>
        </a:p>
      </dgm:t>
    </dgm:pt>
    <dgm:pt modelId="{3F14D451-AEC1-4645-B9B4-66EB8116A4F7}" type="parTrans" cxnId="{8A85D118-2745-466A-89DC-F3B22D0EB9A4}">
      <dgm:prSet/>
      <dgm:spPr/>
      <dgm:t>
        <a:bodyPr/>
        <a:lstStyle/>
        <a:p>
          <a:endParaRPr lang="en-US" sz="2800">
            <a:solidFill>
              <a:schemeClr val="tx2"/>
            </a:solidFill>
            <a:latin typeface="Times New Roman" pitchFamily="18" charset="0"/>
            <a:cs typeface="Times New Roman" pitchFamily="18" charset="0"/>
          </a:endParaRPr>
        </a:p>
      </dgm:t>
    </dgm:pt>
    <dgm:pt modelId="{903B0491-8226-4872-833A-6DCCF0A4411C}" type="sibTrans" cxnId="{8A85D118-2745-466A-89DC-F3B22D0EB9A4}">
      <dgm:prSet/>
      <dgm:spPr/>
      <dgm:t>
        <a:bodyPr/>
        <a:lstStyle/>
        <a:p>
          <a:endParaRPr lang="en-US" sz="2800">
            <a:solidFill>
              <a:schemeClr val="tx2"/>
            </a:solidFill>
            <a:latin typeface="Times New Roman" pitchFamily="18" charset="0"/>
            <a:cs typeface="Times New Roman" pitchFamily="18" charset="0"/>
          </a:endParaRPr>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dgm:presLayoutVars>
          <dgm:bulletEnabled val="1"/>
        </dgm:presLayoutVars>
      </dgm:prSet>
      <dgm:spPr/>
    </dgm:pt>
    <dgm:pt modelId="{CB6D562F-A83F-4040-BA6B-C3EAEC7F1B56}" type="pres">
      <dgm:prSet presAssocID="{B3DA407D-0D72-4CE5-B3EF-8307CA7052B0}" presName="sp" presStyleCnt="0"/>
      <dgm:spPr/>
    </dgm:pt>
    <dgm:pt modelId="{F0C03FF9-C898-4924-9D13-A144186E7F59}" type="pres">
      <dgm:prSet presAssocID="{582858C8-19D7-4776-A140-A2521D7811DC}" presName="composite" presStyleCnt="0"/>
      <dgm:spPr/>
    </dgm:pt>
    <dgm:pt modelId="{DBBD28F1-3C42-4E98-BF5C-7BC658136B3A}" type="pres">
      <dgm:prSet presAssocID="{582858C8-19D7-4776-A140-A2521D7811DC}" presName="parentText" presStyleLbl="alignNode1" presStyleIdx="2" presStyleCnt="3">
        <dgm:presLayoutVars>
          <dgm:chMax val="1"/>
          <dgm:bulletEnabled val="1"/>
        </dgm:presLayoutVars>
      </dgm:prSet>
      <dgm:spPr/>
    </dgm:pt>
    <dgm:pt modelId="{B0FFB85C-B400-45AD-AB4C-9893309CA128}" type="pres">
      <dgm:prSet presAssocID="{582858C8-19D7-4776-A140-A2521D7811DC}" presName="descendantText" presStyleLbl="alignAcc1" presStyleIdx="2" presStyleCnt="3">
        <dgm:presLayoutVars>
          <dgm:bulletEnabled val="1"/>
        </dgm:presLayoutVars>
      </dgm:prSet>
      <dgm:spPr/>
    </dgm:pt>
  </dgm:ptLst>
  <dgm:cxnLst>
    <dgm:cxn modelId="{40A47C13-6212-4CA7-9BBF-20CBE57C2DA4}" type="presOf" srcId="{582858C8-19D7-4776-A140-A2521D7811DC}" destId="{DBBD28F1-3C42-4E98-BF5C-7BC658136B3A}" srcOrd="0" destOrd="0" presId="urn:microsoft.com/office/officeart/2005/8/layout/chevron2"/>
    <dgm:cxn modelId="{8A85D118-2745-466A-89DC-F3B22D0EB9A4}" srcId="{582858C8-19D7-4776-A140-A2521D7811DC}" destId="{8AEA1BC0-95B2-47BA-8022-6CA77F32CDE3}" srcOrd="0" destOrd="0" parTransId="{3F14D451-AEC1-4645-B9B4-66EB8116A4F7}" sibTransId="{903B0491-8226-4872-833A-6DCCF0A4411C}"/>
    <dgm:cxn modelId="{94A8D32D-9245-4598-BFC4-41535380054B}" srcId="{06499D92-1B58-4ABB-B177-83C497903464}" destId="{9FF8373A-6519-49BB-9B1C-267FE05AD0D1}" srcOrd="1" destOrd="0" parTransId="{612F8D83-B44F-4931-95F9-3204CC9E1198}" sibTransId="{B3DA407D-0D72-4CE5-B3EF-8307CA7052B0}"/>
    <dgm:cxn modelId="{BE7ACB66-DCD4-47DF-992F-D151188EC994}" srcId="{9FF8373A-6519-49BB-9B1C-267FE05AD0D1}" destId="{EE87098A-61D7-40D5-AB9C-74ADF2D7BC2A}" srcOrd="0" destOrd="0" parTransId="{2805ECA1-21A3-4F8F-AA97-A9F008951F86}" sibTransId="{185FB2E3-4F8B-4609-ACC4-0782EEF88E18}"/>
    <dgm:cxn modelId="{4B516273-5B7E-451C-BBD2-CF8FF76F2ABE}" type="presOf" srcId="{8AEA1BC0-95B2-47BA-8022-6CA77F32CDE3}" destId="{B0FFB85C-B400-45AD-AB4C-9893309CA128}"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F3819AB6-7A7A-4E13-BDBB-56D5B4F94F7B}" type="presOf" srcId="{1D3F762B-C24B-4AED-81EC-C5404096EB3B}" destId="{0DAB1469-03E9-4D9F-BEEA-7BAD8D0AC49F}" srcOrd="0" destOrd="0" presId="urn:microsoft.com/office/officeart/2005/8/layout/chevron2"/>
    <dgm:cxn modelId="{5CF0A8C4-9A2A-4832-925A-7E662834A0AB}" srcId="{06499D92-1B58-4ABB-B177-83C497903464}" destId="{582858C8-19D7-4776-A140-A2521D7811DC}" srcOrd="2" destOrd="0" parTransId="{AEBB10BB-E934-4EC5-9934-73CD8E9CA385}" sibTransId="{C4F8EC4F-5366-4053-B0EC-396E9551EBC8}"/>
    <dgm:cxn modelId="{CEA815C7-373B-453A-928A-17E0F79B8E5D}" type="presOf" srcId="{6D78E838-C40B-4A2D-96AB-3C36A2D0DC16}" destId="{A7A3CE45-31EC-4F1E-B460-AE5C11441564}" srcOrd="0" destOrd="0" presId="urn:microsoft.com/office/officeart/2005/8/layout/chevron2"/>
    <dgm:cxn modelId="{3A7A59CD-E746-4D8F-8D44-A7D0B7EC788B}" type="presOf" srcId="{06499D92-1B58-4ABB-B177-83C497903464}" destId="{A8385CC5-9E3D-4630-8A14-80529E56AA25}"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4F49C3EF-3556-49AC-A3D7-ADB414F70B52}" type="presOf" srcId="{EE87098A-61D7-40D5-AB9C-74ADF2D7BC2A}" destId="{66EE8A80-F4D4-4B0E-81C4-C67A772FA914}" srcOrd="0" destOrd="0" presId="urn:microsoft.com/office/officeart/2005/8/layout/chevron2"/>
    <dgm:cxn modelId="{42B1E6F5-3775-44D9-8BC1-DBDA6A930D69}" type="presOf" srcId="{9FF8373A-6519-49BB-9B1C-267FE05AD0D1}" destId="{D2E498E5-5D32-477C-AD89-F3DFDEA2421E}" srcOrd="0" destOrd="0" presId="urn:microsoft.com/office/officeart/2005/8/layout/chevron2"/>
    <dgm:cxn modelId="{BA450171-ACE7-4650-9AD0-3A144144C725}" type="presParOf" srcId="{A8385CC5-9E3D-4630-8A14-80529E56AA25}" destId="{983C9849-91B6-45B4-BBE3-096EDDB9258B}" srcOrd="0" destOrd="0" presId="urn:microsoft.com/office/officeart/2005/8/layout/chevron2"/>
    <dgm:cxn modelId="{8EAB3EF9-F8A1-4619-A87D-E52DCC50D4A0}" type="presParOf" srcId="{983C9849-91B6-45B4-BBE3-096EDDB9258B}" destId="{A7A3CE45-31EC-4F1E-B460-AE5C11441564}" srcOrd="0" destOrd="0" presId="urn:microsoft.com/office/officeart/2005/8/layout/chevron2"/>
    <dgm:cxn modelId="{21565D5E-A330-4B43-A1BB-C1151B04A9DE}" type="presParOf" srcId="{983C9849-91B6-45B4-BBE3-096EDDB9258B}" destId="{0DAB1469-03E9-4D9F-BEEA-7BAD8D0AC49F}" srcOrd="1" destOrd="0" presId="urn:microsoft.com/office/officeart/2005/8/layout/chevron2"/>
    <dgm:cxn modelId="{DF4B60E9-1066-4A79-987A-27EE64A301F3}" type="presParOf" srcId="{A8385CC5-9E3D-4630-8A14-80529E56AA25}" destId="{263644C0-3AEF-472C-BC5B-C2E99FB885CD}" srcOrd="1" destOrd="0" presId="urn:microsoft.com/office/officeart/2005/8/layout/chevron2"/>
    <dgm:cxn modelId="{FF58A240-4945-4DFA-90C4-E12F88A6EDDC}" type="presParOf" srcId="{A8385CC5-9E3D-4630-8A14-80529E56AA25}" destId="{0EC25FD6-90FD-4D80-8465-5C87A0822180}" srcOrd="2" destOrd="0" presId="urn:microsoft.com/office/officeart/2005/8/layout/chevron2"/>
    <dgm:cxn modelId="{FC6BF2C4-ED77-48FE-B568-38C047F218CA}" type="presParOf" srcId="{0EC25FD6-90FD-4D80-8465-5C87A0822180}" destId="{D2E498E5-5D32-477C-AD89-F3DFDEA2421E}" srcOrd="0" destOrd="0" presId="urn:microsoft.com/office/officeart/2005/8/layout/chevron2"/>
    <dgm:cxn modelId="{1B5EE458-2852-4ED8-9AC3-DF4D126F73B9}" type="presParOf" srcId="{0EC25FD6-90FD-4D80-8465-5C87A0822180}" destId="{66EE8A80-F4D4-4B0E-81C4-C67A772FA914}" srcOrd="1" destOrd="0" presId="urn:microsoft.com/office/officeart/2005/8/layout/chevron2"/>
    <dgm:cxn modelId="{899A0F4B-69F7-4752-A300-8FABB914179C}" type="presParOf" srcId="{A8385CC5-9E3D-4630-8A14-80529E56AA25}" destId="{CB6D562F-A83F-4040-BA6B-C3EAEC7F1B56}" srcOrd="3" destOrd="0" presId="urn:microsoft.com/office/officeart/2005/8/layout/chevron2"/>
    <dgm:cxn modelId="{D566FF1E-4C65-431D-A226-9B3D27644611}" type="presParOf" srcId="{A8385CC5-9E3D-4630-8A14-80529E56AA25}" destId="{F0C03FF9-C898-4924-9D13-A144186E7F59}" srcOrd="4" destOrd="0" presId="urn:microsoft.com/office/officeart/2005/8/layout/chevron2"/>
    <dgm:cxn modelId="{E8B5FFFC-A66D-4088-A2EB-E9CAADD45DF2}" type="presParOf" srcId="{F0C03FF9-C898-4924-9D13-A144186E7F59}" destId="{DBBD28F1-3C42-4E98-BF5C-7BC658136B3A}" srcOrd="0" destOrd="0" presId="urn:microsoft.com/office/officeart/2005/8/layout/chevron2"/>
    <dgm:cxn modelId="{69DBD00B-9908-4B48-9E04-8A05E3B5AF5F}" type="presParOf" srcId="{F0C03FF9-C898-4924-9D13-A144186E7F59}" destId="{B0FFB85C-B400-45AD-AB4C-9893309CA12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B3CF6F-156D-4325-BF16-39EAB18E9DE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F588F34-DD04-407F-887F-B1B4C98F7A0E}">
      <dgm:prSet phldrT="[Text]" custT="1"/>
      <dgm:spPr>
        <a:solidFill>
          <a:schemeClr val="accent2">
            <a:lumMod val="20000"/>
            <a:lumOff val="80000"/>
          </a:schemeClr>
        </a:solidFill>
        <a:ln>
          <a:solidFill>
            <a:srgbClr val="FF0000"/>
          </a:solidFill>
        </a:ln>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Nguồn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gốc</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5AC26F19-146B-4426-8E97-5A448ABC3F0B}" type="parTrans" cxnId="{BE1CF25B-9526-4463-9FDB-25EA5A8DE0AE}">
      <dgm:prSet/>
      <dgm:spPr/>
      <dgm:t>
        <a:bodyPr/>
        <a:lstStyle/>
        <a:p>
          <a:endParaRPr lang="en-US"/>
        </a:p>
      </dgm:t>
    </dgm:pt>
    <dgm:pt modelId="{51BEB456-AEA2-435E-98AD-9C0A33C201AF}" type="sibTrans" cxnId="{BE1CF25B-9526-4463-9FDB-25EA5A8DE0AE}">
      <dgm:prSet/>
      <dgm:spPr/>
      <dgm:t>
        <a:bodyPr/>
        <a:lstStyle/>
        <a:p>
          <a:endParaRPr lang="en-US"/>
        </a:p>
      </dgm:t>
    </dgm:pt>
    <dgm:pt modelId="{0C95DDB3-69DA-4363-85BB-4EDECFCEC4E6}">
      <dgm:prSet phldrT="[Text]" custT="1"/>
      <dgm:spPr>
        <a:solidFill>
          <a:schemeClr val="accent2">
            <a:lumMod val="20000"/>
            <a:lumOff val="80000"/>
          </a:schemeClr>
        </a:solidFill>
        <a:ln>
          <a:solidFill>
            <a:srgbClr val="FF0000"/>
          </a:solidFill>
        </a:ln>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Tự</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nhiên</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D6178B7C-6611-472A-A8A8-7BFAB3E1972A}" type="parTrans" cxnId="{A9F5BE0E-A0B3-4D1C-BF20-2AC68E62705C}">
      <dgm:prSet/>
      <dgm:spPr>
        <a:ln>
          <a:solidFill>
            <a:srgbClr val="FF0000"/>
          </a:solidFill>
        </a:ln>
      </dgm:spPr>
      <dgm:t>
        <a:bodyPr/>
        <a:lstStyle/>
        <a:p>
          <a:endParaRPr lang="en-US"/>
        </a:p>
      </dgm:t>
    </dgm:pt>
    <dgm:pt modelId="{9D96C052-CD46-418F-B354-B692E91B5B80}" type="sibTrans" cxnId="{A9F5BE0E-A0B3-4D1C-BF20-2AC68E62705C}">
      <dgm:prSet/>
      <dgm:spPr/>
      <dgm:t>
        <a:bodyPr/>
        <a:lstStyle/>
        <a:p>
          <a:endParaRPr lang="en-US"/>
        </a:p>
      </dgm:t>
    </dgm:pt>
    <dgm:pt modelId="{8862CC15-814E-4A21-82A1-A70AB04A28AF}">
      <dgm:prSet phldrT="[Text]" custT="1"/>
      <dgm:spPr>
        <a:solidFill>
          <a:schemeClr val="accent2">
            <a:lumMod val="20000"/>
            <a:lumOff val="80000"/>
          </a:schemeClr>
        </a:solidFill>
        <a:ln>
          <a:solidFill>
            <a:srgbClr val="FF0000"/>
          </a:solidFill>
        </a:ln>
      </dgm:spPr>
      <dgm:t>
        <a:bodyPr/>
        <a:lstStyle/>
        <a:p>
          <a:r>
            <a:rPr lang="en-US" sz="3200" b="0" dirty="0" err="1">
              <a:solidFill>
                <a:schemeClr val="tx2"/>
              </a:solidFill>
              <a:latin typeface="Times New Roman" panose="02020603050405020304" pitchFamily="18" charset="0"/>
              <a:cs typeface="Times New Roman" panose="02020603050405020304" pitchFamily="18" charset="0"/>
            </a:rPr>
            <a:t>Bộ</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óc</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của</a:t>
          </a:r>
          <a:r>
            <a:rPr lang="en-US" sz="3200" b="0" dirty="0">
              <a:solidFill>
                <a:schemeClr val="tx2"/>
              </a:solidFill>
              <a:latin typeface="Times New Roman" panose="02020603050405020304" pitchFamily="18" charset="0"/>
              <a:cs typeface="Times New Roman" panose="02020603050405020304" pitchFamily="18" charset="0"/>
            </a:rPr>
            <a:t> con </a:t>
          </a:r>
          <a:r>
            <a:rPr lang="en-US" sz="3200" b="0" dirty="0" err="1">
              <a:solidFill>
                <a:schemeClr val="tx2"/>
              </a:solidFill>
              <a:latin typeface="Times New Roman" panose="02020603050405020304" pitchFamily="18" charset="0"/>
              <a:cs typeface="Times New Roman" panose="02020603050405020304" pitchFamily="18" charset="0"/>
            </a:rPr>
            <a:t>người</a:t>
          </a:r>
          <a:r>
            <a:rPr lang="en-US" sz="3200" b="0" dirty="0">
              <a:solidFill>
                <a:schemeClr val="tx2"/>
              </a:solidFill>
              <a:latin typeface="Times New Roman" panose="02020603050405020304" pitchFamily="18" charset="0"/>
              <a:cs typeface="Times New Roman" panose="02020603050405020304" pitchFamily="18" charset="0"/>
            </a:rPr>
            <a:t>; TGKQ;</a:t>
          </a:r>
        </a:p>
        <a:p>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sự</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phản</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ánh</a:t>
          </a:r>
          <a:r>
            <a:rPr lang="en-US" sz="3200" b="0" dirty="0">
              <a:solidFill>
                <a:schemeClr val="tx2"/>
              </a:solidFill>
              <a:latin typeface="Times New Roman" panose="02020603050405020304" pitchFamily="18" charset="0"/>
              <a:cs typeface="Times New Roman" panose="02020603050405020304" pitchFamily="18" charset="0"/>
            </a:rPr>
            <a:t> HTKQ</a:t>
          </a:r>
        </a:p>
      </dgm:t>
    </dgm:pt>
    <dgm:pt modelId="{03CF05A6-5025-4925-9710-8F23A5150186}" type="parTrans" cxnId="{5350C73E-19F9-4F4B-9DD0-936B58E33DE5}">
      <dgm:prSet/>
      <dgm:spPr>
        <a:ln>
          <a:solidFill>
            <a:srgbClr val="FF0000"/>
          </a:solidFill>
        </a:ln>
      </dgm:spPr>
      <dgm:t>
        <a:bodyPr/>
        <a:lstStyle/>
        <a:p>
          <a:endParaRPr lang="en-US"/>
        </a:p>
      </dgm:t>
    </dgm:pt>
    <dgm:pt modelId="{731E8DDC-A869-4479-B655-F7B5A87DFE77}" type="sibTrans" cxnId="{5350C73E-19F9-4F4B-9DD0-936B58E33DE5}">
      <dgm:prSet/>
      <dgm:spPr/>
      <dgm:t>
        <a:bodyPr/>
        <a:lstStyle/>
        <a:p>
          <a:endParaRPr lang="en-US"/>
        </a:p>
      </dgm:t>
    </dgm:pt>
    <dgm:pt modelId="{1D185ACF-58D6-4F88-819A-35C8C8DB4710}">
      <dgm:prSet phldrT="[Text]" custT="1"/>
      <dgm:spPr>
        <a:solidFill>
          <a:schemeClr val="accent2">
            <a:lumMod val="20000"/>
            <a:lumOff val="80000"/>
          </a:schemeClr>
        </a:solidFill>
        <a:ln>
          <a:solidFill>
            <a:srgbClr val="FF0000"/>
          </a:solidFill>
        </a:ln>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Xã</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hội</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93931979-9519-4468-B222-F334983F202A}" type="parTrans" cxnId="{DB0C5B4D-CE1B-4476-9BFD-13D276AF0A75}">
      <dgm:prSet/>
      <dgm:spPr>
        <a:ln>
          <a:solidFill>
            <a:srgbClr val="FF0000"/>
          </a:solidFill>
        </a:ln>
      </dgm:spPr>
      <dgm:t>
        <a:bodyPr/>
        <a:lstStyle/>
        <a:p>
          <a:endParaRPr lang="en-US"/>
        </a:p>
      </dgm:t>
    </dgm:pt>
    <dgm:pt modelId="{B4B3B919-4E63-46E5-9B5D-7DE0C63D52D6}" type="sibTrans" cxnId="{DB0C5B4D-CE1B-4476-9BFD-13D276AF0A75}">
      <dgm:prSet/>
      <dgm:spPr/>
      <dgm:t>
        <a:bodyPr/>
        <a:lstStyle/>
        <a:p>
          <a:endParaRPr lang="en-US"/>
        </a:p>
      </dgm:t>
    </dgm:pt>
    <dgm:pt modelId="{92A74105-7169-4D65-B26D-5DB7AF1CFE3E}">
      <dgm:prSet phldrT="[Text]" custT="1"/>
      <dgm:spPr>
        <a:solidFill>
          <a:schemeClr val="accent2">
            <a:lumMod val="20000"/>
            <a:lumOff val="80000"/>
          </a:schemeClr>
        </a:solidFill>
        <a:ln>
          <a:solidFill>
            <a:srgbClr val="FF0000"/>
          </a:solidFill>
        </a:ln>
      </dgm:spPr>
      <dgm:t>
        <a:bodyPr/>
        <a:lstStyle/>
        <a:p>
          <a:r>
            <a:rPr lang="en-US" sz="3200" b="0" dirty="0">
              <a:solidFill>
                <a:schemeClr val="tx2"/>
              </a:solidFill>
              <a:latin typeface="Times New Roman" panose="02020603050405020304" pitchFamily="18" charset="0"/>
              <a:cs typeface="Times New Roman" panose="02020603050405020304" pitchFamily="18" charset="0"/>
            </a:rPr>
            <a:t>Lao </a:t>
          </a:r>
          <a:r>
            <a:rPr lang="en-US" sz="3200" b="0" dirty="0" err="1">
              <a:solidFill>
                <a:schemeClr val="tx2"/>
              </a:solidFill>
              <a:latin typeface="Times New Roman" panose="02020603050405020304" pitchFamily="18" charset="0"/>
              <a:cs typeface="Times New Roman" panose="02020603050405020304" pitchFamily="18" charset="0"/>
            </a:rPr>
            <a:t>động</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và</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ngôn</a:t>
          </a:r>
          <a:r>
            <a:rPr lang="en-US" sz="3200" b="0" dirty="0">
              <a:solidFill>
                <a:schemeClr val="tx2"/>
              </a:solidFill>
              <a:latin typeface="Times New Roman" panose="02020603050405020304" pitchFamily="18" charset="0"/>
              <a:cs typeface="Times New Roman" panose="02020603050405020304" pitchFamily="18" charset="0"/>
            </a:rPr>
            <a:t> </a:t>
          </a:r>
          <a:r>
            <a:rPr lang="en-US" sz="3200" b="0" dirty="0" err="1">
              <a:solidFill>
                <a:schemeClr val="tx2"/>
              </a:solidFill>
              <a:latin typeface="Times New Roman" panose="02020603050405020304" pitchFamily="18" charset="0"/>
              <a:cs typeface="Times New Roman" panose="02020603050405020304" pitchFamily="18" charset="0"/>
            </a:rPr>
            <a:t>ngữ</a:t>
          </a:r>
          <a:endParaRPr lang="en-US" sz="3200" b="0" dirty="0">
            <a:solidFill>
              <a:schemeClr val="tx2"/>
            </a:solidFill>
            <a:latin typeface="Times New Roman" panose="02020603050405020304" pitchFamily="18" charset="0"/>
            <a:cs typeface="Times New Roman" panose="02020603050405020304" pitchFamily="18" charset="0"/>
          </a:endParaRPr>
        </a:p>
      </dgm:t>
    </dgm:pt>
    <dgm:pt modelId="{3D11869F-F77A-47C7-8125-7E2661686EED}" type="parTrans" cxnId="{0FA4CFFA-6F17-415B-BA52-CDA9D01ABCBF}">
      <dgm:prSet/>
      <dgm:spPr>
        <a:ln>
          <a:solidFill>
            <a:srgbClr val="FF0000"/>
          </a:solidFill>
        </a:ln>
      </dgm:spPr>
      <dgm:t>
        <a:bodyPr/>
        <a:lstStyle/>
        <a:p>
          <a:endParaRPr lang="en-US"/>
        </a:p>
      </dgm:t>
    </dgm:pt>
    <dgm:pt modelId="{9117CB85-2CE5-4A67-AFCB-105467516256}" type="sibTrans" cxnId="{0FA4CFFA-6F17-415B-BA52-CDA9D01ABCBF}">
      <dgm:prSet/>
      <dgm:spPr/>
      <dgm:t>
        <a:bodyPr/>
        <a:lstStyle/>
        <a:p>
          <a:endParaRPr lang="en-US"/>
        </a:p>
      </dgm:t>
    </dgm:pt>
    <dgm:pt modelId="{98FE8A7E-D414-4932-9FA1-FBFDC7407826}" type="pres">
      <dgm:prSet presAssocID="{6BB3CF6F-156D-4325-BF16-39EAB18E9DE2}" presName="diagram" presStyleCnt="0">
        <dgm:presLayoutVars>
          <dgm:chPref val="1"/>
          <dgm:dir/>
          <dgm:animOne val="branch"/>
          <dgm:animLvl val="lvl"/>
          <dgm:resizeHandles val="exact"/>
        </dgm:presLayoutVars>
      </dgm:prSet>
      <dgm:spPr/>
    </dgm:pt>
    <dgm:pt modelId="{A3C43D4A-5B97-4267-A142-4F8FF866311E}" type="pres">
      <dgm:prSet presAssocID="{2F588F34-DD04-407F-887F-B1B4C98F7A0E}" presName="root1" presStyleCnt="0"/>
      <dgm:spPr/>
    </dgm:pt>
    <dgm:pt modelId="{0861965A-2682-42FC-AC9E-69E8288845E3}" type="pres">
      <dgm:prSet presAssocID="{2F588F34-DD04-407F-887F-B1B4C98F7A0E}" presName="LevelOneTextNode" presStyleLbl="node0" presStyleIdx="0" presStyleCnt="1">
        <dgm:presLayoutVars>
          <dgm:chPref val="3"/>
        </dgm:presLayoutVars>
      </dgm:prSet>
      <dgm:spPr/>
    </dgm:pt>
    <dgm:pt modelId="{B6BFFB17-DDEA-4B2E-A1C4-248CAC81D481}" type="pres">
      <dgm:prSet presAssocID="{2F588F34-DD04-407F-887F-B1B4C98F7A0E}" presName="level2hierChild" presStyleCnt="0"/>
      <dgm:spPr/>
    </dgm:pt>
    <dgm:pt modelId="{16BAF90B-0BD2-405F-B8D4-AD7F63847806}" type="pres">
      <dgm:prSet presAssocID="{D6178B7C-6611-472A-A8A8-7BFAB3E1972A}" presName="conn2-1" presStyleLbl="parChTrans1D2" presStyleIdx="0" presStyleCnt="2"/>
      <dgm:spPr/>
    </dgm:pt>
    <dgm:pt modelId="{8ECAFBAB-2F4F-4D24-A585-65072BBE12A7}" type="pres">
      <dgm:prSet presAssocID="{D6178B7C-6611-472A-A8A8-7BFAB3E1972A}" presName="connTx" presStyleLbl="parChTrans1D2" presStyleIdx="0" presStyleCnt="2"/>
      <dgm:spPr/>
    </dgm:pt>
    <dgm:pt modelId="{455E875C-8C4F-4BF8-8836-0AEB821FA0E7}" type="pres">
      <dgm:prSet presAssocID="{0C95DDB3-69DA-4363-85BB-4EDECFCEC4E6}" presName="root2" presStyleCnt="0"/>
      <dgm:spPr/>
    </dgm:pt>
    <dgm:pt modelId="{D0C0D602-2B30-49B4-AF24-A08F9EC7D67E}" type="pres">
      <dgm:prSet presAssocID="{0C95DDB3-69DA-4363-85BB-4EDECFCEC4E6}" presName="LevelTwoTextNode" presStyleLbl="node2" presStyleIdx="0" presStyleCnt="2">
        <dgm:presLayoutVars>
          <dgm:chPref val="3"/>
        </dgm:presLayoutVars>
      </dgm:prSet>
      <dgm:spPr/>
    </dgm:pt>
    <dgm:pt modelId="{CA86EA2A-6648-476B-9F6A-60313FBAC487}" type="pres">
      <dgm:prSet presAssocID="{0C95DDB3-69DA-4363-85BB-4EDECFCEC4E6}" presName="level3hierChild" presStyleCnt="0"/>
      <dgm:spPr/>
    </dgm:pt>
    <dgm:pt modelId="{0648311A-7BD8-4830-B16E-6876A572E28C}" type="pres">
      <dgm:prSet presAssocID="{03CF05A6-5025-4925-9710-8F23A5150186}" presName="conn2-1" presStyleLbl="parChTrans1D3" presStyleIdx="0" presStyleCnt="2"/>
      <dgm:spPr/>
    </dgm:pt>
    <dgm:pt modelId="{8CF8722C-5897-43B0-BE13-A90C59D9815F}" type="pres">
      <dgm:prSet presAssocID="{03CF05A6-5025-4925-9710-8F23A5150186}" presName="connTx" presStyleLbl="parChTrans1D3" presStyleIdx="0" presStyleCnt="2"/>
      <dgm:spPr/>
    </dgm:pt>
    <dgm:pt modelId="{A230D972-D062-490E-89FD-25A437462226}" type="pres">
      <dgm:prSet presAssocID="{8862CC15-814E-4A21-82A1-A70AB04A28AF}" presName="root2" presStyleCnt="0"/>
      <dgm:spPr/>
    </dgm:pt>
    <dgm:pt modelId="{FD294C9A-744F-4EA2-93A9-3386047E403C}" type="pres">
      <dgm:prSet presAssocID="{8862CC15-814E-4A21-82A1-A70AB04A28AF}" presName="LevelTwoTextNode" presStyleLbl="node3" presStyleIdx="0" presStyleCnt="2" custScaleX="300584" custScaleY="206208">
        <dgm:presLayoutVars>
          <dgm:chPref val="3"/>
        </dgm:presLayoutVars>
      </dgm:prSet>
      <dgm:spPr/>
    </dgm:pt>
    <dgm:pt modelId="{80DECA1D-AB63-4420-AE76-29022BC566E2}" type="pres">
      <dgm:prSet presAssocID="{8862CC15-814E-4A21-82A1-A70AB04A28AF}" presName="level3hierChild" presStyleCnt="0"/>
      <dgm:spPr/>
    </dgm:pt>
    <dgm:pt modelId="{B9A08839-B77C-4260-915D-D92494535136}" type="pres">
      <dgm:prSet presAssocID="{93931979-9519-4468-B222-F334983F202A}" presName="conn2-1" presStyleLbl="parChTrans1D2" presStyleIdx="1" presStyleCnt="2"/>
      <dgm:spPr/>
    </dgm:pt>
    <dgm:pt modelId="{08378721-CF5F-4FC7-9409-A4D8A27825E2}" type="pres">
      <dgm:prSet presAssocID="{93931979-9519-4468-B222-F334983F202A}" presName="connTx" presStyleLbl="parChTrans1D2" presStyleIdx="1" presStyleCnt="2"/>
      <dgm:spPr/>
    </dgm:pt>
    <dgm:pt modelId="{7827C428-DBA9-45AF-B04E-0ECCF420844F}" type="pres">
      <dgm:prSet presAssocID="{1D185ACF-58D6-4F88-819A-35C8C8DB4710}" presName="root2" presStyleCnt="0"/>
      <dgm:spPr/>
    </dgm:pt>
    <dgm:pt modelId="{6241B2C2-2301-4438-99FC-CD7D468091FE}" type="pres">
      <dgm:prSet presAssocID="{1D185ACF-58D6-4F88-819A-35C8C8DB4710}" presName="LevelTwoTextNode" presStyleLbl="node2" presStyleIdx="1" presStyleCnt="2">
        <dgm:presLayoutVars>
          <dgm:chPref val="3"/>
        </dgm:presLayoutVars>
      </dgm:prSet>
      <dgm:spPr/>
    </dgm:pt>
    <dgm:pt modelId="{95AD3F76-C6A4-46EF-8660-4E8F5F636657}" type="pres">
      <dgm:prSet presAssocID="{1D185ACF-58D6-4F88-819A-35C8C8DB4710}" presName="level3hierChild" presStyleCnt="0"/>
      <dgm:spPr/>
    </dgm:pt>
    <dgm:pt modelId="{DF15E56E-D249-4F53-BE16-7D37B1F4AFB7}" type="pres">
      <dgm:prSet presAssocID="{3D11869F-F77A-47C7-8125-7E2661686EED}" presName="conn2-1" presStyleLbl="parChTrans1D3" presStyleIdx="1" presStyleCnt="2"/>
      <dgm:spPr/>
    </dgm:pt>
    <dgm:pt modelId="{6FBC7410-3D96-472E-BDDF-5C56D8E14E2C}" type="pres">
      <dgm:prSet presAssocID="{3D11869F-F77A-47C7-8125-7E2661686EED}" presName="connTx" presStyleLbl="parChTrans1D3" presStyleIdx="1" presStyleCnt="2"/>
      <dgm:spPr/>
    </dgm:pt>
    <dgm:pt modelId="{37C69801-8D4D-487B-8556-13C404BB8E1D}" type="pres">
      <dgm:prSet presAssocID="{92A74105-7169-4D65-B26D-5DB7AF1CFE3E}" presName="root2" presStyleCnt="0"/>
      <dgm:spPr/>
    </dgm:pt>
    <dgm:pt modelId="{F3FEE14A-4303-4500-B115-BD653AA85D10}" type="pres">
      <dgm:prSet presAssocID="{92A74105-7169-4D65-B26D-5DB7AF1CFE3E}" presName="LevelTwoTextNode" presStyleLbl="node3" presStyleIdx="1" presStyleCnt="2" custScaleX="300584" custScaleY="206208">
        <dgm:presLayoutVars>
          <dgm:chPref val="3"/>
        </dgm:presLayoutVars>
      </dgm:prSet>
      <dgm:spPr/>
    </dgm:pt>
    <dgm:pt modelId="{212C09E5-B58C-4F4F-BC82-AC313DB1052F}" type="pres">
      <dgm:prSet presAssocID="{92A74105-7169-4D65-B26D-5DB7AF1CFE3E}" presName="level3hierChild" presStyleCnt="0"/>
      <dgm:spPr/>
    </dgm:pt>
  </dgm:ptLst>
  <dgm:cxnLst>
    <dgm:cxn modelId="{A9F5BE0E-A0B3-4D1C-BF20-2AC68E62705C}" srcId="{2F588F34-DD04-407F-887F-B1B4C98F7A0E}" destId="{0C95DDB3-69DA-4363-85BB-4EDECFCEC4E6}" srcOrd="0" destOrd="0" parTransId="{D6178B7C-6611-472A-A8A8-7BFAB3E1972A}" sibTransId="{9D96C052-CD46-418F-B354-B692E91B5B80}"/>
    <dgm:cxn modelId="{3974F916-A7FE-4665-BBC8-EF2E464BB2C3}" type="presOf" srcId="{93931979-9519-4468-B222-F334983F202A}" destId="{B9A08839-B77C-4260-915D-D92494535136}" srcOrd="0" destOrd="0" presId="urn:microsoft.com/office/officeart/2005/8/layout/hierarchy2"/>
    <dgm:cxn modelId="{5D966826-B1C8-49B1-ABBA-A47199250027}" type="presOf" srcId="{2F588F34-DD04-407F-887F-B1B4C98F7A0E}" destId="{0861965A-2682-42FC-AC9E-69E8288845E3}" srcOrd="0" destOrd="0" presId="urn:microsoft.com/office/officeart/2005/8/layout/hierarchy2"/>
    <dgm:cxn modelId="{5350C73E-19F9-4F4B-9DD0-936B58E33DE5}" srcId="{0C95DDB3-69DA-4363-85BB-4EDECFCEC4E6}" destId="{8862CC15-814E-4A21-82A1-A70AB04A28AF}" srcOrd="0" destOrd="0" parTransId="{03CF05A6-5025-4925-9710-8F23A5150186}" sibTransId="{731E8DDC-A869-4479-B655-F7B5A87DFE77}"/>
    <dgm:cxn modelId="{DB0C5B4D-CE1B-4476-9BFD-13D276AF0A75}" srcId="{2F588F34-DD04-407F-887F-B1B4C98F7A0E}" destId="{1D185ACF-58D6-4F88-819A-35C8C8DB4710}" srcOrd="1" destOrd="0" parTransId="{93931979-9519-4468-B222-F334983F202A}" sibTransId="{B4B3B919-4E63-46E5-9B5D-7DE0C63D52D6}"/>
    <dgm:cxn modelId="{3A35A14D-87CE-46BB-8339-61AD72D90CA6}" type="presOf" srcId="{0C95DDB3-69DA-4363-85BB-4EDECFCEC4E6}" destId="{D0C0D602-2B30-49B4-AF24-A08F9EC7D67E}" srcOrd="0" destOrd="0" presId="urn:microsoft.com/office/officeart/2005/8/layout/hierarchy2"/>
    <dgm:cxn modelId="{CB61AF55-7950-436D-9B9E-98316D622AD7}" type="presOf" srcId="{D6178B7C-6611-472A-A8A8-7BFAB3E1972A}" destId="{16BAF90B-0BD2-405F-B8D4-AD7F63847806}" srcOrd="0" destOrd="0" presId="urn:microsoft.com/office/officeart/2005/8/layout/hierarchy2"/>
    <dgm:cxn modelId="{F40BBB55-F108-422C-A60D-C981F1E3DE90}" type="presOf" srcId="{3D11869F-F77A-47C7-8125-7E2661686EED}" destId="{6FBC7410-3D96-472E-BDDF-5C56D8E14E2C}" srcOrd="1" destOrd="0" presId="urn:microsoft.com/office/officeart/2005/8/layout/hierarchy2"/>
    <dgm:cxn modelId="{BE1CF25B-9526-4463-9FDB-25EA5A8DE0AE}" srcId="{6BB3CF6F-156D-4325-BF16-39EAB18E9DE2}" destId="{2F588F34-DD04-407F-887F-B1B4C98F7A0E}" srcOrd="0" destOrd="0" parTransId="{5AC26F19-146B-4426-8E97-5A448ABC3F0B}" sibTransId="{51BEB456-AEA2-435E-98AD-9C0A33C201AF}"/>
    <dgm:cxn modelId="{22D6086A-9BB0-4985-A510-26CD2CB34233}" type="presOf" srcId="{D6178B7C-6611-472A-A8A8-7BFAB3E1972A}" destId="{8ECAFBAB-2F4F-4D24-A585-65072BBE12A7}" srcOrd="1" destOrd="0" presId="urn:microsoft.com/office/officeart/2005/8/layout/hierarchy2"/>
    <dgm:cxn modelId="{794BCE70-5989-4364-B95A-C8F5281A04EA}" type="presOf" srcId="{03CF05A6-5025-4925-9710-8F23A5150186}" destId="{0648311A-7BD8-4830-B16E-6876A572E28C}" srcOrd="0" destOrd="0" presId="urn:microsoft.com/office/officeart/2005/8/layout/hierarchy2"/>
    <dgm:cxn modelId="{87C9FC70-0CE2-4F98-87FB-AA79B98F2A96}" type="presOf" srcId="{1D185ACF-58D6-4F88-819A-35C8C8DB4710}" destId="{6241B2C2-2301-4438-99FC-CD7D468091FE}" srcOrd="0" destOrd="0" presId="urn:microsoft.com/office/officeart/2005/8/layout/hierarchy2"/>
    <dgm:cxn modelId="{B8A03275-8932-4DEA-887F-11388D6DEBE1}" type="presOf" srcId="{92A74105-7169-4D65-B26D-5DB7AF1CFE3E}" destId="{F3FEE14A-4303-4500-B115-BD653AA85D10}" srcOrd="0" destOrd="0" presId="urn:microsoft.com/office/officeart/2005/8/layout/hierarchy2"/>
    <dgm:cxn modelId="{214BDC81-A755-42E3-9F62-97554E8ACCBB}" type="presOf" srcId="{8862CC15-814E-4A21-82A1-A70AB04A28AF}" destId="{FD294C9A-744F-4EA2-93A9-3386047E403C}" srcOrd="0" destOrd="0" presId="urn:microsoft.com/office/officeart/2005/8/layout/hierarchy2"/>
    <dgm:cxn modelId="{3FF9099D-AADA-4E4C-9157-281BB86DD881}" type="presOf" srcId="{03CF05A6-5025-4925-9710-8F23A5150186}" destId="{8CF8722C-5897-43B0-BE13-A90C59D9815F}" srcOrd="1" destOrd="0" presId="urn:microsoft.com/office/officeart/2005/8/layout/hierarchy2"/>
    <dgm:cxn modelId="{033216C7-28E9-4827-83A4-CFCC2A113FD1}" type="presOf" srcId="{93931979-9519-4468-B222-F334983F202A}" destId="{08378721-CF5F-4FC7-9409-A4D8A27825E2}" srcOrd="1" destOrd="0" presId="urn:microsoft.com/office/officeart/2005/8/layout/hierarchy2"/>
    <dgm:cxn modelId="{6669D9D6-6E82-4F32-9FFB-4C8B0C00506B}" type="presOf" srcId="{3D11869F-F77A-47C7-8125-7E2661686EED}" destId="{DF15E56E-D249-4F53-BE16-7D37B1F4AFB7}" srcOrd="0" destOrd="0" presId="urn:microsoft.com/office/officeart/2005/8/layout/hierarchy2"/>
    <dgm:cxn modelId="{4C9161E2-A9E7-4604-8CE4-E7AD39C6135D}" type="presOf" srcId="{6BB3CF6F-156D-4325-BF16-39EAB18E9DE2}" destId="{98FE8A7E-D414-4932-9FA1-FBFDC7407826}" srcOrd="0" destOrd="0" presId="urn:microsoft.com/office/officeart/2005/8/layout/hierarchy2"/>
    <dgm:cxn modelId="{0FA4CFFA-6F17-415B-BA52-CDA9D01ABCBF}" srcId="{1D185ACF-58D6-4F88-819A-35C8C8DB4710}" destId="{92A74105-7169-4D65-B26D-5DB7AF1CFE3E}" srcOrd="0" destOrd="0" parTransId="{3D11869F-F77A-47C7-8125-7E2661686EED}" sibTransId="{9117CB85-2CE5-4A67-AFCB-105467516256}"/>
    <dgm:cxn modelId="{86750899-B98D-4513-B003-50AC9C1B1541}" type="presParOf" srcId="{98FE8A7E-D414-4932-9FA1-FBFDC7407826}" destId="{A3C43D4A-5B97-4267-A142-4F8FF866311E}" srcOrd="0" destOrd="0" presId="urn:microsoft.com/office/officeart/2005/8/layout/hierarchy2"/>
    <dgm:cxn modelId="{31E3F018-1D65-4F51-82CC-B1444FB8E703}" type="presParOf" srcId="{A3C43D4A-5B97-4267-A142-4F8FF866311E}" destId="{0861965A-2682-42FC-AC9E-69E8288845E3}" srcOrd="0" destOrd="0" presId="urn:microsoft.com/office/officeart/2005/8/layout/hierarchy2"/>
    <dgm:cxn modelId="{6AAD7698-650D-4334-8FEC-259AF0CEF8B0}" type="presParOf" srcId="{A3C43D4A-5B97-4267-A142-4F8FF866311E}" destId="{B6BFFB17-DDEA-4B2E-A1C4-248CAC81D481}" srcOrd="1" destOrd="0" presId="urn:microsoft.com/office/officeart/2005/8/layout/hierarchy2"/>
    <dgm:cxn modelId="{280CDF54-0E7E-4885-A799-C71DA21721B6}" type="presParOf" srcId="{B6BFFB17-DDEA-4B2E-A1C4-248CAC81D481}" destId="{16BAF90B-0BD2-405F-B8D4-AD7F63847806}" srcOrd="0" destOrd="0" presId="urn:microsoft.com/office/officeart/2005/8/layout/hierarchy2"/>
    <dgm:cxn modelId="{02D743FA-56E2-4380-B21D-96C38FFE6C12}" type="presParOf" srcId="{16BAF90B-0BD2-405F-B8D4-AD7F63847806}" destId="{8ECAFBAB-2F4F-4D24-A585-65072BBE12A7}" srcOrd="0" destOrd="0" presId="urn:microsoft.com/office/officeart/2005/8/layout/hierarchy2"/>
    <dgm:cxn modelId="{94CC2475-088A-4AA2-8CA1-1290A5B3D9A6}" type="presParOf" srcId="{B6BFFB17-DDEA-4B2E-A1C4-248CAC81D481}" destId="{455E875C-8C4F-4BF8-8836-0AEB821FA0E7}" srcOrd="1" destOrd="0" presId="urn:microsoft.com/office/officeart/2005/8/layout/hierarchy2"/>
    <dgm:cxn modelId="{9DAFDB8C-E565-458C-B0DC-98B39D68F3F0}" type="presParOf" srcId="{455E875C-8C4F-4BF8-8836-0AEB821FA0E7}" destId="{D0C0D602-2B30-49B4-AF24-A08F9EC7D67E}" srcOrd="0" destOrd="0" presId="urn:microsoft.com/office/officeart/2005/8/layout/hierarchy2"/>
    <dgm:cxn modelId="{8DAEEF4D-8CF1-4F05-8965-2DCCF3156E21}" type="presParOf" srcId="{455E875C-8C4F-4BF8-8836-0AEB821FA0E7}" destId="{CA86EA2A-6648-476B-9F6A-60313FBAC487}" srcOrd="1" destOrd="0" presId="urn:microsoft.com/office/officeart/2005/8/layout/hierarchy2"/>
    <dgm:cxn modelId="{035901A5-2A9C-401E-9A74-44F0D370CDB0}" type="presParOf" srcId="{CA86EA2A-6648-476B-9F6A-60313FBAC487}" destId="{0648311A-7BD8-4830-B16E-6876A572E28C}" srcOrd="0" destOrd="0" presId="urn:microsoft.com/office/officeart/2005/8/layout/hierarchy2"/>
    <dgm:cxn modelId="{C7C4C8BA-9F67-4251-ABBF-DF2C138A2981}" type="presParOf" srcId="{0648311A-7BD8-4830-B16E-6876A572E28C}" destId="{8CF8722C-5897-43B0-BE13-A90C59D9815F}" srcOrd="0" destOrd="0" presId="urn:microsoft.com/office/officeart/2005/8/layout/hierarchy2"/>
    <dgm:cxn modelId="{05915D36-ED62-4F00-824E-719A07E401BA}" type="presParOf" srcId="{CA86EA2A-6648-476B-9F6A-60313FBAC487}" destId="{A230D972-D062-490E-89FD-25A437462226}" srcOrd="1" destOrd="0" presId="urn:microsoft.com/office/officeart/2005/8/layout/hierarchy2"/>
    <dgm:cxn modelId="{1250D4BC-F921-4B04-A88D-9928CBFB37A6}" type="presParOf" srcId="{A230D972-D062-490E-89FD-25A437462226}" destId="{FD294C9A-744F-4EA2-93A9-3386047E403C}" srcOrd="0" destOrd="0" presId="urn:microsoft.com/office/officeart/2005/8/layout/hierarchy2"/>
    <dgm:cxn modelId="{FDC4B049-B7A1-458C-AB32-20B46F59949A}" type="presParOf" srcId="{A230D972-D062-490E-89FD-25A437462226}" destId="{80DECA1D-AB63-4420-AE76-29022BC566E2}" srcOrd="1" destOrd="0" presId="urn:microsoft.com/office/officeart/2005/8/layout/hierarchy2"/>
    <dgm:cxn modelId="{394F0201-C642-4CE9-B5CE-280831DFC858}" type="presParOf" srcId="{B6BFFB17-DDEA-4B2E-A1C4-248CAC81D481}" destId="{B9A08839-B77C-4260-915D-D92494535136}" srcOrd="2" destOrd="0" presId="urn:microsoft.com/office/officeart/2005/8/layout/hierarchy2"/>
    <dgm:cxn modelId="{C74ACB50-2A4F-4B35-A6C4-95D90A271E53}" type="presParOf" srcId="{B9A08839-B77C-4260-915D-D92494535136}" destId="{08378721-CF5F-4FC7-9409-A4D8A27825E2}" srcOrd="0" destOrd="0" presId="urn:microsoft.com/office/officeart/2005/8/layout/hierarchy2"/>
    <dgm:cxn modelId="{9D5A9EE5-B712-4BEC-A684-8105895C525D}" type="presParOf" srcId="{B6BFFB17-DDEA-4B2E-A1C4-248CAC81D481}" destId="{7827C428-DBA9-45AF-B04E-0ECCF420844F}" srcOrd="3" destOrd="0" presId="urn:microsoft.com/office/officeart/2005/8/layout/hierarchy2"/>
    <dgm:cxn modelId="{F5B38B14-30DA-4786-84B3-D478C9720F69}" type="presParOf" srcId="{7827C428-DBA9-45AF-B04E-0ECCF420844F}" destId="{6241B2C2-2301-4438-99FC-CD7D468091FE}" srcOrd="0" destOrd="0" presId="urn:microsoft.com/office/officeart/2005/8/layout/hierarchy2"/>
    <dgm:cxn modelId="{57BCB4AF-141C-47B8-AE5F-0D2EB38DCE2D}" type="presParOf" srcId="{7827C428-DBA9-45AF-B04E-0ECCF420844F}" destId="{95AD3F76-C6A4-46EF-8660-4E8F5F636657}" srcOrd="1" destOrd="0" presId="urn:microsoft.com/office/officeart/2005/8/layout/hierarchy2"/>
    <dgm:cxn modelId="{8D1D1084-F9B2-4A1D-B2FC-8B1F04A5FA36}" type="presParOf" srcId="{95AD3F76-C6A4-46EF-8660-4E8F5F636657}" destId="{DF15E56E-D249-4F53-BE16-7D37B1F4AFB7}" srcOrd="0" destOrd="0" presId="urn:microsoft.com/office/officeart/2005/8/layout/hierarchy2"/>
    <dgm:cxn modelId="{B7D792FF-E9B7-46BE-AD94-92EC72572FDC}" type="presParOf" srcId="{DF15E56E-D249-4F53-BE16-7D37B1F4AFB7}" destId="{6FBC7410-3D96-472E-BDDF-5C56D8E14E2C}" srcOrd="0" destOrd="0" presId="urn:microsoft.com/office/officeart/2005/8/layout/hierarchy2"/>
    <dgm:cxn modelId="{528F4B32-5154-46F2-8E9B-F778F58E29C4}" type="presParOf" srcId="{95AD3F76-C6A4-46EF-8660-4E8F5F636657}" destId="{37C69801-8D4D-487B-8556-13C404BB8E1D}" srcOrd="1" destOrd="0" presId="urn:microsoft.com/office/officeart/2005/8/layout/hierarchy2"/>
    <dgm:cxn modelId="{47ABE015-4C57-43B4-A75C-0F3B669C18DE}" type="presParOf" srcId="{37C69801-8D4D-487B-8556-13C404BB8E1D}" destId="{F3FEE14A-4303-4500-B115-BD653AA85D10}" srcOrd="0" destOrd="0" presId="urn:microsoft.com/office/officeart/2005/8/layout/hierarchy2"/>
    <dgm:cxn modelId="{79C4A8D3-1D0E-48E1-918E-4A3EDE390A5E}" type="presParOf" srcId="{37C69801-8D4D-487B-8556-13C404BB8E1D}" destId="{212C09E5-B58C-4F4F-BC82-AC313DB1052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BFC91-1736-4F27-B261-EC74F6A8C976}">
      <dsp:nvSpPr>
        <dsp:cNvPr id="0" name=""/>
        <dsp:cNvSpPr/>
      </dsp:nvSpPr>
      <dsp:spPr>
        <a:xfrm>
          <a:off x="-3844926" y="-590477"/>
          <a:ext cx="4582571" cy="4582571"/>
        </a:xfrm>
        <a:prstGeom prst="blockArc">
          <a:avLst>
            <a:gd name="adj1" fmla="val 18900000"/>
            <a:gd name="adj2" fmla="val 2700000"/>
            <a:gd name="adj3" fmla="val 47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1C590-FA4C-4521-BA21-CDBA602483C1}">
      <dsp:nvSpPr>
        <dsp:cNvPr id="0" name=""/>
        <dsp:cNvSpPr/>
      </dsp:nvSpPr>
      <dsp:spPr>
        <a:xfrm>
          <a:off x="474361" y="340161"/>
          <a:ext cx="7272363" cy="680323"/>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40007"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VẬT CHẤT VÀ Ý THỨC</a:t>
          </a:r>
        </a:p>
      </dsp:txBody>
      <dsp:txXfrm>
        <a:off x="474361" y="340161"/>
        <a:ext cx="7272363" cy="680323"/>
      </dsp:txXfrm>
    </dsp:sp>
    <dsp:sp modelId="{7BCC4E72-2343-4576-9F52-53C9BDC6C950}">
      <dsp:nvSpPr>
        <dsp:cNvPr id="0" name=""/>
        <dsp:cNvSpPr/>
      </dsp:nvSpPr>
      <dsp:spPr>
        <a:xfrm>
          <a:off x="49159" y="255121"/>
          <a:ext cx="850404" cy="85040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5D8E4-C348-4056-86BD-D367D7260C0D}">
      <dsp:nvSpPr>
        <dsp:cNvPr id="0" name=""/>
        <dsp:cNvSpPr/>
      </dsp:nvSpPr>
      <dsp:spPr>
        <a:xfrm>
          <a:off x="721659" y="1360646"/>
          <a:ext cx="7025065" cy="680323"/>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40007"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PHÉP BIỆN CHỨNG DUY VẬT</a:t>
          </a:r>
        </a:p>
      </dsp:txBody>
      <dsp:txXfrm>
        <a:off x="721659" y="1360646"/>
        <a:ext cx="7025065" cy="680323"/>
      </dsp:txXfrm>
    </dsp:sp>
    <dsp:sp modelId="{65E977BA-81D1-4B94-A176-DF1D02B96AAB}">
      <dsp:nvSpPr>
        <dsp:cNvPr id="0" name=""/>
        <dsp:cNvSpPr/>
      </dsp:nvSpPr>
      <dsp:spPr>
        <a:xfrm>
          <a:off x="296457" y="1275606"/>
          <a:ext cx="850404" cy="85040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DCDAE-9652-47F3-87D5-FE959617E109}">
      <dsp:nvSpPr>
        <dsp:cNvPr id="0" name=""/>
        <dsp:cNvSpPr/>
      </dsp:nvSpPr>
      <dsp:spPr>
        <a:xfrm>
          <a:off x="474361" y="2381131"/>
          <a:ext cx="7272363" cy="680323"/>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540007"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LÝ LUẬN NHẬN THỨC CỦA CHỦ NGHĨA DUY VẬT BIỆN CHỨNG </a:t>
          </a:r>
        </a:p>
      </dsp:txBody>
      <dsp:txXfrm>
        <a:off x="474361" y="2381131"/>
        <a:ext cx="7272363" cy="680323"/>
      </dsp:txXfrm>
    </dsp:sp>
    <dsp:sp modelId="{FA23EBF7-5B36-4C57-AC18-445771A5E882}">
      <dsp:nvSpPr>
        <dsp:cNvPr id="0" name=""/>
        <dsp:cNvSpPr/>
      </dsp:nvSpPr>
      <dsp:spPr>
        <a:xfrm>
          <a:off x="49159" y="2296090"/>
          <a:ext cx="850404" cy="85040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201330" y="2616045"/>
          <a:ext cx="772427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201330" y="1492412"/>
          <a:ext cx="772427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201330" y="368779"/>
          <a:ext cx="7724273"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158533" y="411"/>
          <a:ext cx="6521283" cy="368368"/>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kern="1200" dirty="0" err="1">
              <a:solidFill>
                <a:srgbClr val="002060"/>
              </a:solidFill>
              <a:latin typeface="Times New Roman" panose="02020603050405020304" pitchFamily="18" charset="0"/>
              <a:cs typeface="Times New Roman" panose="02020603050405020304" pitchFamily="18" charset="0"/>
            </a:rPr>
            <a:t>Trao</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đổi</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thông</a:t>
          </a:r>
          <a:r>
            <a:rPr lang="en-US" sz="2000" b="1" kern="1200" dirty="0">
              <a:solidFill>
                <a:srgbClr val="002060"/>
              </a:solidFill>
              <a:latin typeface="Times New Roman" panose="02020603050405020304" pitchFamily="18" charset="0"/>
              <a:cs typeface="Times New Roman" panose="02020603050405020304" pitchFamily="18" charset="0"/>
            </a:rPr>
            <a:t> tin </a:t>
          </a:r>
          <a:r>
            <a:rPr lang="en-US" sz="2000" b="1" kern="1200" dirty="0" err="1">
              <a:solidFill>
                <a:srgbClr val="002060"/>
              </a:solidFill>
              <a:latin typeface="Times New Roman" panose="02020603050405020304" pitchFamily="18" charset="0"/>
              <a:cs typeface="Times New Roman" panose="02020603050405020304" pitchFamily="18" charset="0"/>
            </a:rPr>
            <a:t>giữa</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chủ</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thể</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và</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đối</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tượng</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phản</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ánh</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1158533" y="411"/>
        <a:ext cx="6521283" cy="368368"/>
      </dsp:txXfrm>
    </dsp:sp>
    <dsp:sp modelId="{95AA686E-C137-4A3E-9FEF-D3AD0912EC31}">
      <dsp:nvSpPr>
        <dsp:cNvPr id="0" name=""/>
        <dsp:cNvSpPr/>
      </dsp:nvSpPr>
      <dsp:spPr>
        <a:xfrm>
          <a:off x="0" y="411"/>
          <a:ext cx="1115295" cy="36836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Một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là</a:t>
          </a:r>
          <a:r>
            <a:rPr lang="en-US" sz="2400" b="1" kern="1200" dirty="0">
              <a:solidFill>
                <a:schemeClr val="tx2"/>
              </a:solidFill>
              <a:latin typeface="Times New Roman" panose="02020603050405020304" pitchFamily="18" charset="0"/>
              <a:cs typeface="Times New Roman" panose="02020603050405020304" pitchFamily="18" charset="0"/>
            </a:rPr>
            <a:t>:</a:t>
          </a:r>
        </a:p>
      </dsp:txBody>
      <dsp:txXfrm>
        <a:off x="17985" y="18396"/>
        <a:ext cx="1079325" cy="350383"/>
      </dsp:txXfrm>
    </dsp:sp>
    <dsp:sp modelId="{7614B290-0C2E-4744-B26B-D7F2B8EE6BE5}">
      <dsp:nvSpPr>
        <dsp:cNvPr id="0" name=""/>
        <dsp:cNvSpPr/>
      </dsp:nvSpPr>
      <dsp:spPr>
        <a:xfrm>
          <a:off x="0" y="368779"/>
          <a:ext cx="7724273" cy="736846"/>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trình</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mang</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chiều</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chọn</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lọc</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thông</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tin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i="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thiết</a:t>
          </a:r>
          <a:endParaRPr lang="en-US" sz="2400" b="0" i="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sp:txBody>
      <dsp:txXfrm>
        <a:off x="0" y="368779"/>
        <a:ext cx="7724273" cy="736846"/>
      </dsp:txXfrm>
    </dsp:sp>
    <dsp:sp modelId="{99AB1CB7-AD60-4AC4-8294-C4C512DEC9C5}">
      <dsp:nvSpPr>
        <dsp:cNvPr id="0" name=""/>
        <dsp:cNvSpPr/>
      </dsp:nvSpPr>
      <dsp:spPr>
        <a:xfrm>
          <a:off x="1158533" y="1124044"/>
          <a:ext cx="6521283" cy="368368"/>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endParaRPr lang="en-US" sz="1800" b="0" kern="1200" dirty="0">
            <a:solidFill>
              <a:srgbClr val="002060"/>
            </a:solidFill>
            <a:latin typeface="Times New Roman" panose="02020603050405020304" pitchFamily="18" charset="0"/>
            <a:cs typeface="Times New Roman" panose="02020603050405020304" pitchFamily="18" charset="0"/>
          </a:endParaRPr>
        </a:p>
        <a:p>
          <a:pPr marL="0" lvl="0" indent="0" algn="l" defTabSz="800100">
            <a:lnSpc>
              <a:spcPct val="90000"/>
            </a:lnSpc>
            <a:spcBef>
              <a:spcPct val="0"/>
            </a:spcBef>
            <a:spcAft>
              <a:spcPct val="35000"/>
            </a:spcAft>
            <a:buNone/>
          </a:pPr>
          <a:r>
            <a:rPr lang="en-US" sz="1800" b="1" kern="1200" dirty="0" err="1">
              <a:solidFill>
                <a:srgbClr val="002060"/>
              </a:solidFill>
              <a:latin typeface="Times New Roman" panose="02020603050405020304" pitchFamily="18" charset="0"/>
              <a:cs typeface="Times New Roman" panose="02020603050405020304" pitchFamily="18" charset="0"/>
            </a:rPr>
            <a:t>Mô</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hình</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hóa</a:t>
          </a:r>
          <a:r>
            <a:rPr lang="en-US" sz="1800" b="1" kern="1200" dirty="0">
              <a:solidFill>
                <a:srgbClr val="002060"/>
              </a:solidFill>
              <a:latin typeface="Times New Roman" panose="02020603050405020304" pitchFamily="18" charset="0"/>
              <a:cs typeface="Times New Roman" panose="02020603050405020304" pitchFamily="18" charset="0"/>
            </a:rPr>
            <a:t> ĐT </a:t>
          </a:r>
          <a:r>
            <a:rPr lang="en-US" sz="1800" b="1" kern="1200" dirty="0" err="1">
              <a:solidFill>
                <a:srgbClr val="002060"/>
              </a:solidFill>
              <a:latin typeface="Times New Roman" panose="02020603050405020304" pitchFamily="18" charset="0"/>
              <a:cs typeface="Times New Roman" panose="02020603050405020304" pitchFamily="18" charset="0"/>
            </a:rPr>
            <a:t>trong</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tư</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duy</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dưới</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dạng</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hình</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ảnh</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tinh</a:t>
          </a:r>
          <a:r>
            <a:rPr lang="en-US" sz="1800" b="1" kern="1200" dirty="0">
              <a:solidFill>
                <a:srgbClr val="002060"/>
              </a:solidFill>
              <a:latin typeface="Times New Roman" panose="02020603050405020304" pitchFamily="18" charset="0"/>
              <a:cs typeface="Times New Roman" panose="02020603050405020304" pitchFamily="18" charset="0"/>
            </a:rPr>
            <a:t> </a:t>
          </a:r>
          <a:r>
            <a:rPr lang="en-US" sz="1800" b="1" kern="1200" dirty="0" err="1">
              <a:solidFill>
                <a:srgbClr val="002060"/>
              </a:solidFill>
              <a:latin typeface="Times New Roman" panose="02020603050405020304" pitchFamily="18" charset="0"/>
              <a:cs typeface="Times New Roman" panose="02020603050405020304" pitchFamily="18" charset="0"/>
            </a:rPr>
            <a:t>thần</a:t>
          </a:r>
          <a:r>
            <a:rPr lang="en-US" sz="1800" b="1" kern="1200" dirty="0">
              <a:solidFill>
                <a:srgbClr val="002060"/>
              </a:solidFill>
              <a:latin typeface="Times New Roman" panose="02020603050405020304" pitchFamily="18" charset="0"/>
              <a:cs typeface="Times New Roman" panose="02020603050405020304" pitchFamily="18" charset="0"/>
            </a:rPr>
            <a:t> </a:t>
          </a:r>
        </a:p>
      </dsp:txBody>
      <dsp:txXfrm>
        <a:off x="1158533" y="1124044"/>
        <a:ext cx="6521283" cy="368368"/>
      </dsp:txXfrm>
    </dsp:sp>
    <dsp:sp modelId="{35A2A7BB-015C-43D2-BF83-AC92864CEFEF}">
      <dsp:nvSpPr>
        <dsp:cNvPr id="0" name=""/>
        <dsp:cNvSpPr/>
      </dsp:nvSpPr>
      <dsp:spPr>
        <a:xfrm>
          <a:off x="0" y="1124044"/>
          <a:ext cx="1115295" cy="36836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Hai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7985" y="1142029"/>
        <a:ext cx="1079325" cy="350383"/>
      </dsp:txXfrm>
    </dsp:sp>
    <dsp:sp modelId="{5302FF2D-792F-459A-96EF-9AA82992B7BC}">
      <dsp:nvSpPr>
        <dsp:cNvPr id="0" name=""/>
        <dsp:cNvSpPr/>
      </dsp:nvSpPr>
      <dsp:spPr>
        <a:xfrm>
          <a:off x="0" y="1492412"/>
          <a:ext cx="7724273" cy="736846"/>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0" i="1" kern="1200" dirty="0" err="1">
              <a:solidFill>
                <a:schemeClr val="tx2"/>
              </a:solidFill>
              <a:latin typeface="Times New Roman" panose="02020603050405020304" pitchFamily="18" charset="0"/>
              <a:cs typeface="Times New Roman" panose="02020603050405020304" pitchFamily="18" charset="0"/>
            </a:rPr>
            <a:t>Là</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quá</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trình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sáng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tạo</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lại</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hiện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thực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của</a:t>
          </a:r>
          <a:r>
            <a:rPr lang="en-US" sz="2000" b="0" i="1" kern="1200" dirty="0">
              <a:solidFill>
                <a:schemeClr val="tx2"/>
              </a:solidFill>
              <a:latin typeface="Times New Roman" panose="02020603050405020304" pitchFamily="18" charset="0"/>
              <a:cs typeface="Times New Roman" panose="02020603050405020304" pitchFamily="18" charset="0"/>
            </a:rPr>
            <a:t> ý </a:t>
          </a:r>
          <a:r>
            <a:rPr lang="en-US" sz="2000" b="0" i="1" kern="1200" dirty="0" err="1">
              <a:solidFill>
                <a:schemeClr val="tx2"/>
              </a:solidFill>
              <a:latin typeface="Times New Roman" panose="02020603050405020304" pitchFamily="18" charset="0"/>
              <a:cs typeface="Times New Roman" panose="02020603050405020304" pitchFamily="18" charset="0"/>
            </a:rPr>
            <a:t>thức</a:t>
          </a:r>
          <a:r>
            <a:rPr lang="en-US" sz="2000" b="0" i="1" kern="1200" dirty="0">
              <a:solidFill>
                <a:schemeClr val="tx2"/>
              </a:solidFill>
              <a:latin typeface="Times New Roman" panose="02020603050405020304" pitchFamily="18" charset="0"/>
              <a:cs typeface="Times New Roman" panose="02020603050405020304" pitchFamily="18" charset="0"/>
            </a:rPr>
            <a:t> – </a:t>
          </a:r>
          <a:r>
            <a:rPr lang="en-US" sz="2000" b="0" i="1" kern="1200" dirty="0" err="1">
              <a:solidFill>
                <a:schemeClr val="tx2"/>
              </a:solidFill>
              <a:latin typeface="Times New Roman" panose="02020603050405020304" pitchFamily="18" charset="0"/>
              <a:cs typeface="Times New Roman" panose="02020603050405020304" pitchFamily="18" charset="0"/>
            </a:rPr>
            <a:t>mã</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hóa</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các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đối</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tượng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vật</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chất</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thành</a:t>
          </a:r>
          <a:r>
            <a:rPr lang="en-US" sz="2000" b="0" i="1" kern="1200" dirty="0">
              <a:solidFill>
                <a:schemeClr val="tx2"/>
              </a:solidFill>
              <a:latin typeface="Times New Roman" panose="02020603050405020304" pitchFamily="18" charset="0"/>
              <a:cs typeface="Times New Roman" panose="02020603050405020304" pitchFamily="18" charset="0"/>
            </a:rPr>
            <a:t> ý </a:t>
          </a:r>
          <a:r>
            <a:rPr lang="en-US" sz="2000" b="0" i="1" kern="1200" dirty="0" err="1">
              <a:solidFill>
                <a:schemeClr val="tx2"/>
              </a:solidFill>
              <a:latin typeface="Times New Roman" panose="02020603050405020304" pitchFamily="18" charset="0"/>
              <a:cs typeface="Times New Roman" panose="02020603050405020304" pitchFamily="18" charset="0"/>
            </a:rPr>
            <a:t>tưởng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tinh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thần</a:t>
          </a:r>
          <a:r>
            <a:rPr lang="en-US" sz="2000" b="0" i="1" kern="1200" dirty="0">
              <a:solidFill>
                <a:schemeClr val="tx2"/>
              </a:solidFill>
              <a:latin typeface="Times New Roman" panose="02020603050405020304" pitchFamily="18" charset="0"/>
              <a:cs typeface="Times New Roman" panose="02020603050405020304" pitchFamily="18" charset="0"/>
            </a:rPr>
            <a:t> phi </a:t>
          </a:r>
          <a:r>
            <a:rPr lang="en-US" sz="2000" b="0" i="1" kern="1200" dirty="0" err="1">
              <a:solidFill>
                <a:schemeClr val="tx2"/>
              </a:solidFill>
              <a:latin typeface="Times New Roman" panose="02020603050405020304" pitchFamily="18" charset="0"/>
              <a:cs typeface="Times New Roman" panose="02020603050405020304" pitchFamily="18" charset="0"/>
            </a:rPr>
            <a:t>vật</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chất</a:t>
          </a:r>
          <a:endParaRPr lang="en-US" sz="2000" b="0" i="1" kern="1200" dirty="0">
            <a:solidFill>
              <a:schemeClr val="tx2"/>
            </a:solidFill>
            <a:latin typeface="Times New Roman" panose="02020603050405020304" pitchFamily="18" charset="0"/>
            <a:cs typeface="Times New Roman" panose="02020603050405020304" pitchFamily="18" charset="0"/>
          </a:endParaRPr>
        </a:p>
      </dsp:txBody>
      <dsp:txXfrm>
        <a:off x="0" y="1492412"/>
        <a:ext cx="7724273" cy="736846"/>
      </dsp:txXfrm>
    </dsp:sp>
    <dsp:sp modelId="{FA569536-F33F-41D7-94FC-DEC6393CC89C}">
      <dsp:nvSpPr>
        <dsp:cNvPr id="0" name=""/>
        <dsp:cNvSpPr/>
      </dsp:nvSpPr>
      <dsp:spPr>
        <a:xfrm>
          <a:off x="1158533" y="2247677"/>
          <a:ext cx="6521283" cy="368368"/>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kern="1200" dirty="0" err="1">
              <a:solidFill>
                <a:srgbClr val="002060"/>
              </a:solidFill>
              <a:latin typeface="Times New Roman" panose="02020603050405020304" pitchFamily="18" charset="0"/>
              <a:cs typeface="Times New Roman" panose="02020603050405020304" pitchFamily="18" charset="0"/>
            </a:rPr>
            <a:t>Chuyển</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hóa</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mô</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hình</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tư</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duy</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ra</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hiện</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thực</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khách</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quan</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1158533" y="2247677"/>
        <a:ext cx="6521283" cy="368368"/>
      </dsp:txXfrm>
    </dsp:sp>
    <dsp:sp modelId="{CAFF16D3-8520-47DB-867D-62AAB3E9B6DC}">
      <dsp:nvSpPr>
        <dsp:cNvPr id="0" name=""/>
        <dsp:cNvSpPr/>
      </dsp:nvSpPr>
      <dsp:spPr>
        <a:xfrm>
          <a:off x="0" y="2247677"/>
          <a:ext cx="1115295" cy="36836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17985" y="2265662"/>
        <a:ext cx="1079325" cy="350383"/>
      </dsp:txXfrm>
    </dsp:sp>
    <dsp:sp modelId="{6006F572-17F4-4C7C-97F9-A69521F64595}">
      <dsp:nvSpPr>
        <dsp:cNvPr id="0" name=""/>
        <dsp:cNvSpPr/>
      </dsp:nvSpPr>
      <dsp:spPr>
        <a:xfrm>
          <a:off x="0" y="2616045"/>
          <a:ext cx="7724273" cy="736846"/>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0" i="1" kern="1200" dirty="0" err="1">
              <a:solidFill>
                <a:schemeClr val="tx2"/>
              </a:solidFill>
              <a:latin typeface="Times New Roman" panose="02020603050405020304" pitchFamily="18" charset="0"/>
              <a:cs typeface="Times New Roman" panose="02020603050405020304" pitchFamily="18" charset="0"/>
            </a:rPr>
            <a:t>Là</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quá</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trình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hiện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thực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hóa</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tư</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tưởng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thông</a:t>
          </a:r>
          <a:r>
            <a:rPr lang="en-US" sz="2000" b="0" i="1" kern="1200" dirty="0">
              <a:solidFill>
                <a:schemeClr val="tx2"/>
              </a:solidFill>
              <a:latin typeface="Times New Roman" panose="02020603050405020304" pitchFamily="18" charset="0"/>
              <a:cs typeface="Times New Roman" panose="02020603050405020304" pitchFamily="18" charset="0"/>
            </a:rPr>
            <a:t> qua </a:t>
          </a:r>
          <a:r>
            <a:rPr lang="en-US" sz="2000" b="0" i="1" kern="1200" dirty="0" err="1">
              <a:solidFill>
                <a:schemeClr val="tx2"/>
              </a:solidFill>
              <a:latin typeface="Times New Roman" panose="02020603050405020304" pitchFamily="18" charset="0"/>
              <a:cs typeface="Times New Roman" panose="02020603050405020304" pitchFamily="18" charset="0"/>
            </a:rPr>
            <a:t>hoạt</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động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thực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tiễn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nhằm</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thực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hiện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mục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đích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của</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mình</a:t>
          </a:r>
          <a:endParaRPr lang="en-US" sz="2000" b="0" i="1" kern="1200" dirty="0">
            <a:solidFill>
              <a:schemeClr val="tx2"/>
            </a:solidFill>
            <a:latin typeface="Times New Roman" panose="02020603050405020304" pitchFamily="18" charset="0"/>
            <a:cs typeface="Times New Roman" panose="02020603050405020304" pitchFamily="18" charset="0"/>
          </a:endParaRPr>
        </a:p>
      </dsp:txBody>
      <dsp:txXfrm>
        <a:off x="0" y="2616045"/>
        <a:ext cx="7724273" cy="7368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10154" y="211431"/>
          <a:ext cx="1401029" cy="980720"/>
        </a:xfrm>
        <a:prstGeom prst="chevron">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itchFamily="18" charset="0"/>
              <a:cs typeface="Times New Roman" pitchFamily="18" charset="0"/>
            </a:rPr>
            <a:t>a.</a:t>
          </a:r>
        </a:p>
      </dsp:txBody>
      <dsp:txXfrm rot="-5400000">
        <a:off x="1" y="491636"/>
        <a:ext cx="980720" cy="420309"/>
      </dsp:txXfrm>
    </dsp:sp>
    <dsp:sp modelId="{0DAB1469-03E9-4D9F-BEEA-7BAD8D0AC49F}">
      <dsp:nvSpPr>
        <dsp:cNvPr id="0" name=""/>
        <dsp:cNvSpPr/>
      </dsp:nvSpPr>
      <dsp:spPr>
        <a:xfrm rot="5400000">
          <a:off x="3952658" y="-2970660"/>
          <a:ext cx="910669" cy="6854544"/>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Quan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điểm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chủ</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nghĩa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tâm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và</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siêu</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hình</a:t>
          </a:r>
          <a:endParaRPr lang="en-US" sz="2800" b="1" kern="1200" dirty="0">
            <a:solidFill>
              <a:schemeClr val="tx2"/>
            </a:solidFill>
            <a:latin typeface="Times New Roman" pitchFamily="18" charset="0"/>
            <a:cs typeface="Times New Roman" pitchFamily="18" charset="0"/>
          </a:endParaRPr>
        </a:p>
      </dsp:txBody>
      <dsp:txXfrm rot="-5400000">
        <a:off x="980721" y="45732"/>
        <a:ext cx="6810089" cy="821759"/>
      </dsp:txXfrm>
    </dsp:sp>
    <dsp:sp modelId="{D2E498E5-5D32-477C-AD89-F3DFDEA2421E}">
      <dsp:nvSpPr>
        <dsp:cNvPr id="0" name=""/>
        <dsp:cNvSpPr/>
      </dsp:nvSpPr>
      <dsp:spPr>
        <a:xfrm rot="5400000">
          <a:off x="-210154" y="1448202"/>
          <a:ext cx="1401029" cy="980720"/>
        </a:xfrm>
        <a:prstGeom prst="chevron">
          <a:avLst/>
        </a:prstGeom>
        <a:solidFill>
          <a:schemeClr val="accent2">
            <a:alpha val="90000"/>
            <a:hueOff val="0"/>
            <a:satOff val="0"/>
            <a:lumOff val="0"/>
            <a:alphaOff val="-2000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itchFamily="18" charset="0"/>
              <a:cs typeface="Times New Roman" pitchFamily="18" charset="0"/>
            </a:rPr>
            <a:t>b.</a:t>
          </a:r>
          <a:endParaRPr lang="en-US" sz="2800" b="1" kern="1200" dirty="0">
            <a:solidFill>
              <a:schemeClr val="tx2"/>
            </a:solidFill>
            <a:latin typeface="Times New Roman" pitchFamily="18" charset="0"/>
            <a:cs typeface="Times New Roman" pitchFamily="18" charset="0"/>
          </a:endParaRPr>
        </a:p>
      </dsp:txBody>
      <dsp:txXfrm rot="-5400000">
        <a:off x="1" y="1728407"/>
        <a:ext cx="980720" cy="420309"/>
      </dsp:txXfrm>
    </dsp:sp>
    <dsp:sp modelId="{66EE8A80-F4D4-4B0E-81C4-C67A772FA914}">
      <dsp:nvSpPr>
        <dsp:cNvPr id="0" name=""/>
        <dsp:cNvSpPr/>
      </dsp:nvSpPr>
      <dsp:spPr>
        <a:xfrm rot="5400000">
          <a:off x="3921791" y="-1733889"/>
          <a:ext cx="972403" cy="6854544"/>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Quan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điểm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chủ</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nghĩa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biện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chứng</a:t>
          </a:r>
          <a:endParaRPr lang="en-US" sz="2800" b="1" kern="1200" dirty="0">
            <a:solidFill>
              <a:schemeClr val="tx2"/>
            </a:solidFill>
            <a:latin typeface="Times New Roman" pitchFamily="18" charset="0"/>
            <a:cs typeface="Times New Roman" pitchFamily="18" charset="0"/>
          </a:endParaRPr>
        </a:p>
      </dsp:txBody>
      <dsp:txXfrm rot="-5400000">
        <a:off x="980721" y="1254650"/>
        <a:ext cx="6807075" cy="877465"/>
      </dsp:txXfrm>
    </dsp:sp>
    <dsp:sp modelId="{DBBD28F1-3C42-4E98-BF5C-7BC658136B3A}">
      <dsp:nvSpPr>
        <dsp:cNvPr id="0" name=""/>
        <dsp:cNvSpPr/>
      </dsp:nvSpPr>
      <dsp:spPr>
        <a:xfrm rot="5400000">
          <a:off x="-210154" y="2654106"/>
          <a:ext cx="1401029" cy="980720"/>
        </a:xfrm>
        <a:prstGeom prst="chevron">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Times New Roman" pitchFamily="18" charset="0"/>
              <a:cs typeface="Times New Roman" pitchFamily="18" charset="0"/>
            </a:rPr>
            <a:t>c.</a:t>
          </a:r>
          <a:endParaRPr lang="en-US" sz="2800" b="1" kern="1200" dirty="0">
            <a:solidFill>
              <a:schemeClr val="tx2"/>
            </a:solidFill>
            <a:latin typeface="Times New Roman" pitchFamily="18" charset="0"/>
            <a:cs typeface="Times New Roman" pitchFamily="18" charset="0"/>
          </a:endParaRPr>
        </a:p>
      </dsp:txBody>
      <dsp:txXfrm rot="-5400000">
        <a:off x="1" y="2934311"/>
        <a:ext cx="980720" cy="420309"/>
      </dsp:txXfrm>
    </dsp:sp>
    <dsp:sp modelId="{B0FFB85C-B400-45AD-AB4C-9893309CA128}">
      <dsp:nvSpPr>
        <dsp:cNvPr id="0" name=""/>
        <dsp:cNvSpPr/>
      </dsp:nvSpPr>
      <dsp:spPr>
        <a:xfrm rot="5400000">
          <a:off x="3952658" y="-527985"/>
          <a:ext cx="910669" cy="6854544"/>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a:solidFill>
                <a:schemeClr val="tx2"/>
              </a:solidFill>
              <a:latin typeface="Times New Roman" pitchFamily="18" charset="0"/>
              <a:cs typeface="Times New Roman" pitchFamily="18" charset="0"/>
            </a:rPr>
            <a:t>Ý nghĩa phương pháp luận</a:t>
          </a:r>
          <a:endParaRPr lang="en-US" sz="2800" b="1" kern="1200" dirty="0">
            <a:solidFill>
              <a:schemeClr val="tx2"/>
            </a:solidFill>
            <a:latin typeface="Times New Roman" pitchFamily="18" charset="0"/>
            <a:cs typeface="Times New Roman" pitchFamily="18" charset="0"/>
          </a:endParaRPr>
        </a:p>
      </dsp:txBody>
      <dsp:txXfrm rot="-5400000">
        <a:off x="980721" y="2488407"/>
        <a:ext cx="6810089" cy="821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BF869-B259-4AB1-81EB-978E30DED8DE}">
      <dsp:nvSpPr>
        <dsp:cNvPr id="0" name=""/>
        <dsp:cNvSpPr/>
      </dsp:nvSpPr>
      <dsp:spPr>
        <a:xfrm rot="21300000">
          <a:off x="17258" y="1503787"/>
          <a:ext cx="8542679" cy="769021"/>
        </a:xfrm>
        <a:prstGeom prst="mathMinus">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845D5-E673-4A2D-8953-F670881197F6}">
      <dsp:nvSpPr>
        <dsp:cNvPr id="0" name=""/>
        <dsp:cNvSpPr/>
      </dsp:nvSpPr>
      <dsp:spPr>
        <a:xfrm>
          <a:off x="324758" y="188829"/>
          <a:ext cx="2573159" cy="1510638"/>
        </a:xfrm>
        <a:prstGeom prst="downArrow">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77FE4E-8367-4597-89F1-AEB40609B135}">
      <dsp:nvSpPr>
        <dsp:cNvPr id="0" name=""/>
        <dsp:cNvSpPr/>
      </dsp:nvSpPr>
      <dsp:spPr>
        <a:xfrm>
          <a:off x="3109227" y="0"/>
          <a:ext cx="5374018" cy="158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Tuyệt</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đối</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hóa</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yếu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tố</a:t>
          </a:r>
          <a:r>
            <a:rPr lang="en-US" sz="2800" b="1" i="1" u="sng" kern="1200" dirty="0">
              <a:solidFill>
                <a:srgbClr val="FF0000"/>
              </a:solidFill>
              <a:latin typeface="Times New Roman" panose="02020603050405020304" pitchFamily="18" charset="0"/>
              <a:cs typeface="Times New Roman" panose="02020603050405020304" pitchFamily="18" charset="0"/>
            </a:rPr>
            <a:t> ý </a:t>
          </a:r>
          <a:r>
            <a:rPr lang="en-US" sz="2800" b="1" i="1" u="sng" kern="1200" dirty="0" err="1">
              <a:solidFill>
                <a:srgbClr val="FF0000"/>
              </a:solidFill>
              <a:latin typeface="Times New Roman" panose="02020603050405020304" pitchFamily="18" charset="0"/>
              <a:cs typeface="Times New Roman" panose="02020603050405020304" pitchFamily="18" charset="0"/>
            </a:rPr>
            <a:t>thức</a:t>
          </a:r>
          <a:r>
            <a:rPr lang="en-US" sz="2800" b="1" i="1" u="sng" kern="1200" dirty="0">
              <a:solidFill>
                <a:srgbClr val="FF0000"/>
              </a:solidFill>
              <a:latin typeface="Times New Roman" panose="02020603050405020304" pitchFamily="18" charset="0"/>
              <a:cs typeface="Times New Roman" panose="02020603050405020304" pitchFamily="18" charset="0"/>
            </a:rPr>
            <a:t>.</a:t>
          </a:r>
        </a:p>
        <a:p>
          <a:pPr marL="0" lvl="0" indent="0" algn="just"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Nhấn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mạnh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một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chiều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trò</a:t>
          </a:r>
          <a:r>
            <a:rPr lang="en-US" sz="2800" b="1" kern="1200" dirty="0">
              <a:solidFill>
                <a:schemeClr val="tx2"/>
              </a:solidFill>
              <a:latin typeface="Times New Roman" panose="02020603050405020304" pitchFamily="18" charset="0"/>
              <a:cs typeface="Times New Roman" panose="02020603050405020304" pitchFamily="18" charset="0"/>
            </a:rPr>
            <a:t> của ý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sinh</a:t>
          </a:r>
          <a:r>
            <a:rPr lang="en-US" sz="2800" b="1" kern="1200" dirty="0">
              <a:solidFill>
                <a:schemeClr val="tx2"/>
              </a:solidFill>
              <a:latin typeface="Times New Roman" panose="02020603050405020304" pitchFamily="18" charset="0"/>
              <a:cs typeface="Times New Roman" panose="02020603050405020304" pitchFamily="18" charset="0"/>
            </a:rPr>
            <a:t> ra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thế</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giới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chỉ</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bản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sao</a:t>
          </a:r>
          <a:r>
            <a:rPr lang="en-US" sz="2800" b="1" kern="1200" dirty="0">
              <a:solidFill>
                <a:schemeClr val="tx2"/>
              </a:solidFill>
              <a:latin typeface="Times New Roman" panose="02020603050405020304" pitchFamily="18" charset="0"/>
              <a:cs typeface="Times New Roman" panose="02020603050405020304" pitchFamily="18" charset="0"/>
            </a:rPr>
            <a:t> của, </a:t>
          </a:r>
          <a:r>
            <a:rPr lang="en-US" sz="2800" b="1" kern="1200" dirty="0" err="1">
              <a:solidFill>
                <a:schemeClr val="tx2"/>
              </a:solidFill>
              <a:latin typeface="Times New Roman" panose="02020603050405020304" pitchFamily="18" charset="0"/>
              <a:cs typeface="Times New Roman" panose="02020603050405020304" pitchFamily="18" charset="0"/>
            </a:rPr>
            <a:t>biểu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khác</a:t>
          </a:r>
          <a:r>
            <a:rPr lang="en-US" sz="2800" b="1" kern="1200" dirty="0">
              <a:solidFill>
                <a:schemeClr val="tx2"/>
              </a:solidFill>
              <a:latin typeface="Times New Roman" panose="02020603050405020304" pitchFamily="18" charset="0"/>
              <a:cs typeface="Times New Roman" panose="02020603050405020304" pitchFamily="18" charset="0"/>
            </a:rPr>
            <a:t> của </a:t>
          </a:r>
          <a:r>
            <a:rPr lang="en-US" sz="2800" b="1" kern="1200" dirty="0" err="1">
              <a:solidFill>
                <a:schemeClr val="tx2"/>
              </a:solidFill>
              <a:latin typeface="Times New Roman" panose="02020603050405020304" pitchFamily="18" charset="0"/>
              <a:cs typeface="Times New Roman" panose="02020603050405020304" pitchFamily="18" charset="0"/>
            </a:rPr>
            <a:t>tinh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thần</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3109227" y="0"/>
        <a:ext cx="5374018" cy="1586170"/>
      </dsp:txXfrm>
    </dsp:sp>
    <dsp:sp modelId="{510A5F72-84F5-4232-91A1-54A5263422C5}">
      <dsp:nvSpPr>
        <dsp:cNvPr id="0" name=""/>
        <dsp:cNvSpPr/>
      </dsp:nvSpPr>
      <dsp:spPr>
        <a:xfrm>
          <a:off x="5491464" y="2040374"/>
          <a:ext cx="2573159" cy="1510638"/>
        </a:xfrm>
        <a:prstGeom prst="upArrow">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5F50D3-8695-45D7-8BAA-A8C5244D1DAB}">
      <dsp:nvSpPr>
        <dsp:cNvPr id="0" name=""/>
        <dsp:cNvSpPr/>
      </dsp:nvSpPr>
      <dsp:spPr>
        <a:xfrm>
          <a:off x="-27611" y="2172058"/>
          <a:ext cx="5373085" cy="158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Tuyệt</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đối</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hóa</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yếu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tố</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vật</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chất</a:t>
          </a:r>
          <a:endParaRPr lang="en-US" sz="2800" b="1" i="1" u="sng" kern="1200" dirty="0">
            <a:solidFill>
              <a:srgbClr val="FF0000"/>
            </a:solidFill>
            <a:latin typeface="Times New Roman" panose="02020603050405020304" pitchFamily="18" charset="0"/>
            <a:cs typeface="Times New Roman" panose="02020603050405020304" pitchFamily="18" charset="0"/>
          </a:endParaRPr>
        </a:p>
        <a:p>
          <a:pPr marL="0" lvl="0" indent="0" algn="just"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Nhấn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mạnh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một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chiều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trò</a:t>
          </a:r>
          <a:r>
            <a:rPr lang="en-US" sz="2800" b="1" kern="1200" dirty="0">
              <a:solidFill>
                <a:schemeClr val="tx2"/>
              </a:solidFill>
              <a:latin typeface="Times New Roman" panose="02020603050405020304" pitchFamily="18" charset="0"/>
              <a:cs typeface="Times New Roman" panose="02020603050405020304" pitchFamily="18" charset="0"/>
            </a:rPr>
            <a:t> của </a:t>
          </a:r>
          <a:r>
            <a:rPr lang="en-US" sz="2800" b="1" kern="1200" dirty="0" err="1">
              <a:solidFill>
                <a:schemeClr val="tx2"/>
              </a:solidFill>
              <a:latin typeface="Times New Roman" panose="02020603050405020304" pitchFamily="18" charset="0"/>
              <a:cs typeface="Times New Roman" panose="02020603050405020304" pitchFamily="18" charset="0"/>
            </a:rPr>
            <a:t>vật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sinh</a:t>
          </a:r>
          <a:r>
            <a:rPr lang="en-US" sz="2800" b="1" kern="1200" dirty="0">
              <a:solidFill>
                <a:schemeClr val="tx2"/>
              </a:solidFill>
              <a:latin typeface="Times New Roman" panose="02020603050405020304" pitchFamily="18" charset="0"/>
              <a:cs typeface="Times New Roman" panose="02020603050405020304" pitchFamily="18" charset="0"/>
            </a:rPr>
            <a:t> ra ý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quyết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định</a:t>
          </a:r>
          <a:r>
            <a:rPr lang="en-US" sz="2800" b="1" kern="1200" dirty="0">
              <a:solidFill>
                <a:schemeClr val="tx2"/>
              </a:solidFill>
              <a:latin typeface="Times New Roman" panose="02020603050405020304" pitchFamily="18" charset="0"/>
              <a:cs typeface="Times New Roman" panose="02020603050405020304" pitchFamily="18" charset="0"/>
            </a:rPr>
            <a:t> ý </a:t>
          </a:r>
          <a:r>
            <a:rPr lang="en-US" sz="2800" b="1" kern="1200" dirty="0" err="1">
              <a:solidFill>
                <a:schemeClr val="tx2"/>
              </a:solidFill>
              <a:latin typeface="Times New Roman" panose="02020603050405020304" pitchFamily="18" charset="0"/>
              <a:cs typeface="Times New Roman" panose="02020603050405020304" pitchFamily="18" charset="0"/>
            </a:rPr>
            <a:t>thức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phủ</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nhận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tính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độc</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lập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tương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đối</a:t>
          </a:r>
          <a:r>
            <a:rPr lang="en-US" sz="2800" b="1" kern="1200" dirty="0">
              <a:solidFill>
                <a:schemeClr val="tx2"/>
              </a:solidFill>
              <a:latin typeface="Times New Roman" panose="02020603050405020304" pitchFamily="18" charset="0"/>
              <a:cs typeface="Times New Roman" panose="02020603050405020304" pitchFamily="18" charset="0"/>
            </a:rPr>
            <a:t> của ý </a:t>
          </a:r>
          <a:r>
            <a:rPr lang="en-US" sz="2800" b="1" kern="1200" dirty="0" err="1">
              <a:solidFill>
                <a:schemeClr val="tx2"/>
              </a:solidFill>
              <a:latin typeface="Times New Roman" panose="02020603050405020304" pitchFamily="18" charset="0"/>
              <a:cs typeface="Times New Roman" panose="02020603050405020304" pitchFamily="18" charset="0"/>
            </a:rPr>
            <a:t>thức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7611" y="2172058"/>
        <a:ext cx="5373085" cy="15861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184403" y="187447"/>
          <a:ext cx="1229359" cy="860551"/>
        </a:xfrm>
        <a:prstGeom prst="chevron">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a.</a:t>
          </a:r>
          <a:endParaRPr lang="en-US" sz="3600" b="1" kern="1200" dirty="0">
            <a:solidFill>
              <a:schemeClr val="tx2"/>
            </a:solidFill>
            <a:latin typeface="Times New Roman" pitchFamily="18" charset="0"/>
            <a:cs typeface="Times New Roman" pitchFamily="18" charset="0"/>
          </a:endParaRPr>
        </a:p>
      </dsp:txBody>
      <dsp:txXfrm rot="-5400000">
        <a:off x="2" y="433319"/>
        <a:ext cx="860551" cy="368808"/>
      </dsp:txXfrm>
    </dsp:sp>
    <dsp:sp modelId="{0DAB1469-03E9-4D9F-BEEA-7BAD8D0AC49F}">
      <dsp:nvSpPr>
        <dsp:cNvPr id="0" name=""/>
        <dsp:cNvSpPr/>
      </dsp:nvSpPr>
      <dsp:spPr>
        <a:xfrm rot="5400000">
          <a:off x="3625931" y="-2762336"/>
          <a:ext cx="799504" cy="6330263"/>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Khái</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niệm</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Biện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chứng</a:t>
          </a:r>
          <a:endParaRPr lang="en-US" sz="3200" b="1" kern="1200" dirty="0">
            <a:solidFill>
              <a:schemeClr val="tx2"/>
            </a:solidFill>
            <a:latin typeface="Times New Roman" pitchFamily="18" charset="0"/>
            <a:cs typeface="Times New Roman" pitchFamily="18" charset="0"/>
          </a:endParaRPr>
        </a:p>
      </dsp:txBody>
      <dsp:txXfrm rot="-5400000">
        <a:off x="860552" y="42072"/>
        <a:ext cx="6291234" cy="721446"/>
      </dsp:txXfrm>
    </dsp:sp>
    <dsp:sp modelId="{AC838D0B-96D6-DA49-B82D-F4B0A552D160}">
      <dsp:nvSpPr>
        <dsp:cNvPr id="0" name=""/>
        <dsp:cNvSpPr/>
      </dsp:nvSpPr>
      <dsp:spPr>
        <a:xfrm rot="5400000">
          <a:off x="-184403" y="1216907"/>
          <a:ext cx="1229359" cy="860551"/>
        </a:xfrm>
        <a:prstGeom prst="chevron">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a:t>
          </a:r>
        </a:p>
      </dsp:txBody>
      <dsp:txXfrm rot="-5400000">
        <a:off x="2" y="1462779"/>
        <a:ext cx="860551" cy="368808"/>
      </dsp:txXfrm>
    </dsp:sp>
    <dsp:sp modelId="{60FDBBD2-1F29-A04A-B2D1-34907D207420}">
      <dsp:nvSpPr>
        <dsp:cNvPr id="0" name=""/>
        <dsp:cNvSpPr/>
      </dsp:nvSpPr>
      <dsp:spPr>
        <a:xfrm rot="5400000">
          <a:off x="3626141" y="-1733086"/>
          <a:ext cx="799083" cy="6330263"/>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1" kern="1200">
              <a:solidFill>
                <a:schemeClr val="tx2"/>
              </a:solidFill>
              <a:latin typeface="Times New Roman" pitchFamily="18" charset="0"/>
              <a:cs typeface="Times New Roman" pitchFamily="18" charset="0"/>
            </a:rPr>
            <a:t>Biện chứng khách quan và biện chứng chủ quan</a:t>
          </a:r>
          <a:endParaRPr lang="en-US" sz="2500" kern="1200"/>
        </a:p>
      </dsp:txBody>
      <dsp:txXfrm rot="-5400000">
        <a:off x="860551" y="1071512"/>
        <a:ext cx="6291255" cy="721067"/>
      </dsp:txXfrm>
    </dsp:sp>
    <dsp:sp modelId="{D2E498E5-5D32-477C-AD89-F3DFDEA2421E}">
      <dsp:nvSpPr>
        <dsp:cNvPr id="0" name=""/>
        <dsp:cNvSpPr/>
      </dsp:nvSpPr>
      <dsp:spPr>
        <a:xfrm rot="5400000">
          <a:off x="-184403" y="2246366"/>
          <a:ext cx="1229359" cy="860551"/>
        </a:xfrm>
        <a:prstGeom prst="chevron">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c.</a:t>
          </a:r>
        </a:p>
      </dsp:txBody>
      <dsp:txXfrm rot="-5400000">
        <a:off x="2" y="2492238"/>
        <a:ext cx="860551" cy="368808"/>
      </dsp:txXfrm>
    </dsp:sp>
    <dsp:sp modelId="{66EE8A80-F4D4-4B0E-81C4-C67A772FA914}">
      <dsp:nvSpPr>
        <dsp:cNvPr id="0" name=""/>
        <dsp:cNvSpPr/>
      </dsp:nvSpPr>
      <dsp:spPr>
        <a:xfrm rot="5400000">
          <a:off x="3626141" y="-703626"/>
          <a:ext cx="799083" cy="6330263"/>
        </a:xfrm>
        <a:prstGeom prst="round2Same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Khái niệm phép biện chứng</a:t>
          </a:r>
          <a:endParaRPr lang="en-US" sz="3200" b="1" kern="1200" dirty="0">
            <a:solidFill>
              <a:schemeClr val="tx2"/>
            </a:solidFill>
            <a:latin typeface="Times New Roman" pitchFamily="18" charset="0"/>
            <a:cs typeface="Times New Roman" pitchFamily="18" charset="0"/>
          </a:endParaRPr>
        </a:p>
      </dsp:txBody>
      <dsp:txXfrm rot="-5400000">
        <a:off x="860551" y="2100972"/>
        <a:ext cx="6291255" cy="72106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816BA-8B02-4A07-BED9-4112D4715111}">
      <dsp:nvSpPr>
        <dsp:cNvPr id="0" name=""/>
        <dsp:cNvSpPr/>
      </dsp:nvSpPr>
      <dsp:spPr>
        <a:xfrm>
          <a:off x="989164" y="91450"/>
          <a:ext cx="2297100" cy="1722815"/>
        </a:xfrm>
        <a:prstGeom prst="round2DiagRect">
          <a:avLst>
            <a:gd name="adj1" fmla="val 0"/>
            <a:gd name="adj2" fmla="val 1667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7A2237-99FC-422F-87D0-6E5CDC1F0521}">
      <dsp:nvSpPr>
        <dsp:cNvPr id="0" name=""/>
        <dsp:cNvSpPr/>
      </dsp:nvSpPr>
      <dsp:spPr>
        <a:xfrm>
          <a:off x="1075008" y="156615"/>
          <a:ext cx="2117575" cy="115118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just" defTabSz="1155700">
            <a:lnSpc>
              <a:spcPct val="90000"/>
            </a:lnSpc>
            <a:spcBef>
              <a:spcPct val="0"/>
            </a:spcBef>
            <a:spcAft>
              <a:spcPct val="35000"/>
            </a:spcAft>
            <a:buNone/>
          </a:pPr>
          <a:r>
            <a:rPr lang="de-DE" altLang="vi-VN" sz="2600" b="1" i="1" kern="1200" dirty="0" err="1">
              <a:solidFill>
                <a:srgbClr val="FF0000"/>
              </a:solidFill>
            </a:rPr>
            <a:t>Dialego</a:t>
          </a:r>
          <a:r>
            <a:rPr lang="de-DE" altLang="vi-VN" sz="2600" b="1" i="1" kern="1200" dirty="0">
              <a:solidFill>
                <a:srgbClr val="FF0000"/>
              </a:solidFill>
            </a:rPr>
            <a:t>: </a:t>
          </a:r>
          <a:r>
            <a:rPr lang="en-US" sz="2600" b="1" i="1" kern="1200" dirty="0" err="1">
              <a:solidFill>
                <a:schemeClr val="tx2"/>
              </a:solidFill>
              <a:latin typeface="Times New Roman"/>
              <a:cs typeface="Times New Roman"/>
            </a:rPr>
            <a:t>Là</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nghệ</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thuật</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đàm</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thoại</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tranh</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luận</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để</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tìm</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chân</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lý</a:t>
          </a:r>
          <a:r>
            <a:rPr lang="en-US" sz="2600" b="1" i="1" kern="1200" dirty="0">
              <a:solidFill>
                <a:schemeClr val="tx2"/>
              </a:solidFill>
              <a:latin typeface="Times New Roman"/>
              <a:cs typeface="Times New Roman"/>
            </a:rPr>
            <a:t> (</a:t>
          </a:r>
          <a:r>
            <a:rPr lang="en-US" sz="2600" b="1" i="1" kern="1200" dirty="0" err="1">
              <a:solidFill>
                <a:schemeClr val="tx2"/>
              </a:solidFill>
              <a:latin typeface="Times New Roman"/>
              <a:cs typeface="Times New Roman"/>
            </a:rPr>
            <a:t>Xôcrát</a:t>
          </a:r>
          <a:r>
            <a:rPr lang="en-US" sz="2600" b="1" i="1" kern="1200" dirty="0">
              <a:solidFill>
                <a:schemeClr val="tx2"/>
              </a:solidFill>
              <a:latin typeface="Times New Roman"/>
              <a:cs typeface="Times New Roman"/>
            </a:rPr>
            <a:t>)</a:t>
          </a:r>
          <a:endParaRPr lang="en-US" sz="2600" b="1" kern="1200" dirty="0">
            <a:solidFill>
              <a:schemeClr val="tx2"/>
            </a:solidFill>
          </a:endParaRPr>
        </a:p>
      </dsp:txBody>
      <dsp:txXfrm>
        <a:off x="1075008" y="156615"/>
        <a:ext cx="2117575" cy="1151186"/>
      </dsp:txXfrm>
    </dsp:sp>
    <dsp:sp modelId="{FA663BE5-4461-417C-9BF4-05E0D14CA6C9}">
      <dsp:nvSpPr>
        <dsp:cNvPr id="0" name=""/>
        <dsp:cNvSpPr/>
      </dsp:nvSpPr>
      <dsp:spPr>
        <a:xfrm rot="16200000">
          <a:off x="-133655" y="454460"/>
          <a:ext cx="1658059" cy="539482"/>
        </a:xfrm>
        <a:prstGeom prst="rightArrow">
          <a:avLst>
            <a:gd name="adj1" fmla="val 49830"/>
            <a:gd name="adj2" fmla="val 6066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Biện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chứng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52120" y="671324"/>
        <a:ext cx="1494990" cy="2688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175732" y="179146"/>
          <a:ext cx="1171549" cy="820084"/>
        </a:xfrm>
        <a:prstGeom prst="chevron">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413455"/>
        <a:ext cx="820084" cy="351465"/>
      </dsp:txXfrm>
    </dsp:sp>
    <dsp:sp modelId="{0DAB1469-03E9-4D9F-BEEA-7BAD8D0AC49F}">
      <dsp:nvSpPr>
        <dsp:cNvPr id="0" name=""/>
        <dsp:cNvSpPr/>
      </dsp:nvSpPr>
      <dsp:spPr>
        <a:xfrm rot="5400000">
          <a:off x="3552837" y="-2729338"/>
          <a:ext cx="761907" cy="6227412"/>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Hai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nguyên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lý</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phép</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biện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chứng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endParaRPr lang="en-US" sz="2800" b="1" kern="1200" dirty="0">
            <a:solidFill>
              <a:schemeClr val="tx2"/>
            </a:solidFill>
            <a:latin typeface="Times New Roman" pitchFamily="18" charset="0"/>
            <a:cs typeface="Times New Roman" pitchFamily="18" charset="0"/>
          </a:endParaRPr>
        </a:p>
      </dsp:txBody>
      <dsp:txXfrm rot="-5400000">
        <a:off x="820085" y="40607"/>
        <a:ext cx="6190219" cy="687521"/>
      </dsp:txXfrm>
    </dsp:sp>
    <dsp:sp modelId="{D2E498E5-5D32-477C-AD89-F3DFDEA2421E}">
      <dsp:nvSpPr>
        <dsp:cNvPr id="0" name=""/>
        <dsp:cNvSpPr/>
      </dsp:nvSpPr>
      <dsp:spPr>
        <a:xfrm rot="5400000">
          <a:off x="-175732" y="1149489"/>
          <a:ext cx="1171549" cy="820084"/>
        </a:xfrm>
        <a:prstGeom prst="chevron">
          <a:avLst/>
        </a:prstGeom>
        <a:solidFill>
          <a:schemeClr val="accent2">
            <a:alpha val="90000"/>
            <a:hueOff val="0"/>
            <a:satOff val="0"/>
            <a:lumOff val="0"/>
            <a:alphaOff val="-2000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b.</a:t>
          </a:r>
          <a:endParaRPr lang="en-US" sz="3600" b="1" kern="1200" dirty="0">
            <a:solidFill>
              <a:schemeClr val="tx2"/>
            </a:solidFill>
            <a:latin typeface="Times New Roman" pitchFamily="18" charset="0"/>
            <a:cs typeface="Times New Roman" pitchFamily="18" charset="0"/>
          </a:endParaRPr>
        </a:p>
      </dsp:txBody>
      <dsp:txXfrm rot="-5400000">
        <a:off x="1" y="1383798"/>
        <a:ext cx="820084" cy="351465"/>
      </dsp:txXfrm>
    </dsp:sp>
    <dsp:sp modelId="{66EE8A80-F4D4-4B0E-81C4-C67A772FA914}">
      <dsp:nvSpPr>
        <dsp:cNvPr id="0" name=""/>
        <dsp:cNvSpPr/>
      </dsp:nvSpPr>
      <dsp:spPr>
        <a:xfrm rot="5400000">
          <a:off x="3553037" y="-1759195"/>
          <a:ext cx="761507" cy="6227412"/>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Các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cặp</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phạm</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trù</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cơ</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bản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phép</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biện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chứng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endParaRPr lang="en-US" sz="2800" b="1" kern="1200" dirty="0">
            <a:solidFill>
              <a:schemeClr val="tx2"/>
            </a:solidFill>
            <a:latin typeface="Times New Roman" pitchFamily="18" charset="0"/>
            <a:cs typeface="Times New Roman" pitchFamily="18" charset="0"/>
          </a:endParaRPr>
        </a:p>
      </dsp:txBody>
      <dsp:txXfrm rot="-5400000">
        <a:off x="820085" y="1010931"/>
        <a:ext cx="6190238" cy="687159"/>
      </dsp:txXfrm>
    </dsp:sp>
    <dsp:sp modelId="{8BB90DC9-FAEA-4DC3-BFB6-D251300D131F}">
      <dsp:nvSpPr>
        <dsp:cNvPr id="0" name=""/>
        <dsp:cNvSpPr/>
      </dsp:nvSpPr>
      <dsp:spPr>
        <a:xfrm rot="5400000">
          <a:off x="-175732" y="2119832"/>
          <a:ext cx="1171549" cy="820084"/>
        </a:xfrm>
        <a:prstGeom prst="chevron">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c.</a:t>
          </a:r>
          <a:endParaRPr lang="en-US" sz="3600" b="1" kern="1200" dirty="0">
            <a:solidFill>
              <a:schemeClr val="tx2"/>
            </a:solidFill>
            <a:latin typeface="Times New Roman" pitchFamily="18" charset="0"/>
            <a:cs typeface="Times New Roman" pitchFamily="18" charset="0"/>
          </a:endParaRPr>
        </a:p>
      </dsp:txBody>
      <dsp:txXfrm rot="-5400000">
        <a:off x="1" y="2354141"/>
        <a:ext cx="820084" cy="351465"/>
      </dsp:txXfrm>
    </dsp:sp>
    <dsp:sp modelId="{237ACEA1-FB05-4A5D-AD29-C4F65B20DFC9}">
      <dsp:nvSpPr>
        <dsp:cNvPr id="0" name=""/>
        <dsp:cNvSpPr/>
      </dsp:nvSpPr>
      <dsp:spPr>
        <a:xfrm rot="5400000">
          <a:off x="3553037" y="-788851"/>
          <a:ext cx="761507" cy="6227412"/>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Các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quy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luật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cơ</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bản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của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phép</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biện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chứng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duy</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vật</a:t>
          </a:r>
          <a:endParaRPr lang="en-US" sz="2800" b="1" kern="1200" dirty="0">
            <a:solidFill>
              <a:schemeClr val="tx2"/>
            </a:solidFill>
            <a:latin typeface="Times New Roman" pitchFamily="18" charset="0"/>
            <a:cs typeface="Times New Roman" pitchFamily="18" charset="0"/>
          </a:endParaRPr>
        </a:p>
      </dsp:txBody>
      <dsp:txXfrm rot="-5400000">
        <a:off x="820085" y="1981275"/>
        <a:ext cx="6190238" cy="6871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452D-0A89-544C-99DC-EB98E4218ED6}">
      <dsp:nvSpPr>
        <dsp:cNvPr id="0" name=""/>
        <dsp:cNvSpPr/>
      </dsp:nvSpPr>
      <dsp:spPr>
        <a:xfrm>
          <a:off x="0" y="0"/>
          <a:ext cx="6200720" cy="650932"/>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khái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niệm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cơ</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bản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mối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liên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hệ</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phổ</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biến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19065" y="19065"/>
        <a:ext cx="5443310" cy="612802"/>
      </dsp:txXfrm>
    </dsp:sp>
    <dsp:sp modelId="{2165C109-9064-694C-9E8D-63B6A269EAA8}">
      <dsp:nvSpPr>
        <dsp:cNvPr id="0" name=""/>
        <dsp:cNvSpPr/>
      </dsp:nvSpPr>
      <dsp:spPr>
        <a:xfrm>
          <a:off x="519310" y="769283"/>
          <a:ext cx="6200720" cy="650932"/>
        </a:xfrm>
        <a:prstGeom prst="roundRect">
          <a:avLst>
            <a:gd name="adj" fmla="val 10000"/>
          </a:avLst>
        </a:prstGeom>
        <a:no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a:t>
          </a:r>
          <a:r>
            <a:rPr lang="en-US" sz="2800" kern="1200" dirty="0">
              <a:latin typeface="+mn-lt"/>
            </a:rPr>
            <a:t> </a:t>
          </a:r>
          <a:r>
            <a:rPr lang="en-US" sz="2800" kern="1200" dirty="0">
              <a:solidFill>
                <a:schemeClr val="tx2"/>
              </a:solidFill>
              <a:latin typeface="+mn-lt"/>
            </a:rPr>
            <a:t>*</a:t>
          </a:r>
          <a:r>
            <a:rPr lang="en-US" sz="2800" kern="1200" dirty="0" err="1">
              <a:solidFill>
                <a:schemeClr val="tx2"/>
              </a:solidFill>
              <a:latin typeface="+mn-lt"/>
            </a:rPr>
            <a:t>Cơ</a:t>
          </a:r>
          <a:r>
            <a:rPr lang="en-US" sz="2800" kern="1200" dirty="0">
              <a:solidFill>
                <a:schemeClr val="tx2"/>
              </a:solidFill>
              <a:latin typeface="+mn-lt"/>
            </a:rPr>
            <a:t> </a:t>
          </a:r>
          <a:r>
            <a:rPr lang="en-US" sz="2800" kern="1200" dirty="0" err="1">
              <a:solidFill>
                <a:schemeClr val="tx2"/>
              </a:solidFill>
              <a:latin typeface="+mn-lt"/>
            </a:rPr>
            <a:t>sở</a:t>
          </a:r>
          <a:r>
            <a:rPr lang="en-US" sz="2800" kern="1200" dirty="0">
              <a:solidFill>
                <a:schemeClr val="tx2"/>
              </a:solidFill>
              <a:latin typeface="+mn-lt"/>
            </a:rPr>
            <a:t> </a:t>
          </a:r>
          <a:r>
            <a:rPr lang="en-US" sz="2800" kern="1200" dirty="0" err="1">
              <a:solidFill>
                <a:schemeClr val="tx2"/>
              </a:solidFill>
              <a:latin typeface="+mn-lt"/>
            </a:rPr>
            <a:t>của</a:t>
          </a:r>
          <a:r>
            <a:rPr lang="en-US" sz="2800" kern="1200" dirty="0">
              <a:solidFill>
                <a:schemeClr val="tx2"/>
              </a:solidFill>
              <a:latin typeface="+mn-lt"/>
            </a:rPr>
            <a:t> </a:t>
          </a:r>
          <a:r>
            <a:rPr lang="en-US" sz="2800" kern="1200" dirty="0" err="1">
              <a:solidFill>
                <a:schemeClr val="tx2"/>
              </a:solidFill>
              <a:latin typeface="+mn-lt"/>
            </a:rPr>
            <a:t>mối</a:t>
          </a:r>
          <a:r>
            <a:rPr lang="en-US" sz="2800" kern="1200" dirty="0">
              <a:solidFill>
                <a:schemeClr val="tx2"/>
              </a:solidFill>
              <a:latin typeface="+mn-lt"/>
            </a:rPr>
            <a:t> </a:t>
          </a:r>
          <a:r>
            <a:rPr lang="en-US" sz="2800" kern="1200" dirty="0" err="1">
              <a:solidFill>
                <a:schemeClr val="tx2"/>
              </a:solidFill>
              <a:latin typeface="+mn-lt"/>
            </a:rPr>
            <a:t>liên</a:t>
          </a:r>
          <a:r>
            <a:rPr lang="en-US" sz="2800" kern="1200" dirty="0">
              <a:solidFill>
                <a:schemeClr val="tx2"/>
              </a:solidFill>
              <a:latin typeface="+mn-lt"/>
            </a:rPr>
            <a:t> </a:t>
          </a:r>
          <a:r>
            <a:rPr lang="en-US" sz="2800" kern="1200" dirty="0" err="1">
              <a:solidFill>
                <a:schemeClr val="tx2"/>
              </a:solidFill>
              <a:latin typeface="+mn-lt"/>
            </a:rPr>
            <a:t>hệ</a:t>
          </a:r>
          <a:r>
            <a:rPr lang="en-US" sz="2800" kern="1200" dirty="0">
              <a:solidFill>
                <a:schemeClr val="tx2"/>
              </a:solidFill>
              <a:latin typeface="+mn-lt"/>
            </a:rPr>
            <a:t> </a:t>
          </a:r>
          <a:r>
            <a:rPr lang="en-US" sz="2800" kern="1200" dirty="0" err="1">
              <a:solidFill>
                <a:schemeClr val="tx2"/>
              </a:solidFill>
              <a:latin typeface="+mn-lt"/>
            </a:rPr>
            <a:t>phổ</a:t>
          </a:r>
          <a:r>
            <a:rPr lang="en-US" sz="2800" kern="1200" dirty="0">
              <a:solidFill>
                <a:schemeClr val="tx2"/>
              </a:solidFill>
              <a:latin typeface="+mn-lt"/>
            </a:rPr>
            <a:t> </a:t>
          </a:r>
          <a:r>
            <a:rPr lang="en-US" sz="2800" kern="1200" dirty="0" err="1">
              <a:solidFill>
                <a:schemeClr val="tx2"/>
              </a:solidFill>
              <a:latin typeface="+mn-lt"/>
            </a:rPr>
            <a:t>biến</a:t>
          </a:r>
          <a:endParaRPr lang="en-US" sz="2800" kern="1200" dirty="0">
            <a:solidFill>
              <a:schemeClr val="tx2"/>
            </a:solidFill>
            <a:latin typeface="+mn-lt"/>
          </a:endParaRPr>
        </a:p>
      </dsp:txBody>
      <dsp:txXfrm>
        <a:off x="538375" y="788348"/>
        <a:ext cx="5220174" cy="612802"/>
      </dsp:txXfrm>
    </dsp:sp>
    <dsp:sp modelId="{19018D48-5F15-414F-9B92-7D6D187FB9FB}">
      <dsp:nvSpPr>
        <dsp:cNvPr id="0" name=""/>
        <dsp:cNvSpPr/>
      </dsp:nvSpPr>
      <dsp:spPr>
        <a:xfrm>
          <a:off x="1030869" y="1538566"/>
          <a:ext cx="6200720" cy="650932"/>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Tính</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chất</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của</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mối</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liên</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hệ</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phổ</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biến</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a:off x="1049934" y="1557631"/>
        <a:ext cx="5227925" cy="612802"/>
      </dsp:txXfrm>
    </dsp:sp>
    <dsp:sp modelId="{BF965362-B299-9341-8148-9588955FC8A0}">
      <dsp:nvSpPr>
        <dsp:cNvPr id="0" name=""/>
        <dsp:cNvSpPr/>
      </dsp:nvSpPr>
      <dsp:spPr>
        <a:xfrm>
          <a:off x="1550180" y="2307849"/>
          <a:ext cx="6200720" cy="650932"/>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2"/>
              </a:solidFill>
              <a:latin typeface="Times New Roman" panose="02020603050405020304" pitchFamily="18" charset="0"/>
              <a:cs typeface="Times New Roman" panose="02020603050405020304" pitchFamily="18" charset="0"/>
            </a:rPr>
            <a:t>* Ý </a:t>
          </a:r>
          <a:r>
            <a:rPr lang="en-US" sz="2800" b="0" kern="1200" dirty="0" err="1">
              <a:solidFill>
                <a:schemeClr val="tx2"/>
              </a:solidFill>
              <a:latin typeface="Times New Roman" panose="02020603050405020304" pitchFamily="18" charset="0"/>
              <a:cs typeface="Times New Roman" panose="02020603050405020304" pitchFamily="18" charset="0"/>
            </a:rPr>
            <a:t>nghĩa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luận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nguyên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lý</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về</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mối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liên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hệ</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phổ</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biến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1569245" y="2326914"/>
        <a:ext cx="5220174" cy="612802"/>
      </dsp:txXfrm>
    </dsp:sp>
    <dsp:sp modelId="{EE477FD7-7708-9040-B5B3-8893F4A1C459}">
      <dsp:nvSpPr>
        <dsp:cNvPr id="0" name=""/>
        <dsp:cNvSpPr/>
      </dsp:nvSpPr>
      <dsp:spPr>
        <a:xfrm>
          <a:off x="5777614" y="498554"/>
          <a:ext cx="423105" cy="423105"/>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872813" y="498554"/>
        <a:ext cx="232707" cy="318387"/>
      </dsp:txXfrm>
    </dsp:sp>
    <dsp:sp modelId="{DCD6C009-E046-5940-8802-CFE4592ABFE1}">
      <dsp:nvSpPr>
        <dsp:cNvPr id="0" name=""/>
        <dsp:cNvSpPr/>
      </dsp:nvSpPr>
      <dsp:spPr>
        <a:xfrm>
          <a:off x="6296925" y="1267838"/>
          <a:ext cx="423105" cy="423105"/>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solidFill>
              <a:srgbClr val="FF0000"/>
            </a:solidFill>
          </a:endParaRPr>
        </a:p>
      </dsp:txBody>
      <dsp:txXfrm>
        <a:off x="6392124" y="1267838"/>
        <a:ext cx="232707" cy="318387"/>
      </dsp:txXfrm>
    </dsp:sp>
    <dsp:sp modelId="{F5FA6DEE-7B27-DF44-8B21-83FC0630BC7F}">
      <dsp:nvSpPr>
        <dsp:cNvPr id="0" name=""/>
        <dsp:cNvSpPr/>
      </dsp:nvSpPr>
      <dsp:spPr>
        <a:xfrm>
          <a:off x="6808484" y="2037121"/>
          <a:ext cx="423105" cy="423105"/>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903683" y="2037121"/>
        <a:ext cx="232707" cy="31838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67214-5D06-4D30-A712-0097C14FBF66}">
      <dsp:nvSpPr>
        <dsp:cNvPr id="0" name=""/>
        <dsp:cNvSpPr/>
      </dsp:nvSpPr>
      <dsp:spPr>
        <a:xfrm>
          <a:off x="828227" y="2088375"/>
          <a:ext cx="285559" cy="1375523"/>
        </a:xfrm>
        <a:custGeom>
          <a:avLst/>
          <a:gdLst/>
          <a:ahLst/>
          <a:cxnLst/>
          <a:rect l="0" t="0" r="0" b="0"/>
          <a:pathLst>
            <a:path>
              <a:moveTo>
                <a:pt x="0" y="0"/>
              </a:moveTo>
              <a:lnTo>
                <a:pt x="124523" y="0"/>
              </a:lnTo>
              <a:lnTo>
                <a:pt x="124523" y="1375523"/>
              </a:lnTo>
              <a:lnTo>
                <a:pt x="285559" y="13755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D44327-885B-4824-A7D8-F6BA4648AC48}">
      <dsp:nvSpPr>
        <dsp:cNvPr id="0" name=""/>
        <dsp:cNvSpPr/>
      </dsp:nvSpPr>
      <dsp:spPr>
        <a:xfrm>
          <a:off x="828227" y="1962994"/>
          <a:ext cx="323113" cy="91440"/>
        </a:xfrm>
        <a:custGeom>
          <a:avLst/>
          <a:gdLst/>
          <a:ahLst/>
          <a:cxnLst/>
          <a:rect l="0" t="0" r="0" b="0"/>
          <a:pathLst>
            <a:path>
              <a:moveTo>
                <a:pt x="0" y="125381"/>
              </a:moveTo>
              <a:lnTo>
                <a:pt x="162076" y="125381"/>
              </a:lnTo>
              <a:lnTo>
                <a:pt x="162076" y="45720"/>
              </a:lnTo>
              <a:lnTo>
                <a:pt x="323113"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B97799-4A7B-45AE-A095-51889536F46E}">
      <dsp:nvSpPr>
        <dsp:cNvPr id="0" name=""/>
        <dsp:cNvSpPr/>
      </dsp:nvSpPr>
      <dsp:spPr>
        <a:xfrm>
          <a:off x="828227" y="746619"/>
          <a:ext cx="286574" cy="1341755"/>
        </a:xfrm>
        <a:custGeom>
          <a:avLst/>
          <a:gdLst/>
          <a:ahLst/>
          <a:cxnLst/>
          <a:rect l="0" t="0" r="0" b="0"/>
          <a:pathLst>
            <a:path>
              <a:moveTo>
                <a:pt x="0" y="1341755"/>
              </a:moveTo>
              <a:lnTo>
                <a:pt x="125537" y="1341755"/>
              </a:lnTo>
              <a:lnTo>
                <a:pt x="125537" y="0"/>
              </a:lnTo>
              <a:lnTo>
                <a:pt x="286574"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44185E-AFBE-4080-8C30-69600EFC1EFB}">
      <dsp:nvSpPr>
        <dsp:cNvPr id="0" name=""/>
        <dsp:cNvSpPr/>
      </dsp:nvSpPr>
      <dsp:spPr>
        <a:xfrm>
          <a:off x="0" y="652115"/>
          <a:ext cx="828227" cy="2872519"/>
        </a:xfrm>
        <a:prstGeom prst="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Tính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của</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mối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liên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hệ</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phổ</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biến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0" y="652115"/>
        <a:ext cx="828227" cy="2872519"/>
      </dsp:txXfrm>
    </dsp:sp>
    <dsp:sp modelId="{6DB0BD7F-9AD3-4BA4-9079-3F037A41CDF2}">
      <dsp:nvSpPr>
        <dsp:cNvPr id="0" name=""/>
        <dsp:cNvSpPr/>
      </dsp:nvSpPr>
      <dsp:spPr>
        <a:xfrm>
          <a:off x="1114801" y="392769"/>
          <a:ext cx="1610365" cy="707699"/>
        </a:xfrm>
        <a:prstGeom prst="rect">
          <a:avLst/>
        </a:prstGeom>
        <a:solidFill>
          <a:schemeClr val="accent3"/>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solidFill>
                <a:schemeClr val="tx2"/>
              </a:solidFill>
              <a:latin typeface="Times New Roman" panose="02020603050405020304" pitchFamily="18" charset="0"/>
              <a:cs typeface="Times New Roman" panose="02020603050405020304" pitchFamily="18" charset="0"/>
            </a:rPr>
            <a:t>Tính</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khách</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quan</a:t>
          </a:r>
          <a:endParaRPr lang="en-US" sz="2200" b="1" kern="1200" dirty="0">
            <a:solidFill>
              <a:schemeClr val="tx2"/>
            </a:solidFill>
            <a:latin typeface="Times New Roman" panose="02020603050405020304" pitchFamily="18" charset="0"/>
            <a:cs typeface="Times New Roman" panose="02020603050405020304" pitchFamily="18" charset="0"/>
          </a:endParaRPr>
        </a:p>
      </dsp:txBody>
      <dsp:txXfrm>
        <a:off x="1114801" y="392769"/>
        <a:ext cx="1610365" cy="707699"/>
      </dsp:txXfrm>
    </dsp:sp>
    <dsp:sp modelId="{5A83AAF2-8050-452C-9212-857754A4D343}">
      <dsp:nvSpPr>
        <dsp:cNvPr id="0" name=""/>
        <dsp:cNvSpPr/>
      </dsp:nvSpPr>
      <dsp:spPr>
        <a:xfrm>
          <a:off x="1151340" y="1658731"/>
          <a:ext cx="1610365" cy="699964"/>
        </a:xfrm>
        <a:prstGeom prst="rect">
          <a:avLst/>
        </a:prstGeom>
        <a:solidFill>
          <a:schemeClr val="accent3"/>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solidFill>
                <a:schemeClr val="tx2"/>
              </a:solidFill>
              <a:latin typeface="Times New Roman" panose="02020603050405020304" pitchFamily="18" charset="0"/>
              <a:cs typeface="Times New Roman" panose="02020603050405020304" pitchFamily="18" charset="0"/>
            </a:rPr>
            <a:t>Tính</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phổ</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biến</a:t>
          </a:r>
          <a:endParaRPr lang="en-US" sz="2200" b="1" kern="1200" dirty="0">
            <a:solidFill>
              <a:schemeClr val="tx2"/>
            </a:solidFill>
            <a:latin typeface="Times New Roman" panose="02020603050405020304" pitchFamily="18" charset="0"/>
            <a:cs typeface="Times New Roman" panose="02020603050405020304" pitchFamily="18" charset="0"/>
          </a:endParaRPr>
        </a:p>
      </dsp:txBody>
      <dsp:txXfrm>
        <a:off x="1151340" y="1658731"/>
        <a:ext cx="1610365" cy="699964"/>
      </dsp:txXfrm>
    </dsp:sp>
    <dsp:sp modelId="{362218EE-24FF-4B5F-AED9-81A04D868AAF}">
      <dsp:nvSpPr>
        <dsp:cNvPr id="0" name=""/>
        <dsp:cNvSpPr/>
      </dsp:nvSpPr>
      <dsp:spPr>
        <a:xfrm>
          <a:off x="1113787" y="3086762"/>
          <a:ext cx="1610365" cy="754271"/>
        </a:xfrm>
        <a:prstGeom prst="rect">
          <a:avLst/>
        </a:prstGeom>
        <a:solidFill>
          <a:schemeClr val="accent3"/>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solidFill>
                <a:schemeClr val="tx2"/>
              </a:solidFill>
              <a:latin typeface="Times New Roman" panose="02020603050405020304" pitchFamily="18" charset="0"/>
              <a:cs typeface="Times New Roman" panose="02020603050405020304" pitchFamily="18" charset="0"/>
            </a:rPr>
            <a:t>Tính</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phong</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phú</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đa</a:t>
          </a:r>
          <a:r>
            <a:rPr lang="en-US" sz="2200" b="1" kern="1200" dirty="0">
              <a:solidFill>
                <a:schemeClr val="tx2"/>
              </a:solidFill>
              <a:latin typeface="Times New Roman" panose="02020603050405020304" pitchFamily="18" charset="0"/>
              <a:cs typeface="Times New Roman" panose="02020603050405020304" pitchFamily="18" charset="0"/>
            </a:rPr>
            <a:t> </a:t>
          </a:r>
          <a:r>
            <a:rPr lang="en-US" sz="2200" b="1" kern="1200" dirty="0" err="1">
              <a:solidFill>
                <a:schemeClr val="tx2"/>
              </a:solidFill>
              <a:latin typeface="Times New Roman" panose="02020603050405020304" pitchFamily="18" charset="0"/>
              <a:cs typeface="Times New Roman" panose="02020603050405020304" pitchFamily="18" charset="0"/>
            </a:rPr>
            <a:t>dạng</a:t>
          </a:r>
          <a:endParaRPr lang="en-US" sz="2200" b="1" kern="1200" dirty="0">
            <a:solidFill>
              <a:schemeClr val="tx2"/>
            </a:solidFill>
            <a:latin typeface="Times New Roman" panose="02020603050405020304" pitchFamily="18" charset="0"/>
            <a:cs typeface="Times New Roman" panose="02020603050405020304" pitchFamily="18" charset="0"/>
          </a:endParaRPr>
        </a:p>
      </dsp:txBody>
      <dsp:txXfrm>
        <a:off x="1113787" y="3086762"/>
        <a:ext cx="1610365" cy="7542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184578" y="2579302"/>
          <a:ext cx="708154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184578" y="1471450"/>
          <a:ext cx="708154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184578" y="363599"/>
          <a:ext cx="7081548"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062133" y="405"/>
          <a:ext cx="5978657" cy="363194"/>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Khi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nghiên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cứu</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xem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xét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đối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tượng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cụ</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thể</a:t>
          </a:r>
          <a:r>
            <a:rPr lang="en-US" sz="2000" b="1" kern="1200" dirty="0">
              <a:solidFill>
                <a:schemeClr val="tx2"/>
              </a:solidFill>
              <a:latin typeface="Times New Roman" panose="02020603050405020304" pitchFamily="18" charset="0"/>
              <a:cs typeface="Times New Roman" panose="02020603050405020304" pitchFamily="18" charset="0"/>
            </a:rPr>
            <a:t>:</a:t>
          </a:r>
          <a:r>
            <a:rPr lang="en-US" sz="2000" b="1" kern="1200" dirty="0">
              <a:solidFill>
                <a:schemeClr val="accent3"/>
              </a:solidFill>
              <a:latin typeface="Times New Roman" panose="02020603050405020304" pitchFamily="18" charset="0"/>
              <a:cs typeface="Times New Roman" panose="02020603050405020304" pitchFamily="18" charset="0"/>
            </a:rPr>
            <a:t>:</a:t>
          </a:r>
        </a:p>
      </dsp:txBody>
      <dsp:txXfrm>
        <a:off x="1062133" y="405"/>
        <a:ext cx="5978657" cy="363194"/>
      </dsp:txXfrm>
    </dsp:sp>
    <dsp:sp modelId="{95AA686E-C137-4A3E-9FEF-D3AD0912EC31}">
      <dsp:nvSpPr>
        <dsp:cNvPr id="0" name=""/>
        <dsp:cNvSpPr/>
      </dsp:nvSpPr>
      <dsp:spPr>
        <a:xfrm>
          <a:off x="0" y="405"/>
          <a:ext cx="1022493" cy="363194"/>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Một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7733" y="18138"/>
        <a:ext cx="987027" cy="345461"/>
      </dsp:txXfrm>
    </dsp:sp>
    <dsp:sp modelId="{7614B290-0C2E-4744-B26B-D7F2B8EE6BE5}">
      <dsp:nvSpPr>
        <dsp:cNvPr id="0" name=""/>
        <dsp:cNvSpPr/>
      </dsp:nvSpPr>
      <dsp:spPr>
        <a:xfrm>
          <a:off x="0" y="363599"/>
          <a:ext cx="7081548" cy="726497"/>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trong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tất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cả</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phận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yếu</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tố</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các</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MLH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chỉnh</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thể</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đó</a:t>
          </a:r>
          <a:endPar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sp:txBody>
      <dsp:txXfrm>
        <a:off x="0" y="363599"/>
        <a:ext cx="7081548" cy="726497"/>
      </dsp:txXfrm>
    </dsp:sp>
    <dsp:sp modelId="{99AB1CB7-AD60-4AC4-8294-C4C512DEC9C5}">
      <dsp:nvSpPr>
        <dsp:cNvPr id="0" name=""/>
        <dsp:cNvSpPr/>
      </dsp:nvSpPr>
      <dsp:spPr>
        <a:xfrm>
          <a:off x="1062133" y="1108256"/>
          <a:ext cx="5978657" cy="363194"/>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0" kern="1200" dirty="0">
            <a:latin typeface="Times New Roman" panose="02020603050405020304" pitchFamily="18" charset="0"/>
            <a:cs typeface="Times New Roman" panose="02020603050405020304" pitchFamily="18" charset="0"/>
          </a:endParaRPr>
        </a:p>
      </dsp:txBody>
      <dsp:txXfrm>
        <a:off x="1062133" y="1108256"/>
        <a:ext cx="5978657" cy="363194"/>
      </dsp:txXfrm>
    </dsp:sp>
    <dsp:sp modelId="{35A2A7BB-015C-43D2-BF83-AC92864CEFEF}">
      <dsp:nvSpPr>
        <dsp:cNvPr id="0" name=""/>
        <dsp:cNvSpPr/>
      </dsp:nvSpPr>
      <dsp:spPr>
        <a:xfrm>
          <a:off x="0" y="1108256"/>
          <a:ext cx="1022493" cy="363194"/>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Hai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7733" y="1125989"/>
        <a:ext cx="987027" cy="345461"/>
      </dsp:txXfrm>
    </dsp:sp>
    <dsp:sp modelId="{5302FF2D-792F-459A-96EF-9AA82992B7BC}">
      <dsp:nvSpPr>
        <dsp:cNvPr id="0" name=""/>
        <dsp:cNvSpPr/>
      </dsp:nvSpPr>
      <dsp:spPr>
        <a:xfrm>
          <a:off x="0" y="1471450"/>
          <a:ext cx="7081548" cy="726497"/>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0" kern="1200" dirty="0" err="1">
              <a:solidFill>
                <a:schemeClr val="tx2"/>
              </a:solidFill>
              <a:latin typeface="Times New Roman" panose="02020603050405020304" pitchFamily="18" charset="0"/>
              <a:cs typeface="Times New Roman" panose="02020603050405020304" pitchFamily="18" charset="0"/>
            </a:rPr>
            <a:t>Chủ</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thể</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phải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rút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ra</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được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các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mặt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các</a:t>
          </a:r>
          <a:r>
            <a:rPr lang="en-US" sz="2000" b="0" kern="1200" dirty="0">
              <a:solidFill>
                <a:schemeClr val="tx2"/>
              </a:solidFill>
              <a:latin typeface="Times New Roman" panose="02020603050405020304" pitchFamily="18" charset="0"/>
              <a:cs typeface="Times New Roman" panose="02020603050405020304" pitchFamily="18" charset="0"/>
            </a:rPr>
            <a:t> MLH </a:t>
          </a:r>
          <a:r>
            <a:rPr lang="en-US" sz="2000" b="0" kern="1200" dirty="0" err="1">
              <a:solidFill>
                <a:schemeClr val="tx2"/>
              </a:solidFill>
              <a:latin typeface="Times New Roman" panose="02020603050405020304" pitchFamily="18" charset="0"/>
              <a:cs typeface="Times New Roman" panose="02020603050405020304" pitchFamily="18" charset="0"/>
            </a:rPr>
            <a:t>tất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yếu</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của</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đối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tượng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đó</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nhận</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thức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chúng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trong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sự</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thống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nhất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hữu</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cơ</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nội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tại</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0" y="1471450"/>
        <a:ext cx="7081548" cy="726497"/>
      </dsp:txXfrm>
    </dsp:sp>
    <dsp:sp modelId="{FA569536-F33F-41D7-94FC-DEC6393CC89C}">
      <dsp:nvSpPr>
        <dsp:cNvPr id="0" name=""/>
        <dsp:cNvSpPr/>
      </dsp:nvSpPr>
      <dsp:spPr>
        <a:xfrm>
          <a:off x="1062133" y="2216108"/>
          <a:ext cx="5978657" cy="363194"/>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062133" y="2216108"/>
        <a:ext cx="5978657" cy="363194"/>
      </dsp:txXfrm>
    </dsp:sp>
    <dsp:sp modelId="{CAFF16D3-8520-47DB-867D-62AAB3E9B6DC}">
      <dsp:nvSpPr>
        <dsp:cNvPr id="0" name=""/>
        <dsp:cNvSpPr/>
      </dsp:nvSpPr>
      <dsp:spPr>
        <a:xfrm>
          <a:off x="0" y="2216108"/>
          <a:ext cx="1022493" cy="363194"/>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Ba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7733" y="2233841"/>
        <a:ext cx="987027" cy="345461"/>
      </dsp:txXfrm>
    </dsp:sp>
    <dsp:sp modelId="{6006F572-17F4-4C7C-97F9-A69521F64595}">
      <dsp:nvSpPr>
        <dsp:cNvPr id="0" name=""/>
        <dsp:cNvSpPr/>
      </dsp:nvSpPr>
      <dsp:spPr>
        <a:xfrm>
          <a:off x="0" y="2579302"/>
          <a:ext cx="7081548" cy="726497"/>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chemeClr val="tx2"/>
              </a:solidFill>
              <a:latin typeface="Times New Roman" panose="02020603050405020304" pitchFamily="18" charset="0"/>
              <a:cs typeface="Times New Roman" panose="02020603050405020304" pitchFamily="18" charset="0"/>
            </a:rPr>
            <a:t>Cần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xem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xét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đối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tượng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này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trong</a:t>
          </a:r>
          <a:r>
            <a:rPr lang="en-US" sz="2000" b="1" kern="1200" dirty="0">
              <a:solidFill>
                <a:schemeClr val="tx2"/>
              </a:solidFill>
              <a:latin typeface="Times New Roman" panose="02020603050405020304" pitchFamily="18" charset="0"/>
              <a:cs typeface="Times New Roman" panose="02020603050405020304" pitchFamily="18" charset="0"/>
            </a:rPr>
            <a:t> MLH </a:t>
          </a:r>
          <a:r>
            <a:rPr lang="en-US" sz="2000" b="1" kern="1200" dirty="0" err="1">
              <a:solidFill>
                <a:schemeClr val="tx2"/>
              </a:solidFill>
              <a:latin typeface="Times New Roman" panose="02020603050405020304" pitchFamily="18" charset="0"/>
              <a:cs typeface="Times New Roman" panose="02020603050405020304" pitchFamily="18" charset="0"/>
            </a:rPr>
            <a:t>với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đối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tượng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khác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với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môi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trường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xung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quanh</a:t>
          </a:r>
          <a:r>
            <a:rPr lang="en-US" sz="2000" b="1" kern="1200" dirty="0">
              <a:solidFill>
                <a:schemeClr val="tx2"/>
              </a:solidFill>
              <a:latin typeface="Times New Roman" panose="02020603050405020304" pitchFamily="18" charset="0"/>
              <a:cs typeface="Times New Roman" panose="02020603050405020304" pitchFamily="18" charset="0"/>
            </a:rPr>
            <a:t> - </a:t>
          </a:r>
          <a:r>
            <a:rPr lang="en-US" sz="2000" b="1" i="1" kern="1200" dirty="0" err="1">
              <a:solidFill>
                <a:srgbClr val="FF0000"/>
              </a:solidFill>
              <a:latin typeface="Times New Roman" panose="02020603050405020304" pitchFamily="18" charset="0"/>
              <a:cs typeface="Times New Roman" panose="02020603050405020304" pitchFamily="18" charset="0"/>
            </a:rPr>
            <a:t>lịch</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sử</a:t>
          </a:r>
          <a:r>
            <a:rPr lang="en-US" sz="2000" b="1" i="1" kern="1200" dirty="0">
              <a:solidFill>
                <a:srgbClr val="FF0000"/>
              </a:solidFill>
              <a:latin typeface="Times New Roman" panose="02020603050405020304" pitchFamily="18" charset="0"/>
              <a:cs typeface="Times New Roman" panose="02020603050405020304" pitchFamily="18" charset="0"/>
            </a:rPr>
            <a:t> - </a:t>
          </a:r>
          <a:r>
            <a:rPr lang="en-US" sz="2000" b="1" i="1" kern="1200" dirty="0" err="1">
              <a:solidFill>
                <a:srgbClr val="FF0000"/>
              </a:solidFill>
              <a:latin typeface="Times New Roman" panose="02020603050405020304" pitchFamily="18" charset="0"/>
              <a:cs typeface="Times New Roman" panose="02020603050405020304" pitchFamily="18" charset="0"/>
            </a:rPr>
            <a:t>cụ</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thể</a:t>
          </a:r>
          <a:endParaRPr lang="en-US" sz="2000" b="1" i="1" kern="1200" dirty="0">
            <a:solidFill>
              <a:srgbClr val="FF0000"/>
            </a:solidFill>
            <a:latin typeface="Times New Roman" panose="02020603050405020304" pitchFamily="18" charset="0"/>
            <a:cs typeface="Times New Roman" panose="02020603050405020304" pitchFamily="18" charset="0"/>
          </a:endParaRPr>
        </a:p>
      </dsp:txBody>
      <dsp:txXfrm>
        <a:off x="0" y="2579302"/>
        <a:ext cx="7081548" cy="72649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012E3-C8CA-974A-A469-4DEAEF3067DA}">
      <dsp:nvSpPr>
        <dsp:cNvPr id="0" name=""/>
        <dsp:cNvSpPr/>
      </dsp:nvSpPr>
      <dsp:spPr>
        <a:xfrm>
          <a:off x="0" y="0"/>
          <a:ext cx="5730240" cy="593365"/>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Khái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niệm</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và</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các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quan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điểm</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về</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sự</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triển</a:t>
          </a:r>
          <a:endParaRPr lang="en-US" sz="2400" b="0" kern="1200" dirty="0">
            <a:solidFill>
              <a:schemeClr val="tx2"/>
            </a:solidFill>
            <a:latin typeface="Times New Roman" panose="02020603050405020304" pitchFamily="18" charset="0"/>
            <a:cs typeface="Times New Roman" panose="02020603050405020304" pitchFamily="18" charset="0"/>
          </a:endParaRPr>
        </a:p>
      </dsp:txBody>
      <dsp:txXfrm>
        <a:off x="17379" y="17379"/>
        <a:ext cx="5039812" cy="558607"/>
      </dsp:txXfrm>
    </dsp:sp>
    <dsp:sp modelId="{4B4BC749-FB34-914C-9676-4CB524454C6C}">
      <dsp:nvSpPr>
        <dsp:cNvPr id="0" name=""/>
        <dsp:cNvSpPr/>
      </dsp:nvSpPr>
      <dsp:spPr>
        <a:xfrm>
          <a:off x="479907" y="701250"/>
          <a:ext cx="5730240" cy="593365"/>
        </a:xfrm>
        <a:prstGeom prst="roundRect">
          <a:avLst>
            <a:gd name="adj" fmla="val 10000"/>
          </a:avLst>
        </a:prstGeom>
        <a:no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2"/>
              </a:solidFill>
            </a:rPr>
            <a:t>*</a:t>
          </a:r>
          <a:r>
            <a:rPr lang="en-US" sz="2400" kern="1200" dirty="0"/>
            <a:t> </a:t>
          </a:r>
          <a:r>
            <a:rPr lang="en-US" sz="2400" kern="1200" dirty="0" err="1">
              <a:solidFill>
                <a:schemeClr val="tx2"/>
              </a:solidFill>
              <a:latin typeface="Times New Roman" panose="02020603050405020304" pitchFamily="18" charset="0"/>
              <a:cs typeface="Times New Roman" panose="02020603050405020304" pitchFamily="18" charset="0"/>
            </a:rPr>
            <a:t>Nguồn</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gốc</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của</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sự</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phát</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triển</a:t>
          </a:r>
          <a:endParaRPr lang="en-US" sz="2400" kern="1200" dirty="0">
            <a:solidFill>
              <a:schemeClr val="tx2"/>
            </a:solidFill>
            <a:latin typeface="Times New Roman" panose="02020603050405020304" pitchFamily="18" charset="0"/>
            <a:cs typeface="Times New Roman" panose="02020603050405020304" pitchFamily="18" charset="0"/>
          </a:endParaRPr>
        </a:p>
      </dsp:txBody>
      <dsp:txXfrm>
        <a:off x="497286" y="718629"/>
        <a:ext cx="4829886" cy="558607"/>
      </dsp:txXfrm>
    </dsp:sp>
    <dsp:sp modelId="{7E3B7609-1A0F-9446-A7AB-B7C0C23CE288}">
      <dsp:nvSpPr>
        <dsp:cNvPr id="0" name=""/>
        <dsp:cNvSpPr/>
      </dsp:nvSpPr>
      <dsp:spPr>
        <a:xfrm>
          <a:off x="952652" y="1402501"/>
          <a:ext cx="5730240" cy="593365"/>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Tính</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chất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của</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sự</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triển</a:t>
          </a:r>
          <a:endParaRPr lang="en-US" sz="2400" b="0" kern="1200" dirty="0">
            <a:solidFill>
              <a:schemeClr val="tx2"/>
            </a:solidFill>
            <a:latin typeface="Times New Roman" panose="02020603050405020304" pitchFamily="18" charset="0"/>
            <a:cs typeface="Times New Roman" panose="02020603050405020304" pitchFamily="18" charset="0"/>
          </a:endParaRPr>
        </a:p>
      </dsp:txBody>
      <dsp:txXfrm>
        <a:off x="970031" y="1419880"/>
        <a:ext cx="4837049" cy="558607"/>
      </dsp:txXfrm>
    </dsp:sp>
    <dsp:sp modelId="{CFD3F95C-2F5E-C44F-A845-573A80BC7513}">
      <dsp:nvSpPr>
        <dsp:cNvPr id="0" name=""/>
        <dsp:cNvSpPr/>
      </dsp:nvSpPr>
      <dsp:spPr>
        <a:xfrm>
          <a:off x="1432559" y="2103752"/>
          <a:ext cx="5730240" cy="593365"/>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kern="1200" dirty="0">
              <a:solidFill>
                <a:schemeClr val="tx2"/>
              </a:solidFill>
              <a:latin typeface="Times New Roman" panose="02020603050405020304" pitchFamily="18" charset="0"/>
              <a:cs typeface="Times New Roman" panose="02020603050405020304" pitchFamily="18" charset="0"/>
            </a:rPr>
            <a:t>* Ý </a:t>
          </a:r>
          <a:r>
            <a:rPr lang="en-US" sz="2400" b="0" kern="1200" dirty="0" err="1">
              <a:solidFill>
                <a:schemeClr val="tx2"/>
              </a:solidFill>
              <a:latin typeface="Times New Roman" panose="02020603050405020304" pitchFamily="18" charset="0"/>
              <a:cs typeface="Times New Roman" panose="02020603050405020304" pitchFamily="18" charset="0"/>
            </a:rPr>
            <a:t>nghĩa</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phương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luận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của</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nguyên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lý</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về</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sự</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triển</a:t>
          </a:r>
          <a:endParaRPr lang="en-US" sz="2400" b="0" kern="1200" dirty="0">
            <a:solidFill>
              <a:schemeClr val="tx2"/>
            </a:solidFill>
            <a:latin typeface="Times New Roman" panose="02020603050405020304" pitchFamily="18" charset="0"/>
            <a:cs typeface="Times New Roman" panose="02020603050405020304" pitchFamily="18" charset="0"/>
          </a:endParaRPr>
        </a:p>
      </dsp:txBody>
      <dsp:txXfrm>
        <a:off x="1449938" y="2121131"/>
        <a:ext cx="4829886" cy="558607"/>
      </dsp:txXfrm>
    </dsp:sp>
    <dsp:sp modelId="{0DDA18B0-896A-2547-874F-201768AE0ABF}">
      <dsp:nvSpPr>
        <dsp:cNvPr id="0" name=""/>
        <dsp:cNvSpPr/>
      </dsp:nvSpPr>
      <dsp:spPr>
        <a:xfrm>
          <a:off x="5344552" y="454464"/>
          <a:ext cx="385687" cy="385687"/>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p>
      </dsp:txBody>
      <dsp:txXfrm>
        <a:off x="5431332" y="454464"/>
        <a:ext cx="212127" cy="290229"/>
      </dsp:txXfrm>
    </dsp:sp>
    <dsp:sp modelId="{32A9F1C7-2B29-D14D-B847-2083579ED02F}">
      <dsp:nvSpPr>
        <dsp:cNvPr id="0" name=""/>
        <dsp:cNvSpPr/>
      </dsp:nvSpPr>
      <dsp:spPr>
        <a:xfrm>
          <a:off x="5824459" y="1155715"/>
          <a:ext cx="385687" cy="385687"/>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911239" y="1155715"/>
        <a:ext cx="212127" cy="290229"/>
      </dsp:txXfrm>
    </dsp:sp>
    <dsp:sp modelId="{09F7C1CD-5ECC-8E4F-B9CC-DBC0F2A33AD2}">
      <dsp:nvSpPr>
        <dsp:cNvPr id="0" name=""/>
        <dsp:cNvSpPr/>
      </dsp:nvSpPr>
      <dsp:spPr>
        <a:xfrm>
          <a:off x="6297204" y="1856965"/>
          <a:ext cx="385687" cy="385687"/>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0" kern="1200"/>
        </a:p>
      </dsp:txBody>
      <dsp:txXfrm>
        <a:off x="6383984" y="1856965"/>
        <a:ext cx="212127" cy="290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116151" y="119273"/>
          <a:ext cx="774344" cy="542041"/>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itchFamily="18" charset="0"/>
              <a:cs typeface="Times New Roman" pitchFamily="18" charset="0"/>
            </a:rPr>
            <a:t>a.</a:t>
          </a:r>
          <a:endParaRPr lang="en-US" sz="3200" b="0" kern="1200" dirty="0">
            <a:solidFill>
              <a:schemeClr val="tx2"/>
            </a:solidFill>
            <a:latin typeface="Times New Roman" pitchFamily="18" charset="0"/>
            <a:cs typeface="Times New Roman" pitchFamily="18" charset="0"/>
          </a:endParaRPr>
        </a:p>
      </dsp:txBody>
      <dsp:txXfrm rot="-5400000">
        <a:off x="1" y="274143"/>
        <a:ext cx="542041" cy="232303"/>
      </dsp:txXfrm>
    </dsp:sp>
    <dsp:sp modelId="{0DAB1469-03E9-4D9F-BEEA-7BAD8D0AC49F}">
      <dsp:nvSpPr>
        <dsp:cNvPr id="0" name=""/>
        <dsp:cNvSpPr/>
      </dsp:nvSpPr>
      <dsp:spPr>
        <a:xfrm rot="5400000">
          <a:off x="4015428" y="-3470265"/>
          <a:ext cx="503588" cy="745036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itchFamily="18" charset="0"/>
              <a:cs typeface="Times New Roman" pitchFamily="18" charset="0"/>
            </a:rPr>
            <a:t>Quan</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niệm</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của</a:t>
          </a:r>
          <a:r>
            <a:rPr lang="en-US" sz="2400" b="0" kern="1200" dirty="0">
              <a:solidFill>
                <a:schemeClr val="tx2"/>
              </a:solidFill>
              <a:latin typeface="Times New Roman" pitchFamily="18" charset="0"/>
              <a:cs typeface="Times New Roman" pitchFamily="18" charset="0"/>
            </a:rPr>
            <a:t> CNDT </a:t>
          </a:r>
          <a:r>
            <a:rPr lang="en-US" sz="2400" b="0" kern="1200" dirty="0" err="1">
              <a:solidFill>
                <a:schemeClr val="tx2"/>
              </a:solidFill>
              <a:latin typeface="Times New Roman" pitchFamily="18" charset="0"/>
              <a:cs typeface="Times New Roman" pitchFamily="18" charset="0"/>
            </a:rPr>
            <a:t>và</a:t>
          </a:r>
          <a:r>
            <a:rPr lang="en-US" sz="2400" b="0" kern="1200" dirty="0">
              <a:solidFill>
                <a:schemeClr val="tx2"/>
              </a:solidFill>
              <a:latin typeface="Times New Roman" pitchFamily="18" charset="0"/>
              <a:cs typeface="Times New Roman" pitchFamily="18" charset="0"/>
            </a:rPr>
            <a:t> CNDV </a:t>
          </a:r>
          <a:r>
            <a:rPr lang="en-US" sz="2400" b="0" kern="1200" dirty="0" err="1">
              <a:solidFill>
                <a:schemeClr val="tx2"/>
              </a:solidFill>
              <a:latin typeface="Times New Roman" pitchFamily="18" charset="0"/>
              <a:cs typeface="Times New Roman" pitchFamily="18" charset="0"/>
            </a:rPr>
            <a:t>trước</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C.Mác</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về</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phạm</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trù</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vật</a:t>
          </a:r>
          <a:r>
            <a:rPr lang="en-US" sz="2400" b="0" kern="1200" dirty="0">
              <a:solidFill>
                <a:schemeClr val="tx2"/>
              </a:solidFill>
              <a:latin typeface="Times New Roman" pitchFamily="18" charset="0"/>
              <a:cs typeface="Times New Roman" pitchFamily="18" charset="0"/>
            </a:rPr>
            <a:t> </a:t>
          </a:r>
          <a:r>
            <a:rPr lang="en-US" sz="2400" b="0" kern="1200" dirty="0" err="1">
              <a:solidFill>
                <a:schemeClr val="tx2"/>
              </a:solidFill>
              <a:latin typeface="Times New Roman" pitchFamily="18" charset="0"/>
              <a:cs typeface="Times New Roman" pitchFamily="18" charset="0"/>
            </a:rPr>
            <a:t>chất</a:t>
          </a:r>
          <a:endParaRPr lang="en-US" sz="2400" b="0" kern="1200" dirty="0">
            <a:solidFill>
              <a:schemeClr val="tx2"/>
            </a:solidFill>
            <a:latin typeface="Times New Roman" pitchFamily="18" charset="0"/>
            <a:cs typeface="Times New Roman" pitchFamily="18" charset="0"/>
          </a:endParaRPr>
        </a:p>
      </dsp:txBody>
      <dsp:txXfrm rot="-5400000">
        <a:off x="542041" y="27705"/>
        <a:ext cx="7425780" cy="454422"/>
      </dsp:txXfrm>
    </dsp:sp>
    <dsp:sp modelId="{D2E498E5-5D32-477C-AD89-F3DFDEA2421E}">
      <dsp:nvSpPr>
        <dsp:cNvPr id="0" name=""/>
        <dsp:cNvSpPr/>
      </dsp:nvSpPr>
      <dsp:spPr>
        <a:xfrm rot="5400000">
          <a:off x="-116151" y="771195"/>
          <a:ext cx="774344" cy="542041"/>
        </a:xfrm>
        <a:prstGeom prst="chevron">
          <a:avLst/>
        </a:prstGeom>
        <a:solidFill>
          <a:schemeClr val="accent2"/>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itchFamily="18" charset="0"/>
              <a:cs typeface="Times New Roman" pitchFamily="18" charset="0"/>
            </a:rPr>
            <a:t>b.</a:t>
          </a:r>
          <a:endParaRPr lang="en-US" sz="3200" b="0" kern="1200" dirty="0">
            <a:solidFill>
              <a:schemeClr val="tx2"/>
            </a:solidFill>
            <a:latin typeface="Times New Roman" pitchFamily="18" charset="0"/>
            <a:cs typeface="Times New Roman" pitchFamily="18" charset="0"/>
          </a:endParaRPr>
        </a:p>
      </dsp:txBody>
      <dsp:txXfrm rot="-5400000">
        <a:off x="1" y="926065"/>
        <a:ext cx="542041" cy="232303"/>
      </dsp:txXfrm>
    </dsp:sp>
    <dsp:sp modelId="{66EE8A80-F4D4-4B0E-81C4-C67A772FA914}">
      <dsp:nvSpPr>
        <dsp:cNvPr id="0" name=""/>
        <dsp:cNvSpPr/>
      </dsp:nvSpPr>
      <dsp:spPr>
        <a:xfrm rot="5400000">
          <a:off x="4015561" y="-2818475"/>
          <a:ext cx="503323" cy="745036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just" defTabSz="1155700">
            <a:lnSpc>
              <a:spcPct val="90000"/>
            </a:lnSpc>
            <a:spcBef>
              <a:spcPct val="0"/>
            </a:spcBef>
            <a:spcAft>
              <a:spcPct val="15000"/>
            </a:spcAft>
            <a:buChar char="•"/>
          </a:pPr>
          <a:r>
            <a:rPr lang="en-US" sz="2600" b="0" kern="1200">
              <a:solidFill>
                <a:schemeClr val="tx2"/>
              </a:solidFill>
              <a:latin typeface="Times New Roman" pitchFamily="18" charset="0"/>
              <a:cs typeface="Times New Roman" pitchFamily="18" charset="0"/>
            </a:rPr>
            <a:t>Cuộc CM trong KHTN cuối TKXIX đầu TKXX và sự phá sản của các quan điểm DVSH về vật chất</a:t>
          </a:r>
          <a:endParaRPr lang="en-US" sz="2600" b="0" kern="1200" dirty="0">
            <a:solidFill>
              <a:schemeClr val="tx2"/>
            </a:solidFill>
            <a:latin typeface="Times New Roman" pitchFamily="18" charset="0"/>
            <a:cs typeface="Times New Roman" pitchFamily="18" charset="0"/>
          </a:endParaRPr>
        </a:p>
      </dsp:txBody>
      <dsp:txXfrm rot="-5400000">
        <a:off x="542041" y="679615"/>
        <a:ext cx="7425793" cy="454183"/>
      </dsp:txXfrm>
    </dsp:sp>
    <dsp:sp modelId="{D0A976F6-7E08-4F35-87C1-B13E36AF9C4D}">
      <dsp:nvSpPr>
        <dsp:cNvPr id="0" name=""/>
        <dsp:cNvSpPr/>
      </dsp:nvSpPr>
      <dsp:spPr>
        <a:xfrm rot="5400000">
          <a:off x="-116151" y="1423117"/>
          <a:ext cx="774344" cy="542041"/>
        </a:xfrm>
        <a:prstGeom prst="chevron">
          <a:avLst/>
        </a:prstGeom>
        <a:solidFill>
          <a:schemeClr val="accent2"/>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anose="02020603050405020304" pitchFamily="18" charset="0"/>
              <a:cs typeface="Times New Roman" panose="02020603050405020304" pitchFamily="18" charset="0"/>
            </a:rPr>
            <a:t>c.</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rot="-5400000">
        <a:off x="1" y="1577987"/>
        <a:ext cx="542041" cy="232303"/>
      </dsp:txXfrm>
    </dsp:sp>
    <dsp:sp modelId="{4B2AED02-D5BC-40AD-B501-D2D53907E6A6}">
      <dsp:nvSpPr>
        <dsp:cNvPr id="0" name=""/>
        <dsp:cNvSpPr/>
      </dsp:nvSpPr>
      <dsp:spPr>
        <a:xfrm rot="5400000">
          <a:off x="4015561" y="-2166553"/>
          <a:ext cx="503323" cy="745036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0" kern="1200" dirty="0">
              <a:solidFill>
                <a:schemeClr val="tx2"/>
              </a:solidFill>
              <a:latin typeface="Times New Roman" panose="02020603050405020304" pitchFamily="18" charset="0"/>
              <a:cs typeface="Times New Roman" panose="02020603050405020304" pitchFamily="18" charset="0"/>
            </a:rPr>
            <a:t>Quan </a:t>
          </a:r>
          <a:r>
            <a:rPr lang="en-US" sz="2800" b="0" kern="1200" dirty="0" err="1">
              <a:solidFill>
                <a:schemeClr val="tx2"/>
              </a:solidFill>
              <a:latin typeface="Times New Roman" panose="02020603050405020304" pitchFamily="18" charset="0"/>
              <a:cs typeface="Times New Roman" panose="02020603050405020304" pitchFamily="18" charset="0"/>
            </a:rPr>
            <a:t>niệm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triết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học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Mác</a:t>
          </a:r>
          <a:r>
            <a:rPr lang="en-US" sz="2800" b="0" kern="1200" dirty="0">
              <a:solidFill>
                <a:schemeClr val="tx2"/>
              </a:solidFill>
              <a:latin typeface="Times New Roman" panose="02020603050405020304" pitchFamily="18" charset="0"/>
              <a:cs typeface="Times New Roman" panose="02020603050405020304" pitchFamily="18" charset="0"/>
            </a:rPr>
            <a:t> - </a:t>
          </a:r>
          <a:r>
            <a:rPr lang="en-US" sz="2800" b="0" kern="1200" dirty="0" err="1">
              <a:solidFill>
                <a:schemeClr val="tx2"/>
              </a:solidFill>
              <a:latin typeface="Times New Roman" panose="02020603050405020304" pitchFamily="18" charset="0"/>
              <a:cs typeface="Times New Roman" panose="02020603050405020304" pitchFamily="18" charset="0"/>
            </a:rPr>
            <a:t>Lênin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về</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vật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chất</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rot="-5400000">
        <a:off x="542041" y="1331537"/>
        <a:ext cx="7425793" cy="454183"/>
      </dsp:txXfrm>
    </dsp:sp>
    <dsp:sp modelId="{AFC4631B-6313-4AB7-8A2F-0D66BA62D014}">
      <dsp:nvSpPr>
        <dsp:cNvPr id="0" name=""/>
        <dsp:cNvSpPr/>
      </dsp:nvSpPr>
      <dsp:spPr>
        <a:xfrm rot="5400000">
          <a:off x="-116151" y="2075040"/>
          <a:ext cx="774344" cy="542041"/>
        </a:xfrm>
        <a:prstGeom prst="chevron">
          <a:avLst/>
        </a:prstGeom>
        <a:solidFill>
          <a:schemeClr val="accent2"/>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anose="02020603050405020304" pitchFamily="18" charset="0"/>
              <a:cs typeface="Times New Roman" panose="02020603050405020304" pitchFamily="18" charset="0"/>
            </a:rPr>
            <a:t>d.</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rot="-5400000">
        <a:off x="1" y="2229910"/>
        <a:ext cx="542041" cy="232303"/>
      </dsp:txXfrm>
    </dsp:sp>
    <dsp:sp modelId="{794ED453-5941-44C1-8F8A-5BB5B6875D3A}">
      <dsp:nvSpPr>
        <dsp:cNvPr id="0" name=""/>
        <dsp:cNvSpPr/>
      </dsp:nvSpPr>
      <dsp:spPr>
        <a:xfrm rot="5400000">
          <a:off x="4015561" y="-1514631"/>
          <a:ext cx="503323" cy="745036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0" kern="1200">
              <a:solidFill>
                <a:schemeClr val="tx2"/>
              </a:solidFill>
              <a:latin typeface="Times New Roman" panose="02020603050405020304" pitchFamily="18" charset="0"/>
              <a:cs typeface="Times New Roman" panose="02020603050405020304" pitchFamily="18" charset="0"/>
            </a:rPr>
            <a:t>Các hình thức tồn tại của vật chất</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rot="-5400000">
        <a:off x="542041" y="1983459"/>
        <a:ext cx="7425793" cy="454183"/>
      </dsp:txXfrm>
    </dsp:sp>
    <dsp:sp modelId="{7669F1D9-1D59-42C1-B748-C9E1209DCB2A}">
      <dsp:nvSpPr>
        <dsp:cNvPr id="0" name=""/>
        <dsp:cNvSpPr/>
      </dsp:nvSpPr>
      <dsp:spPr>
        <a:xfrm rot="5400000">
          <a:off x="-116151" y="2726962"/>
          <a:ext cx="774344" cy="542041"/>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a:solidFill>
                <a:schemeClr val="tx2"/>
              </a:solidFill>
              <a:latin typeface="Times New Roman" panose="02020603050405020304" pitchFamily="18" charset="0"/>
              <a:cs typeface="Times New Roman" panose="02020603050405020304" pitchFamily="18" charset="0"/>
            </a:rPr>
            <a:t>e.</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rot="-5400000">
        <a:off x="1" y="2881832"/>
        <a:ext cx="542041" cy="232303"/>
      </dsp:txXfrm>
    </dsp:sp>
    <dsp:sp modelId="{F8D2C366-F10E-476B-8EDE-7066676EA04D}">
      <dsp:nvSpPr>
        <dsp:cNvPr id="0" name=""/>
        <dsp:cNvSpPr/>
      </dsp:nvSpPr>
      <dsp:spPr>
        <a:xfrm rot="5400000">
          <a:off x="4015561" y="-862709"/>
          <a:ext cx="503323" cy="7450363"/>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0" kern="1200">
              <a:solidFill>
                <a:schemeClr val="tx2"/>
              </a:solidFill>
              <a:latin typeface="Times New Roman" panose="02020603050405020304" pitchFamily="18" charset="0"/>
              <a:cs typeface="Times New Roman" panose="02020603050405020304" pitchFamily="18" charset="0"/>
            </a:rPr>
            <a:t>Tính thống nhất vật chất của thế giới</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rot="-5400000">
        <a:off x="542041" y="2635381"/>
        <a:ext cx="7425793" cy="45418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C7D6-B95E-4304-9224-55F3CBFFD92B}">
      <dsp:nvSpPr>
        <dsp:cNvPr id="0" name=""/>
        <dsp:cNvSpPr/>
      </dsp:nvSpPr>
      <dsp:spPr>
        <a:xfrm>
          <a:off x="0" y="0"/>
          <a:ext cx="3629191" cy="3629191"/>
        </a:xfrm>
        <a:prstGeom prst="pie">
          <a:avLst>
            <a:gd name="adj1" fmla="val 5400000"/>
            <a:gd name="adj2" fmla="val 1620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D22AD-3FF9-4284-9B17-A53E3D949D85}">
      <dsp:nvSpPr>
        <dsp:cNvPr id="0" name=""/>
        <dsp:cNvSpPr/>
      </dsp:nvSpPr>
      <dsp:spPr>
        <a:xfrm>
          <a:off x="1797088" y="0"/>
          <a:ext cx="6252576" cy="362919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err="1">
              <a:solidFill>
                <a:srgbClr val="FF0000"/>
              </a:solidFill>
              <a:latin typeface="Times New Roman" panose="02020603050405020304" pitchFamily="18" charset="0"/>
              <a:cs typeface="Times New Roman" panose="02020603050405020304" pitchFamily="18" charset="0"/>
            </a:rPr>
            <a:t>Phát</a:t>
          </a:r>
          <a:r>
            <a:rPr lang="en-US" sz="2400" b="1" kern="1200" dirty="0">
              <a:solidFill>
                <a:srgbClr val="FF0000"/>
              </a:solidFill>
              <a:latin typeface="Times New Roman" panose="02020603050405020304" pitchFamily="18" charset="0"/>
              <a:cs typeface="Times New Roman" panose="02020603050405020304" pitchFamily="18" charset="0"/>
            </a:rPr>
            <a:t> </a:t>
          </a:r>
          <a:r>
            <a:rPr lang="en-US" sz="2400" b="1" kern="1200" dirty="0" err="1">
              <a:solidFill>
                <a:srgbClr val="FF0000"/>
              </a:solidFill>
              <a:latin typeface="Times New Roman" panose="02020603050405020304" pitchFamily="18" charset="0"/>
              <a:cs typeface="Times New Roman" panose="02020603050405020304" pitchFamily="18" charset="0"/>
            </a:rPr>
            <a:t>triển</a:t>
          </a:r>
          <a:r>
            <a:rPr lang="en-US" sz="2400" b="1" kern="1200" dirty="0">
              <a:solidFill>
                <a:srgbClr val="FF0000"/>
              </a:solidFill>
              <a:latin typeface="Times New Roman" panose="02020603050405020304" pitchFamily="18" charset="0"/>
              <a:cs typeface="Times New Roman" panose="02020603050405020304" pitchFamily="18" charset="0"/>
            </a:rPr>
            <a:t>:</a:t>
          </a:r>
        </a:p>
      </dsp:txBody>
      <dsp:txXfrm>
        <a:off x="1797088" y="0"/>
        <a:ext cx="6252576" cy="1088759"/>
      </dsp:txXfrm>
    </dsp:sp>
    <dsp:sp modelId="{345178B3-87ED-4C45-9A40-E90F5BF284B3}">
      <dsp:nvSpPr>
        <dsp:cNvPr id="0" name=""/>
        <dsp:cNvSpPr/>
      </dsp:nvSpPr>
      <dsp:spPr>
        <a:xfrm>
          <a:off x="635109" y="1088759"/>
          <a:ext cx="2358972" cy="2358972"/>
        </a:xfrm>
        <a:prstGeom prst="pie">
          <a:avLst>
            <a:gd name="adj1" fmla="val 5400000"/>
            <a:gd name="adj2" fmla="val 1620000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A4A2A-0336-480D-BF83-D8A3FD38D367}">
      <dsp:nvSpPr>
        <dsp:cNvPr id="0" name=""/>
        <dsp:cNvSpPr/>
      </dsp:nvSpPr>
      <dsp:spPr>
        <a:xfrm>
          <a:off x="1814595" y="1088759"/>
          <a:ext cx="6252576" cy="235897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err="1">
              <a:solidFill>
                <a:srgbClr val="FF0000"/>
              </a:solidFill>
              <a:latin typeface="Times New Roman" panose="02020603050405020304" pitchFamily="18" charset="0"/>
              <a:cs typeface="Times New Roman" panose="02020603050405020304" pitchFamily="18" charset="0"/>
            </a:rPr>
            <a:t>Tiến</a:t>
          </a:r>
          <a:r>
            <a:rPr lang="en-US" sz="2400" b="1" kern="1200" dirty="0">
              <a:solidFill>
                <a:srgbClr val="FF0000"/>
              </a:solidFill>
              <a:latin typeface="Times New Roman" panose="02020603050405020304" pitchFamily="18" charset="0"/>
              <a:cs typeface="Times New Roman" panose="02020603050405020304" pitchFamily="18" charset="0"/>
            </a:rPr>
            <a:t> </a:t>
          </a:r>
          <a:r>
            <a:rPr lang="en-US" sz="2400" b="1" kern="1200" dirty="0" err="1">
              <a:solidFill>
                <a:srgbClr val="FF0000"/>
              </a:solidFill>
              <a:latin typeface="Times New Roman" panose="02020603050405020304" pitchFamily="18" charset="0"/>
              <a:cs typeface="Times New Roman" panose="02020603050405020304" pitchFamily="18" charset="0"/>
            </a:rPr>
            <a:t>bộ</a:t>
          </a:r>
          <a:r>
            <a:rPr lang="en-US" sz="2400" b="1" kern="1200" dirty="0">
              <a:solidFill>
                <a:srgbClr val="FF0000"/>
              </a:solidFill>
              <a:latin typeface="Times New Roman" panose="02020603050405020304" pitchFamily="18" charset="0"/>
              <a:cs typeface="Times New Roman" panose="02020603050405020304" pitchFamily="18" charset="0"/>
            </a:rPr>
            <a:t>:</a:t>
          </a:r>
        </a:p>
      </dsp:txBody>
      <dsp:txXfrm>
        <a:off x="1814595" y="1088759"/>
        <a:ext cx="6252576" cy="1088756"/>
      </dsp:txXfrm>
    </dsp:sp>
    <dsp:sp modelId="{17EA0EFD-1A13-4D76-B281-027BEDE8E365}">
      <dsp:nvSpPr>
        <dsp:cNvPr id="0" name=""/>
        <dsp:cNvSpPr/>
      </dsp:nvSpPr>
      <dsp:spPr>
        <a:xfrm>
          <a:off x="1270217" y="2177516"/>
          <a:ext cx="1088756" cy="1088756"/>
        </a:xfrm>
        <a:prstGeom prst="pie">
          <a:avLst>
            <a:gd name="adj1" fmla="val 5400000"/>
            <a:gd name="adj2" fmla="val 1620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A4874-E75B-4EDF-AD2B-146C92955ED3}">
      <dsp:nvSpPr>
        <dsp:cNvPr id="0" name=""/>
        <dsp:cNvSpPr/>
      </dsp:nvSpPr>
      <dsp:spPr>
        <a:xfrm>
          <a:off x="1814595" y="2177516"/>
          <a:ext cx="6252576" cy="108875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err="1">
              <a:solidFill>
                <a:srgbClr val="FF0000"/>
              </a:solidFill>
              <a:latin typeface="Times New Roman" panose="02020603050405020304" pitchFamily="18" charset="0"/>
              <a:cs typeface="Times New Roman" panose="02020603050405020304" pitchFamily="18" charset="0"/>
            </a:rPr>
            <a:t>Tiến</a:t>
          </a:r>
          <a:r>
            <a:rPr lang="en-US" sz="2400" b="1" kern="1200" dirty="0">
              <a:solidFill>
                <a:srgbClr val="FF0000"/>
              </a:solidFill>
              <a:latin typeface="Times New Roman" panose="02020603050405020304" pitchFamily="18" charset="0"/>
              <a:cs typeface="Times New Roman" panose="02020603050405020304" pitchFamily="18" charset="0"/>
            </a:rPr>
            <a:t> </a:t>
          </a:r>
          <a:r>
            <a:rPr lang="en-US" sz="2400" b="1" kern="1200" dirty="0" err="1">
              <a:solidFill>
                <a:srgbClr val="FF0000"/>
              </a:solidFill>
              <a:latin typeface="Times New Roman" panose="02020603050405020304" pitchFamily="18" charset="0"/>
              <a:cs typeface="Times New Roman" panose="02020603050405020304" pitchFamily="18" charset="0"/>
            </a:rPr>
            <a:t>hóa</a:t>
          </a:r>
          <a:r>
            <a:rPr lang="en-US" sz="2400" b="1" kern="1200" dirty="0">
              <a:solidFill>
                <a:srgbClr val="FF0000"/>
              </a:solidFill>
              <a:latin typeface="Times New Roman" panose="02020603050405020304" pitchFamily="18" charset="0"/>
              <a:cs typeface="Times New Roman" panose="02020603050405020304" pitchFamily="18" charset="0"/>
            </a:rPr>
            <a:t>:</a:t>
          </a:r>
        </a:p>
      </dsp:txBody>
      <dsp:txXfrm>
        <a:off x="1814595" y="2177516"/>
        <a:ext cx="6252576" cy="108875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A6397-0319-461C-88B8-B6CCDF879B7E}">
      <dsp:nvSpPr>
        <dsp:cNvPr id="0" name=""/>
        <dsp:cNvSpPr/>
      </dsp:nvSpPr>
      <dsp:spPr>
        <a:xfrm rot="16200000">
          <a:off x="-901611" y="905792"/>
          <a:ext cx="2671902" cy="868471"/>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b="1" kern="1200" dirty="0" err="1">
              <a:solidFill>
                <a:schemeClr val="tx2"/>
              </a:solidFill>
              <a:latin typeface="Times New Roman" panose="02020603050405020304" pitchFamily="18" charset="0"/>
              <a:cs typeface="Times New Roman" panose="02020603050405020304" pitchFamily="18" charset="0"/>
            </a:rPr>
            <a:t>Phát</a:t>
          </a:r>
          <a:r>
            <a:rPr lang="en-US" sz="4700" b="1" kern="1200" dirty="0">
              <a:solidFill>
                <a:schemeClr val="tx2"/>
              </a:solidFill>
              <a:latin typeface="Times New Roman" panose="02020603050405020304" pitchFamily="18" charset="0"/>
              <a:cs typeface="Times New Roman" panose="02020603050405020304" pitchFamily="18" charset="0"/>
            </a:rPr>
            <a:t> </a:t>
          </a:r>
          <a:r>
            <a:rPr lang="en-US" sz="4700" b="1" kern="1200" dirty="0" err="1">
              <a:solidFill>
                <a:schemeClr val="tx2"/>
              </a:solidFill>
              <a:latin typeface="Times New Roman" panose="02020603050405020304" pitchFamily="18" charset="0"/>
              <a:cs typeface="Times New Roman" panose="02020603050405020304" pitchFamily="18" charset="0"/>
            </a:rPr>
            <a:t>triển</a:t>
          </a:r>
          <a:endParaRPr lang="en-US" sz="4700" b="1" kern="1200" dirty="0">
            <a:solidFill>
              <a:schemeClr val="tx2"/>
            </a:solidFill>
            <a:latin typeface="Times New Roman" panose="02020603050405020304" pitchFamily="18" charset="0"/>
            <a:cs typeface="Times New Roman" panose="02020603050405020304" pitchFamily="18" charset="0"/>
          </a:endParaRPr>
        </a:p>
      </dsp:txBody>
      <dsp:txXfrm>
        <a:off x="-901611" y="905792"/>
        <a:ext cx="2671902" cy="86847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B9297-6D1B-7344-9534-ADC36C8A4B71}">
      <dsp:nvSpPr>
        <dsp:cNvPr id="0" name=""/>
        <dsp:cNvSpPr/>
      </dsp:nvSpPr>
      <dsp:spPr>
        <a:xfrm>
          <a:off x="0" y="376064"/>
          <a:ext cx="5251076"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CB26B8-08E8-2440-A20B-60B5033AE9BD}">
      <dsp:nvSpPr>
        <dsp:cNvPr id="0" name=""/>
        <dsp:cNvSpPr/>
      </dsp:nvSpPr>
      <dsp:spPr>
        <a:xfrm>
          <a:off x="262553" y="66104"/>
          <a:ext cx="3675753"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935" tIns="0" rIns="138935" bIns="0" numCol="1" spcCol="1270" anchor="ctr" anchorCtr="0">
          <a:noAutofit/>
        </a:bodyPr>
        <a:lstStyle/>
        <a:p>
          <a:pPr marL="0" lvl="0" indent="0" algn="l" defTabSz="933450">
            <a:lnSpc>
              <a:spcPct val="90000"/>
            </a:lnSpc>
            <a:spcBef>
              <a:spcPct val="0"/>
            </a:spcBef>
            <a:spcAft>
              <a:spcPct val="35000"/>
            </a:spcAft>
            <a:buNone/>
          </a:pPr>
          <a:r>
            <a:rPr lang="en-US" sz="2100" kern="1200" dirty="0" err="1"/>
            <a:t>Tính</a:t>
          </a:r>
          <a:r>
            <a:rPr lang="en-US" sz="2100" kern="1200" dirty="0"/>
            <a:t> </a:t>
          </a:r>
          <a:r>
            <a:rPr lang="en-US" sz="2100" kern="1200" dirty="0" err="1"/>
            <a:t>khách</a:t>
          </a:r>
          <a:r>
            <a:rPr lang="en-US" sz="2100" kern="1200" dirty="0"/>
            <a:t> </a:t>
          </a:r>
          <a:r>
            <a:rPr lang="en-US" sz="2100" kern="1200" dirty="0" err="1"/>
            <a:t>quan</a:t>
          </a:r>
          <a:endParaRPr lang="en-US" sz="2100" kern="1200" dirty="0"/>
        </a:p>
      </dsp:txBody>
      <dsp:txXfrm>
        <a:off x="292815" y="96366"/>
        <a:ext cx="3615229" cy="559396"/>
      </dsp:txXfrm>
    </dsp:sp>
    <dsp:sp modelId="{A83A128D-EFBE-3945-82D3-E464DCACE396}">
      <dsp:nvSpPr>
        <dsp:cNvPr id="0" name=""/>
        <dsp:cNvSpPr/>
      </dsp:nvSpPr>
      <dsp:spPr>
        <a:xfrm>
          <a:off x="0" y="1328624"/>
          <a:ext cx="5251076"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DB8970-EFCD-0F48-8BDB-B8C9654E0BD7}">
      <dsp:nvSpPr>
        <dsp:cNvPr id="0" name=""/>
        <dsp:cNvSpPr/>
      </dsp:nvSpPr>
      <dsp:spPr>
        <a:xfrm>
          <a:off x="262553" y="1018664"/>
          <a:ext cx="3675753"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935" tIns="0" rIns="138935" bIns="0" numCol="1" spcCol="1270" anchor="ctr" anchorCtr="0">
          <a:noAutofit/>
        </a:bodyPr>
        <a:lstStyle/>
        <a:p>
          <a:pPr marL="0" lvl="0" indent="0" algn="l" defTabSz="933450">
            <a:lnSpc>
              <a:spcPct val="90000"/>
            </a:lnSpc>
            <a:spcBef>
              <a:spcPct val="0"/>
            </a:spcBef>
            <a:spcAft>
              <a:spcPct val="35000"/>
            </a:spcAft>
            <a:buNone/>
          </a:pPr>
          <a:r>
            <a:rPr lang="en-US" sz="2100" kern="1200" dirty="0" err="1"/>
            <a:t>Tính</a:t>
          </a:r>
          <a:r>
            <a:rPr lang="en-US" sz="2100" kern="1200" dirty="0"/>
            <a:t> </a:t>
          </a:r>
          <a:r>
            <a:rPr lang="en-US" sz="2100" kern="1200" dirty="0" err="1"/>
            <a:t>phổ</a:t>
          </a:r>
          <a:r>
            <a:rPr lang="en-US" sz="2100" kern="1200" dirty="0"/>
            <a:t> </a:t>
          </a:r>
          <a:r>
            <a:rPr lang="en-US" sz="2100" kern="1200" dirty="0" err="1"/>
            <a:t>biến</a:t>
          </a:r>
          <a:endParaRPr lang="en-US" sz="2100" kern="1200" dirty="0"/>
        </a:p>
      </dsp:txBody>
      <dsp:txXfrm>
        <a:off x="292815" y="1048926"/>
        <a:ext cx="3615229" cy="559396"/>
      </dsp:txXfrm>
    </dsp:sp>
    <dsp:sp modelId="{BBA00A3E-3929-D34F-B5F6-F61315E08F8B}">
      <dsp:nvSpPr>
        <dsp:cNvPr id="0" name=""/>
        <dsp:cNvSpPr/>
      </dsp:nvSpPr>
      <dsp:spPr>
        <a:xfrm>
          <a:off x="0" y="2281185"/>
          <a:ext cx="5251076"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9D7EE6-7268-1646-A6CE-345AF9B69F4E}">
      <dsp:nvSpPr>
        <dsp:cNvPr id="0" name=""/>
        <dsp:cNvSpPr/>
      </dsp:nvSpPr>
      <dsp:spPr>
        <a:xfrm>
          <a:off x="262553" y="1971224"/>
          <a:ext cx="3675753"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935" tIns="0" rIns="138935" bIns="0" numCol="1" spcCol="1270" anchor="ctr" anchorCtr="0">
          <a:noAutofit/>
        </a:bodyPr>
        <a:lstStyle/>
        <a:p>
          <a:pPr marL="0" lvl="0" indent="0" algn="l" defTabSz="933450">
            <a:lnSpc>
              <a:spcPct val="90000"/>
            </a:lnSpc>
            <a:spcBef>
              <a:spcPct val="0"/>
            </a:spcBef>
            <a:spcAft>
              <a:spcPct val="35000"/>
            </a:spcAft>
            <a:buNone/>
          </a:pPr>
          <a:r>
            <a:rPr lang="en-US" sz="2100" kern="1200" dirty="0" err="1"/>
            <a:t>Tính</a:t>
          </a:r>
          <a:r>
            <a:rPr lang="en-US" sz="2100" kern="1200" dirty="0"/>
            <a:t> </a:t>
          </a:r>
          <a:r>
            <a:rPr lang="en-US" sz="2100" kern="1200" dirty="0" err="1"/>
            <a:t>đa</a:t>
          </a:r>
          <a:r>
            <a:rPr lang="en-US" sz="2100" kern="1200" dirty="0"/>
            <a:t> </a:t>
          </a:r>
          <a:r>
            <a:rPr lang="en-US" sz="2100" kern="1200" dirty="0" err="1"/>
            <a:t>dạng</a:t>
          </a:r>
          <a:r>
            <a:rPr lang="en-US" sz="2100" kern="1200" dirty="0"/>
            <a:t>, </a:t>
          </a:r>
          <a:r>
            <a:rPr lang="en-US" sz="2100" kern="1200" dirty="0" err="1"/>
            <a:t>phong</a:t>
          </a:r>
          <a:r>
            <a:rPr lang="en-US" sz="2100" kern="1200" dirty="0"/>
            <a:t> </a:t>
          </a:r>
          <a:r>
            <a:rPr lang="en-US" sz="2100" kern="1200" dirty="0" err="1"/>
            <a:t>phú</a:t>
          </a:r>
          <a:endParaRPr lang="en-US" sz="2100" kern="1200" dirty="0"/>
        </a:p>
      </dsp:txBody>
      <dsp:txXfrm>
        <a:off x="292815" y="2001486"/>
        <a:ext cx="3615229" cy="559396"/>
      </dsp:txXfrm>
    </dsp:sp>
    <dsp:sp modelId="{67DD53DF-E88D-C04F-9982-8D5A2BBF67DA}">
      <dsp:nvSpPr>
        <dsp:cNvPr id="0" name=""/>
        <dsp:cNvSpPr/>
      </dsp:nvSpPr>
      <dsp:spPr>
        <a:xfrm>
          <a:off x="0" y="3233745"/>
          <a:ext cx="5251076" cy="52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A6024-3F64-704F-8086-A16499B2BD27}">
      <dsp:nvSpPr>
        <dsp:cNvPr id="0" name=""/>
        <dsp:cNvSpPr/>
      </dsp:nvSpPr>
      <dsp:spPr>
        <a:xfrm>
          <a:off x="262553" y="2923785"/>
          <a:ext cx="3675753"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935" tIns="0" rIns="138935" bIns="0" numCol="1" spcCol="1270" anchor="ctr" anchorCtr="0">
          <a:noAutofit/>
        </a:bodyPr>
        <a:lstStyle/>
        <a:p>
          <a:pPr marL="0" lvl="0" indent="0" algn="l" defTabSz="933450">
            <a:lnSpc>
              <a:spcPct val="90000"/>
            </a:lnSpc>
            <a:spcBef>
              <a:spcPct val="0"/>
            </a:spcBef>
            <a:spcAft>
              <a:spcPct val="35000"/>
            </a:spcAft>
            <a:buNone/>
          </a:pPr>
          <a:r>
            <a:rPr lang="en-US" sz="2100" kern="1200" dirty="0" err="1"/>
            <a:t>Tính</a:t>
          </a:r>
          <a:r>
            <a:rPr lang="en-US" sz="2100" kern="1200" dirty="0"/>
            <a:t> </a:t>
          </a:r>
          <a:r>
            <a:rPr lang="en-US" sz="2100" kern="1200" dirty="0" err="1"/>
            <a:t>kế</a:t>
          </a:r>
          <a:r>
            <a:rPr lang="en-US" sz="2100" kern="1200" dirty="0"/>
            <a:t> </a:t>
          </a:r>
          <a:r>
            <a:rPr lang="en-US" sz="2100" kern="1200" dirty="0" err="1"/>
            <a:t>thừa</a:t>
          </a:r>
          <a:endParaRPr lang="en-US" sz="2100" kern="1200" dirty="0"/>
        </a:p>
      </dsp:txBody>
      <dsp:txXfrm>
        <a:off x="292815" y="2954047"/>
        <a:ext cx="3615229" cy="5593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A128D-EFBE-3945-82D3-E464DCACE396}">
      <dsp:nvSpPr>
        <dsp:cNvPr id="0" name=""/>
        <dsp:cNvSpPr/>
      </dsp:nvSpPr>
      <dsp:spPr>
        <a:xfrm>
          <a:off x="0" y="109515"/>
          <a:ext cx="6178923"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DB8970-EFCD-0F48-8BDB-B8C9654E0BD7}">
      <dsp:nvSpPr>
        <dsp:cNvPr id="0" name=""/>
        <dsp:cNvSpPr/>
      </dsp:nvSpPr>
      <dsp:spPr>
        <a:xfrm>
          <a:off x="308946" y="19665"/>
          <a:ext cx="4325246" cy="856080"/>
        </a:xfrm>
        <a:prstGeom prst="roundRect">
          <a:avLst/>
        </a:prstGeom>
        <a:solidFill>
          <a:schemeClr val="accent6">
            <a:lumMod val="60000"/>
            <a:lumOff val="40000"/>
          </a:schemeClr>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84" tIns="0" rIns="163484" bIns="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Theo </a:t>
          </a:r>
          <a:r>
            <a:rPr lang="en-US" sz="2400" b="1" kern="1200" dirty="0" err="1">
              <a:solidFill>
                <a:schemeClr val="tx1"/>
              </a:solidFill>
            </a:rPr>
            <a:t>khuynh</a:t>
          </a:r>
          <a:r>
            <a:rPr lang="en-US" sz="2400" b="1" kern="1200" dirty="0">
              <a:solidFill>
                <a:schemeClr val="tx1"/>
              </a:solidFill>
            </a:rPr>
            <a:t> </a:t>
          </a:r>
          <a:r>
            <a:rPr lang="en-US" sz="2400" b="1" kern="1200" dirty="0" err="1">
              <a:solidFill>
                <a:schemeClr val="tx1"/>
              </a:solidFill>
            </a:rPr>
            <a:t>hướng</a:t>
          </a:r>
          <a:r>
            <a:rPr lang="en-US" sz="2400" b="1" kern="1200" dirty="0">
              <a:solidFill>
                <a:schemeClr val="tx1"/>
              </a:solidFill>
            </a:rPr>
            <a:t> </a:t>
          </a:r>
          <a:r>
            <a:rPr lang="en-US" sz="2400" b="1" kern="1200" dirty="0" err="1">
              <a:solidFill>
                <a:schemeClr val="tx1"/>
              </a:solidFill>
            </a:rPr>
            <a:t>đi</a:t>
          </a:r>
          <a:r>
            <a:rPr lang="en-US" sz="2400" b="1" kern="1200" dirty="0">
              <a:solidFill>
                <a:schemeClr val="tx1"/>
              </a:solidFill>
            </a:rPr>
            <a:t> </a:t>
          </a:r>
          <a:r>
            <a:rPr lang="en-US" sz="2400" b="1" kern="1200" dirty="0" err="1">
              <a:solidFill>
                <a:schemeClr val="tx1"/>
              </a:solidFill>
            </a:rPr>
            <a:t>lên</a:t>
          </a:r>
          <a:endParaRPr lang="en-US" sz="2400" b="1" kern="1200" dirty="0">
            <a:solidFill>
              <a:schemeClr val="tx1"/>
            </a:solidFill>
          </a:endParaRPr>
        </a:p>
      </dsp:txBody>
      <dsp:txXfrm>
        <a:off x="350736" y="61455"/>
        <a:ext cx="4241666" cy="772500"/>
      </dsp:txXfrm>
    </dsp:sp>
    <dsp:sp modelId="{BBA00A3E-3929-D34F-B5F6-F61315E08F8B}">
      <dsp:nvSpPr>
        <dsp:cNvPr id="0" name=""/>
        <dsp:cNvSpPr/>
      </dsp:nvSpPr>
      <dsp:spPr>
        <a:xfrm>
          <a:off x="0" y="1763145"/>
          <a:ext cx="6178923"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9D7EE6-7268-1646-A6CE-345AF9B69F4E}">
      <dsp:nvSpPr>
        <dsp:cNvPr id="0" name=""/>
        <dsp:cNvSpPr/>
      </dsp:nvSpPr>
      <dsp:spPr>
        <a:xfrm>
          <a:off x="308946" y="1335105"/>
          <a:ext cx="4325246" cy="856080"/>
        </a:xfrm>
        <a:prstGeom prst="roundRect">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84" tIns="0" rIns="163484"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Theo con </a:t>
          </a:r>
          <a:r>
            <a:rPr lang="en-US" sz="2800" b="1" kern="1200" dirty="0" err="1">
              <a:solidFill>
                <a:schemeClr val="tx1"/>
              </a:solidFill>
            </a:rPr>
            <a:t>đường</a:t>
          </a:r>
          <a:r>
            <a:rPr lang="en-US" sz="2800" b="1" kern="1200" dirty="0">
              <a:solidFill>
                <a:schemeClr val="tx1"/>
              </a:solidFill>
            </a:rPr>
            <a:t> </a:t>
          </a:r>
          <a:r>
            <a:rPr lang="en-US" sz="2800" b="1" kern="1200" dirty="0" err="1">
              <a:solidFill>
                <a:schemeClr val="tx1"/>
              </a:solidFill>
            </a:rPr>
            <a:t>xoáy</a:t>
          </a:r>
          <a:r>
            <a:rPr lang="en-US" sz="2800" b="1" kern="1200" dirty="0">
              <a:solidFill>
                <a:schemeClr val="tx1"/>
              </a:solidFill>
            </a:rPr>
            <a:t> </a:t>
          </a:r>
          <a:r>
            <a:rPr lang="en-US" sz="2800" b="1" kern="1200" dirty="0" err="1">
              <a:solidFill>
                <a:schemeClr val="tx1"/>
              </a:solidFill>
            </a:rPr>
            <a:t>ốc</a:t>
          </a:r>
          <a:endParaRPr lang="en-US" sz="2800" b="1" kern="1200" dirty="0">
            <a:solidFill>
              <a:schemeClr val="tx1"/>
            </a:solidFill>
          </a:endParaRPr>
        </a:p>
      </dsp:txBody>
      <dsp:txXfrm>
        <a:off x="350736" y="1376895"/>
        <a:ext cx="4241666" cy="772500"/>
      </dsp:txXfrm>
    </dsp:sp>
    <dsp:sp modelId="{67DD53DF-E88D-C04F-9982-8D5A2BBF67DA}">
      <dsp:nvSpPr>
        <dsp:cNvPr id="0" name=""/>
        <dsp:cNvSpPr/>
      </dsp:nvSpPr>
      <dsp:spPr>
        <a:xfrm>
          <a:off x="0" y="3078585"/>
          <a:ext cx="6178923" cy="730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A6024-3F64-704F-8086-A16499B2BD27}">
      <dsp:nvSpPr>
        <dsp:cNvPr id="0" name=""/>
        <dsp:cNvSpPr/>
      </dsp:nvSpPr>
      <dsp:spPr>
        <a:xfrm>
          <a:off x="308946" y="2650545"/>
          <a:ext cx="4325246" cy="856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84" tIns="0" rIns="163484" bIns="0" numCol="1" spcCol="1270" anchor="ctr" anchorCtr="0">
          <a:noAutofit/>
        </a:bodyPr>
        <a:lstStyle/>
        <a:p>
          <a:pPr marL="0" lvl="0" indent="0" algn="ctr" defTabSz="1244600">
            <a:lnSpc>
              <a:spcPct val="90000"/>
            </a:lnSpc>
            <a:spcBef>
              <a:spcPct val="0"/>
            </a:spcBef>
            <a:spcAft>
              <a:spcPct val="35000"/>
            </a:spcAft>
            <a:buNone/>
          </a:pPr>
          <a:r>
            <a:rPr lang="en-US" sz="2800" b="1" kern="1200" dirty="0"/>
            <a:t>Theo </a:t>
          </a:r>
          <a:r>
            <a:rPr lang="en-US" sz="2800" b="1" kern="1200" dirty="0" err="1"/>
            <a:t>hình</a:t>
          </a:r>
          <a:r>
            <a:rPr lang="en-US" sz="2800" b="1" kern="1200" dirty="0"/>
            <a:t> </a:t>
          </a:r>
          <a:r>
            <a:rPr lang="en-US" sz="2800" b="1" kern="1200" dirty="0" err="1"/>
            <a:t>thức</a:t>
          </a:r>
          <a:r>
            <a:rPr lang="en-US" sz="2800" b="1" kern="1200" dirty="0"/>
            <a:t> </a:t>
          </a:r>
          <a:r>
            <a:rPr lang="en-US" sz="2800" b="1" kern="1200" dirty="0" err="1"/>
            <a:t>tuần</a:t>
          </a:r>
          <a:r>
            <a:rPr lang="en-US" sz="2800" b="1" kern="1200" dirty="0"/>
            <a:t> </a:t>
          </a:r>
          <a:r>
            <a:rPr lang="en-US" sz="2800" b="1" kern="1200" dirty="0" err="1"/>
            <a:t>tự</a:t>
          </a:r>
          <a:r>
            <a:rPr lang="en-US" sz="2800" b="1" kern="1200" dirty="0"/>
            <a:t> </a:t>
          </a:r>
        </a:p>
        <a:p>
          <a:pPr marL="0" lvl="0" indent="0" algn="ctr" defTabSz="1244600">
            <a:lnSpc>
              <a:spcPct val="90000"/>
            </a:lnSpc>
            <a:spcBef>
              <a:spcPct val="0"/>
            </a:spcBef>
            <a:spcAft>
              <a:spcPct val="35000"/>
            </a:spcAft>
            <a:buNone/>
          </a:pPr>
          <a:r>
            <a:rPr lang="en-US" sz="2800" b="1" kern="1200" dirty="0" err="1"/>
            <a:t>hoặc</a:t>
          </a:r>
          <a:r>
            <a:rPr lang="en-US" sz="2800" b="1" kern="1200" dirty="0"/>
            <a:t> </a:t>
          </a:r>
          <a:r>
            <a:rPr lang="en-US" sz="2800" b="1" kern="1200" dirty="0" err="1"/>
            <a:t>nhảy</a:t>
          </a:r>
          <a:r>
            <a:rPr lang="en-US" sz="2800" b="1" kern="1200" dirty="0"/>
            <a:t> </a:t>
          </a:r>
          <a:r>
            <a:rPr lang="en-US" sz="2800" b="1" kern="1200" dirty="0" err="1"/>
            <a:t>vọt</a:t>
          </a:r>
          <a:endParaRPr lang="en-US" sz="2800" b="1" kern="1200" dirty="0"/>
        </a:p>
      </dsp:txBody>
      <dsp:txXfrm>
        <a:off x="350736" y="2692335"/>
        <a:ext cx="4241666" cy="7725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179986" y="2898104"/>
          <a:ext cx="690539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179986" y="1653322"/>
          <a:ext cx="690539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179986" y="408540"/>
          <a:ext cx="6905392"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035712" y="455"/>
          <a:ext cx="5829936" cy="408085"/>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i="1" kern="1200" dirty="0" err="1">
              <a:solidFill>
                <a:srgbClr val="FF0000"/>
              </a:solidFill>
              <a:latin typeface="Times New Roman" panose="02020603050405020304" pitchFamily="18" charset="0"/>
              <a:cs typeface="Times New Roman" panose="02020603050405020304" pitchFamily="18" charset="0"/>
            </a:rPr>
            <a:t>Khi</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nghiên</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cứu</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xem</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xét</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các</a:t>
          </a:r>
          <a:r>
            <a:rPr lang="en-US" sz="2000" b="1" i="1" kern="1200" dirty="0">
              <a:solidFill>
                <a:srgbClr val="FF0000"/>
              </a:solidFill>
              <a:latin typeface="Times New Roman" panose="02020603050405020304" pitchFamily="18" charset="0"/>
              <a:cs typeface="Times New Roman" panose="02020603050405020304" pitchFamily="18" charset="0"/>
            </a:rPr>
            <a:t> SV,HT </a:t>
          </a:r>
          <a:r>
            <a:rPr lang="en-US" sz="2000" b="1" i="1" kern="1200" dirty="0" err="1">
              <a:solidFill>
                <a:srgbClr val="FF0000"/>
              </a:solidFill>
              <a:latin typeface="Times New Roman" panose="02020603050405020304" pitchFamily="18" charset="0"/>
              <a:cs typeface="Times New Roman" panose="02020603050405020304" pitchFamily="18" charset="0"/>
            </a:rPr>
            <a:t>cụ</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thể</a:t>
          </a:r>
          <a:r>
            <a:rPr lang="en-US" sz="2000" b="1" i="1" kern="1200" dirty="0">
              <a:solidFill>
                <a:srgbClr val="FF0000"/>
              </a:solidFill>
              <a:latin typeface="Times New Roman" panose="02020603050405020304" pitchFamily="18" charset="0"/>
              <a:cs typeface="Times New Roman" panose="02020603050405020304" pitchFamily="18" charset="0"/>
            </a:rPr>
            <a:t>:</a:t>
          </a:r>
        </a:p>
      </dsp:txBody>
      <dsp:txXfrm>
        <a:off x="1035712" y="455"/>
        <a:ext cx="5829936" cy="408085"/>
      </dsp:txXfrm>
    </dsp:sp>
    <dsp:sp modelId="{95AA686E-C137-4A3E-9FEF-D3AD0912EC31}">
      <dsp:nvSpPr>
        <dsp:cNvPr id="0" name=""/>
        <dsp:cNvSpPr/>
      </dsp:nvSpPr>
      <dsp:spPr>
        <a:xfrm>
          <a:off x="0" y="455"/>
          <a:ext cx="997058" cy="408085"/>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Một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925" y="20380"/>
        <a:ext cx="957208" cy="388160"/>
      </dsp:txXfrm>
    </dsp:sp>
    <dsp:sp modelId="{7614B290-0C2E-4744-B26B-D7F2B8EE6BE5}">
      <dsp:nvSpPr>
        <dsp:cNvPr id="0" name=""/>
        <dsp:cNvSpPr/>
      </dsp:nvSpPr>
      <dsp:spPr>
        <a:xfrm>
          <a:off x="0" y="408540"/>
          <a:ext cx="6905392" cy="816292"/>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đặt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SV,HT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vào</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phát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ở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hiện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tại</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mà</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còn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dự</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báo</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tương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lai</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a:t>
          </a:r>
        </a:p>
      </dsp:txBody>
      <dsp:txXfrm>
        <a:off x="0" y="408540"/>
        <a:ext cx="6905392" cy="816292"/>
      </dsp:txXfrm>
    </dsp:sp>
    <dsp:sp modelId="{99AB1CB7-AD60-4AC4-8294-C4C512DEC9C5}">
      <dsp:nvSpPr>
        <dsp:cNvPr id="0" name=""/>
        <dsp:cNvSpPr/>
      </dsp:nvSpPr>
      <dsp:spPr>
        <a:xfrm>
          <a:off x="1035712" y="1245237"/>
          <a:ext cx="5829936" cy="408085"/>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i="1" kern="1200" dirty="0" err="1">
              <a:solidFill>
                <a:srgbClr val="FF0000"/>
              </a:solidFill>
              <a:latin typeface="Times New Roman" panose="02020603050405020304" pitchFamily="18" charset="0"/>
              <a:cs typeface="Times New Roman" panose="02020603050405020304" pitchFamily="18" charset="0"/>
            </a:rPr>
            <a:t>Sự</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phát</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triển</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của</a:t>
          </a:r>
          <a:r>
            <a:rPr lang="en-US" sz="2000" b="1" i="1" kern="1200" dirty="0">
              <a:solidFill>
                <a:srgbClr val="FF0000"/>
              </a:solidFill>
              <a:latin typeface="Times New Roman" panose="02020603050405020304" pitchFamily="18" charset="0"/>
              <a:cs typeface="Times New Roman" panose="02020603050405020304" pitchFamily="18" charset="0"/>
            </a:rPr>
            <a:t> SV, HT </a:t>
          </a:r>
          <a:r>
            <a:rPr lang="en-US" sz="2000" b="1" i="1" kern="1200" dirty="0" err="1">
              <a:solidFill>
                <a:srgbClr val="FF0000"/>
              </a:solidFill>
              <a:latin typeface="Times New Roman" panose="02020603050405020304" pitchFamily="18" charset="0"/>
              <a:cs typeface="Times New Roman" panose="02020603050405020304" pitchFamily="18" charset="0"/>
            </a:rPr>
            <a:t>trải</a:t>
          </a:r>
          <a:r>
            <a:rPr lang="en-US" sz="2000" b="1" i="1" kern="1200" dirty="0">
              <a:solidFill>
                <a:srgbClr val="FF0000"/>
              </a:solidFill>
              <a:latin typeface="Times New Roman" panose="02020603050405020304" pitchFamily="18" charset="0"/>
              <a:cs typeface="Times New Roman" panose="02020603050405020304" pitchFamily="18" charset="0"/>
            </a:rPr>
            <a:t> qua </a:t>
          </a:r>
          <a:r>
            <a:rPr lang="en-US" sz="2000" b="1" i="1" kern="1200" dirty="0" err="1">
              <a:solidFill>
                <a:srgbClr val="FF0000"/>
              </a:solidFill>
              <a:latin typeface="Times New Roman" panose="02020603050405020304" pitchFamily="18" charset="0"/>
              <a:cs typeface="Times New Roman" panose="02020603050405020304" pitchFamily="18" charset="0"/>
            </a:rPr>
            <a:t>nhiều</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giai</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đoạn</a:t>
          </a:r>
          <a:r>
            <a:rPr lang="en-US" sz="2000" b="1" i="1" kern="1200" dirty="0">
              <a:solidFill>
                <a:srgbClr val="FF0000"/>
              </a:solidFill>
              <a:latin typeface="Times New Roman" panose="02020603050405020304" pitchFamily="18" charset="0"/>
              <a:cs typeface="Times New Roman" panose="02020603050405020304" pitchFamily="18" charset="0"/>
            </a:rPr>
            <a:t> </a:t>
          </a:r>
        </a:p>
      </dsp:txBody>
      <dsp:txXfrm>
        <a:off x="1035712" y="1245237"/>
        <a:ext cx="5829936" cy="408085"/>
      </dsp:txXfrm>
    </dsp:sp>
    <dsp:sp modelId="{35A2A7BB-015C-43D2-BF83-AC92864CEFEF}">
      <dsp:nvSpPr>
        <dsp:cNvPr id="0" name=""/>
        <dsp:cNvSpPr/>
      </dsp:nvSpPr>
      <dsp:spPr>
        <a:xfrm>
          <a:off x="0" y="1245237"/>
          <a:ext cx="997058" cy="408085"/>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Hai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925" y="1265162"/>
        <a:ext cx="957208" cy="388160"/>
      </dsp:txXfrm>
    </dsp:sp>
    <dsp:sp modelId="{5302FF2D-792F-459A-96EF-9AA82992B7BC}">
      <dsp:nvSpPr>
        <dsp:cNvPr id="0" name=""/>
        <dsp:cNvSpPr/>
      </dsp:nvSpPr>
      <dsp:spPr>
        <a:xfrm>
          <a:off x="0" y="1653322"/>
          <a:ext cx="6905392" cy="816292"/>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chemeClr val="tx2"/>
              </a:solidFill>
              <a:latin typeface="Times New Roman" panose="02020603050405020304" pitchFamily="18" charset="0"/>
              <a:cs typeface="Times New Roman" panose="02020603050405020304" pitchFamily="18" charset="0"/>
            </a:rPr>
            <a:t>Cần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tìm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hình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phương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pháp</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tác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động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phù</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hợp</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để</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thúc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đẩy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hoặc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kìm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hãm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triển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đó</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0" y="1653322"/>
        <a:ext cx="6905392" cy="816292"/>
      </dsp:txXfrm>
    </dsp:sp>
    <dsp:sp modelId="{FA569536-F33F-41D7-94FC-DEC6393CC89C}">
      <dsp:nvSpPr>
        <dsp:cNvPr id="0" name=""/>
        <dsp:cNvSpPr/>
      </dsp:nvSpPr>
      <dsp:spPr>
        <a:xfrm>
          <a:off x="1035712" y="2490018"/>
          <a:ext cx="5829936" cy="408085"/>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035712" y="2490018"/>
        <a:ext cx="5829936" cy="408085"/>
      </dsp:txXfrm>
    </dsp:sp>
    <dsp:sp modelId="{CAFF16D3-8520-47DB-867D-62AAB3E9B6DC}">
      <dsp:nvSpPr>
        <dsp:cNvPr id="0" name=""/>
        <dsp:cNvSpPr/>
      </dsp:nvSpPr>
      <dsp:spPr>
        <a:xfrm>
          <a:off x="0" y="2490018"/>
          <a:ext cx="997058" cy="408085"/>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Ba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925" y="2509943"/>
        <a:ext cx="957208" cy="388160"/>
      </dsp:txXfrm>
    </dsp:sp>
    <dsp:sp modelId="{6006F572-17F4-4C7C-97F9-A69521F64595}">
      <dsp:nvSpPr>
        <dsp:cNvPr id="0" name=""/>
        <dsp:cNvSpPr/>
      </dsp:nvSpPr>
      <dsp:spPr>
        <a:xfrm>
          <a:off x="0" y="2898104"/>
          <a:ext cx="6905392" cy="816292"/>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1" kern="1200" dirty="0" err="1">
              <a:solidFill>
                <a:schemeClr val="tx2"/>
              </a:solidFill>
              <a:latin typeface="Times New Roman" panose="02020603050405020304" pitchFamily="18" charset="0"/>
              <a:cs typeface="Times New Roman" panose="02020603050405020304" pitchFamily="18" charset="0"/>
            </a:rPr>
            <a:t>Phải</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sớm</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phát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hiện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và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ủng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hộ</a:t>
          </a:r>
          <a:r>
            <a:rPr lang="en-US" sz="2400" b="1" kern="1200" dirty="0">
              <a:solidFill>
                <a:schemeClr val="tx2"/>
              </a:solidFill>
              <a:latin typeface="Times New Roman" panose="02020603050405020304" pitchFamily="18" charset="0"/>
              <a:cs typeface="Times New Roman" panose="02020603050405020304" pitchFamily="18" charset="0"/>
            </a:rPr>
            <a:t> SV,HT </a:t>
          </a:r>
          <a:r>
            <a:rPr lang="en-US" sz="2400" b="1" kern="1200" dirty="0" err="1">
              <a:solidFill>
                <a:schemeClr val="tx2"/>
              </a:solidFill>
              <a:latin typeface="Times New Roman" panose="02020603050405020304" pitchFamily="18" charset="0"/>
              <a:cs typeface="Times New Roman" panose="02020603050405020304" pitchFamily="18" charset="0"/>
            </a:rPr>
            <a:t>mới</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hợp</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quy</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luật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tạo</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điều</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kiện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cho</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sự</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phát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triển</a:t>
          </a:r>
          <a:r>
            <a:rPr lang="en-US" sz="2400" b="1" kern="1200" dirty="0">
              <a:solidFill>
                <a:schemeClr val="tx2"/>
              </a:solidFill>
              <a:latin typeface="Times New Roman" panose="02020603050405020304" pitchFamily="18" charset="0"/>
              <a:cs typeface="Times New Roman" panose="02020603050405020304" pitchFamily="18" charset="0"/>
            </a:rPr>
            <a:t>.</a:t>
          </a:r>
        </a:p>
      </dsp:txBody>
      <dsp:txXfrm>
        <a:off x="0" y="2898104"/>
        <a:ext cx="6905392" cy="8162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1846862" y="-521724"/>
          <a:ext cx="482863" cy="1787989"/>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Nguyên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nhân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217875" y="154415"/>
        <a:ext cx="1764413" cy="435711"/>
      </dsp:txXfrm>
    </dsp:sp>
    <dsp:sp modelId="{5D249FAC-6CAC-49BD-8B1F-4CA2B5EF8B7B}">
      <dsp:nvSpPr>
        <dsp:cNvPr id="0" name=""/>
        <dsp:cNvSpPr/>
      </dsp:nvSpPr>
      <dsp:spPr>
        <a:xfrm rot="5400000">
          <a:off x="3773683" y="-461222"/>
          <a:ext cx="482863" cy="161853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Kết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quả</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3205847" y="130190"/>
        <a:ext cx="1594959" cy="435711"/>
      </dsp:txXfrm>
    </dsp:sp>
    <dsp:sp modelId="{A409E688-356B-4D05-A62B-D3322EBA34BB}">
      <dsp:nvSpPr>
        <dsp:cNvPr id="0" name=""/>
        <dsp:cNvSpPr/>
      </dsp:nvSpPr>
      <dsp:spPr>
        <a:xfrm>
          <a:off x="2936093" y="0"/>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2936093" y="442606"/>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1846862" y="-521724"/>
          <a:ext cx="482863" cy="1787989"/>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Tất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nhiên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217875" y="154415"/>
        <a:ext cx="1764413" cy="435711"/>
      </dsp:txXfrm>
    </dsp:sp>
    <dsp:sp modelId="{5D249FAC-6CAC-49BD-8B1F-4CA2B5EF8B7B}">
      <dsp:nvSpPr>
        <dsp:cNvPr id="0" name=""/>
        <dsp:cNvSpPr/>
      </dsp:nvSpPr>
      <dsp:spPr>
        <a:xfrm rot="5400000">
          <a:off x="3773683" y="-461222"/>
          <a:ext cx="482863" cy="161853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Ngẫu</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nhiên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3205847" y="130190"/>
        <a:ext cx="1594959" cy="435711"/>
      </dsp:txXfrm>
    </dsp:sp>
    <dsp:sp modelId="{A409E688-356B-4D05-A62B-D3322EBA34BB}">
      <dsp:nvSpPr>
        <dsp:cNvPr id="0" name=""/>
        <dsp:cNvSpPr/>
      </dsp:nvSpPr>
      <dsp:spPr>
        <a:xfrm>
          <a:off x="2936093" y="0"/>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2936093" y="442606"/>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1846862" y="-521724"/>
          <a:ext cx="482863" cy="1787989"/>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Nội</a:t>
          </a:r>
          <a:r>
            <a:rPr lang="en-US" sz="2800" b="1" kern="1200" dirty="0">
              <a:solidFill>
                <a:schemeClr val="tx2"/>
              </a:solidFill>
              <a:latin typeface="Times New Roman" panose="02020603050405020304" pitchFamily="18" charset="0"/>
              <a:cs typeface="Times New Roman" panose="02020603050405020304" pitchFamily="18" charset="0"/>
            </a:rPr>
            <a:t> dung</a:t>
          </a:r>
        </a:p>
      </dsp:txBody>
      <dsp:txXfrm rot="5400000">
        <a:off x="1217875" y="154415"/>
        <a:ext cx="1764413" cy="435711"/>
      </dsp:txXfrm>
    </dsp:sp>
    <dsp:sp modelId="{5D249FAC-6CAC-49BD-8B1F-4CA2B5EF8B7B}">
      <dsp:nvSpPr>
        <dsp:cNvPr id="0" name=""/>
        <dsp:cNvSpPr/>
      </dsp:nvSpPr>
      <dsp:spPr>
        <a:xfrm rot="5400000">
          <a:off x="3773683" y="-461222"/>
          <a:ext cx="482863" cy="161853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Hình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thức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3205847" y="130190"/>
        <a:ext cx="1594959" cy="435711"/>
      </dsp:txXfrm>
    </dsp:sp>
    <dsp:sp modelId="{A409E688-356B-4D05-A62B-D3322EBA34BB}">
      <dsp:nvSpPr>
        <dsp:cNvPr id="0" name=""/>
        <dsp:cNvSpPr/>
      </dsp:nvSpPr>
      <dsp:spPr>
        <a:xfrm>
          <a:off x="2936093" y="0"/>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2936093" y="442606"/>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1846862" y="-521724"/>
          <a:ext cx="482863" cy="1787989"/>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Bản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chất</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217875" y="154415"/>
        <a:ext cx="1764413" cy="435711"/>
      </dsp:txXfrm>
    </dsp:sp>
    <dsp:sp modelId="{5D249FAC-6CAC-49BD-8B1F-4CA2B5EF8B7B}">
      <dsp:nvSpPr>
        <dsp:cNvPr id="0" name=""/>
        <dsp:cNvSpPr/>
      </dsp:nvSpPr>
      <dsp:spPr>
        <a:xfrm rot="5400000">
          <a:off x="3773683" y="-461222"/>
          <a:ext cx="482863" cy="161853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tượng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3205847" y="130190"/>
        <a:ext cx="1594959" cy="435711"/>
      </dsp:txXfrm>
    </dsp:sp>
    <dsp:sp modelId="{A409E688-356B-4D05-A62B-D3322EBA34BB}">
      <dsp:nvSpPr>
        <dsp:cNvPr id="0" name=""/>
        <dsp:cNvSpPr/>
      </dsp:nvSpPr>
      <dsp:spPr>
        <a:xfrm>
          <a:off x="2936093" y="0"/>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2936093" y="442606"/>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1846862" y="-521724"/>
          <a:ext cx="482863" cy="1787989"/>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Khả</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năng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217875" y="154415"/>
        <a:ext cx="1764413" cy="435711"/>
      </dsp:txXfrm>
    </dsp:sp>
    <dsp:sp modelId="{5D249FAC-6CAC-49BD-8B1F-4CA2B5EF8B7B}">
      <dsp:nvSpPr>
        <dsp:cNvPr id="0" name=""/>
        <dsp:cNvSpPr/>
      </dsp:nvSpPr>
      <dsp:spPr>
        <a:xfrm rot="5400000">
          <a:off x="3773683" y="-461222"/>
          <a:ext cx="482863" cy="161853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Hiện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thực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3205847" y="130190"/>
        <a:ext cx="1594959" cy="435711"/>
      </dsp:txXfrm>
    </dsp:sp>
    <dsp:sp modelId="{A409E688-356B-4D05-A62B-D3322EBA34BB}">
      <dsp:nvSpPr>
        <dsp:cNvPr id="0" name=""/>
        <dsp:cNvSpPr/>
      </dsp:nvSpPr>
      <dsp:spPr>
        <a:xfrm>
          <a:off x="2936093" y="0"/>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2936093" y="442606"/>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AFF05-8619-472C-8C3A-D7AB99DACFE1}">
      <dsp:nvSpPr>
        <dsp:cNvPr id="0" name=""/>
        <dsp:cNvSpPr/>
      </dsp:nvSpPr>
      <dsp:spPr>
        <a:xfrm>
          <a:off x="0" y="0"/>
          <a:ext cx="7552373" cy="911351"/>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err="1">
              <a:solidFill>
                <a:schemeClr val="tx2"/>
              </a:solidFill>
              <a:latin typeface="Times New Roman" panose="02020603050405020304" pitchFamily="18" charset="0"/>
              <a:cs typeface="Times New Roman" panose="02020603050405020304" pitchFamily="18" charset="0"/>
            </a:rPr>
            <a:t>Kế</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thừa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quan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điểm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C.Mác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Ph.Ăngghen</a:t>
          </a:r>
          <a:endParaRPr lang="en-US" sz="2800" b="0" kern="1200" dirty="0">
            <a:solidFill>
              <a:schemeClr val="tx2"/>
            </a:solidFill>
            <a:latin typeface="Times New Roman" panose="02020603050405020304" pitchFamily="18" charset="0"/>
            <a:cs typeface="Times New Roman" panose="02020603050405020304" pitchFamily="18" charset="0"/>
          </a:endParaRPr>
        </a:p>
      </dsp:txBody>
      <dsp:txXfrm>
        <a:off x="1601609" y="0"/>
        <a:ext cx="5950763" cy="911351"/>
      </dsp:txXfrm>
    </dsp:sp>
    <dsp:sp modelId="{EDBBA5CA-8EDA-45BD-9A81-E8884FB369E2}">
      <dsp:nvSpPr>
        <dsp:cNvPr id="0" name=""/>
        <dsp:cNvSpPr/>
      </dsp:nvSpPr>
      <dsp:spPr>
        <a:xfrm>
          <a:off x="91135" y="91135"/>
          <a:ext cx="1510474" cy="729081"/>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62F7C9-2C9B-4339-AC29-26766A049BB5}">
      <dsp:nvSpPr>
        <dsp:cNvPr id="0" name=""/>
        <dsp:cNvSpPr/>
      </dsp:nvSpPr>
      <dsp:spPr>
        <a:xfrm>
          <a:off x="0" y="1002486"/>
          <a:ext cx="7552373" cy="911351"/>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err="1">
              <a:solidFill>
                <a:schemeClr val="tx2"/>
              </a:solidFill>
              <a:latin typeface="Times New Roman" panose="02020603050405020304" pitchFamily="18" charset="0"/>
              <a:cs typeface="Times New Roman" panose="02020603050405020304" pitchFamily="18" charset="0"/>
            </a:rPr>
            <a:t>Tổng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kết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toàn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diện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thành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tựu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mới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của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khoa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học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đấu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tranh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chống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mọi</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biểu</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hiện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xuyên</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tạc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và</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bác</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bỏ</a:t>
          </a:r>
          <a:r>
            <a:rPr lang="en-US" sz="2800" b="0" kern="1200" dirty="0">
              <a:solidFill>
                <a:schemeClr val="tx2"/>
              </a:solidFill>
              <a:latin typeface="Times New Roman" panose="02020603050405020304" pitchFamily="18" charset="0"/>
              <a:cs typeface="Times New Roman" panose="02020603050405020304" pitchFamily="18" charset="0"/>
            </a:rPr>
            <a:t> CNDV</a:t>
          </a:r>
        </a:p>
      </dsp:txBody>
      <dsp:txXfrm>
        <a:off x="1601609" y="1002486"/>
        <a:ext cx="5950763" cy="911351"/>
      </dsp:txXfrm>
    </dsp:sp>
    <dsp:sp modelId="{1BCD2105-E82D-4684-A519-3D8C27DF960D}">
      <dsp:nvSpPr>
        <dsp:cNvPr id="0" name=""/>
        <dsp:cNvSpPr/>
      </dsp:nvSpPr>
      <dsp:spPr>
        <a:xfrm>
          <a:off x="91135" y="1093621"/>
          <a:ext cx="1510474" cy="729081"/>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24CC78-0CCE-4AED-B26C-4AB0A8DF8C80}">
      <dsp:nvSpPr>
        <dsp:cNvPr id="0" name=""/>
        <dsp:cNvSpPr/>
      </dsp:nvSpPr>
      <dsp:spPr>
        <a:xfrm>
          <a:off x="0" y="2004972"/>
          <a:ext cx="7552373" cy="911351"/>
        </a:xfrm>
        <a:prstGeom prst="roundRect">
          <a:avLst>
            <a:gd name="adj" fmla="val 1000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0" kern="1200" dirty="0" err="1">
              <a:solidFill>
                <a:schemeClr val="tx2"/>
              </a:solidFill>
              <a:latin typeface="Times New Roman" panose="02020603050405020304" pitchFamily="18" charset="0"/>
              <a:cs typeface="Times New Roman" panose="02020603050405020304" pitchFamily="18" charset="0"/>
            </a:rPr>
            <a:t>Tìm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kiếm</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một</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phương</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pháp</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định</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nghĩa</a:t>
          </a:r>
          <a:r>
            <a:rPr lang="en-US" sz="2800" b="0" kern="1200" dirty="0">
              <a:solidFill>
                <a:schemeClr val="tx2"/>
              </a:solidFill>
              <a:latin typeface="Times New Roman" panose="02020603050405020304" pitchFamily="18" charset="0"/>
              <a:cs typeface="Times New Roman" panose="02020603050405020304" pitchFamily="18" charset="0"/>
            </a:rPr>
            <a:t> </a:t>
          </a:r>
          <a:r>
            <a:rPr lang="en-US" sz="2800" b="0" kern="1200" dirty="0" err="1">
              <a:solidFill>
                <a:schemeClr val="tx2"/>
              </a:solidFill>
              <a:latin typeface="Times New Roman" panose="02020603050405020304" pitchFamily="18" charset="0"/>
              <a:cs typeface="Times New Roman" panose="02020603050405020304" pitchFamily="18" charset="0"/>
            </a:rPr>
            <a:t>mới</a:t>
          </a:r>
          <a:r>
            <a:rPr lang="en-US" sz="2800" b="0" kern="1200" dirty="0">
              <a:solidFill>
                <a:schemeClr val="tx2"/>
              </a:solidFill>
              <a:latin typeface="Times New Roman" panose="02020603050405020304" pitchFamily="18" charset="0"/>
              <a:cs typeface="Times New Roman" panose="02020603050405020304" pitchFamily="18" charset="0"/>
            </a:rPr>
            <a:t> </a:t>
          </a:r>
        </a:p>
      </dsp:txBody>
      <dsp:txXfrm>
        <a:off x="1601609" y="2004972"/>
        <a:ext cx="5950763" cy="911351"/>
      </dsp:txXfrm>
    </dsp:sp>
    <dsp:sp modelId="{5B7805B4-BA76-493F-9F2D-A4DBBEE2F250}">
      <dsp:nvSpPr>
        <dsp:cNvPr id="0" name=""/>
        <dsp:cNvSpPr/>
      </dsp:nvSpPr>
      <dsp:spPr>
        <a:xfrm>
          <a:off x="91135" y="2096107"/>
          <a:ext cx="1510474" cy="729081"/>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97783-3254-4EB8-AB7D-3D995DCCBCB8}">
      <dsp:nvSpPr>
        <dsp:cNvPr id="0" name=""/>
        <dsp:cNvSpPr/>
      </dsp:nvSpPr>
      <dsp:spPr>
        <a:xfrm rot="16200000">
          <a:off x="1846862" y="-521724"/>
          <a:ext cx="482863" cy="1787989"/>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77800" rIns="16002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riêng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1217875" y="154415"/>
        <a:ext cx="1764413" cy="435711"/>
      </dsp:txXfrm>
    </dsp:sp>
    <dsp:sp modelId="{5D249FAC-6CAC-49BD-8B1F-4CA2B5EF8B7B}">
      <dsp:nvSpPr>
        <dsp:cNvPr id="0" name=""/>
        <dsp:cNvSpPr/>
      </dsp:nvSpPr>
      <dsp:spPr>
        <a:xfrm rot="5400000">
          <a:off x="3773683" y="-461222"/>
          <a:ext cx="482863" cy="1618535"/>
        </a:xfrm>
        <a:prstGeom prst="round2SameRect">
          <a:avLst>
            <a:gd name="adj1" fmla="val 16670"/>
            <a:gd name="adj2" fmla="val 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77800" rIns="106680" bIns="177800" numCol="1" spcCol="1270" anchor="t"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chung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rot="-5400000">
        <a:off x="3205847" y="130190"/>
        <a:ext cx="1594959" cy="435711"/>
      </dsp:txXfrm>
    </dsp:sp>
    <dsp:sp modelId="{A409E688-356B-4D05-A62B-D3322EBA34BB}">
      <dsp:nvSpPr>
        <dsp:cNvPr id="0" name=""/>
        <dsp:cNvSpPr/>
      </dsp:nvSpPr>
      <dsp:spPr>
        <a:xfrm>
          <a:off x="2936093" y="0"/>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307571-C2BC-4CD3-8A3A-01D2CBBA6067}">
      <dsp:nvSpPr>
        <dsp:cNvPr id="0" name=""/>
        <dsp:cNvSpPr/>
      </dsp:nvSpPr>
      <dsp:spPr>
        <a:xfrm rot="10800000">
          <a:off x="2936093" y="442606"/>
          <a:ext cx="308479" cy="308464"/>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5423A-6B51-47AE-9D9D-A2D68FE972DD}">
      <dsp:nvSpPr>
        <dsp:cNvPr id="0" name=""/>
        <dsp:cNvSpPr/>
      </dsp:nvSpPr>
      <dsp:spPr>
        <a:xfrm>
          <a:off x="1521618" y="1074096"/>
          <a:ext cx="1014412" cy="101441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145B2AA-C0A7-4794-94B3-DF0136596E47}">
      <dsp:nvSpPr>
        <dsp:cNvPr id="0" name=""/>
        <dsp:cNvSpPr/>
      </dsp:nvSpPr>
      <dsp:spPr>
        <a:xfrm>
          <a:off x="1440465" y="248075"/>
          <a:ext cx="1176718" cy="6811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CAM</a:t>
          </a:r>
        </a:p>
      </dsp:txBody>
      <dsp:txXfrm>
        <a:off x="1440465" y="248075"/>
        <a:ext cx="1176718" cy="681105"/>
      </dsp:txXfrm>
    </dsp:sp>
    <dsp:sp modelId="{CA577028-CE1D-4F79-B24C-041A17CDBF12}">
      <dsp:nvSpPr>
        <dsp:cNvPr id="0" name=""/>
        <dsp:cNvSpPr/>
      </dsp:nvSpPr>
      <dsp:spPr>
        <a:xfrm>
          <a:off x="1907501" y="1354364"/>
          <a:ext cx="1014412" cy="101441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871B142-1C63-4BEE-A806-E184135DDF39}">
      <dsp:nvSpPr>
        <dsp:cNvPr id="0" name=""/>
        <dsp:cNvSpPr/>
      </dsp:nvSpPr>
      <dsp:spPr>
        <a:xfrm>
          <a:off x="2765974" y="1063091"/>
          <a:ext cx="1054989" cy="7390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kern="1200" cap="none" normalizeH="0" baseline="0" dirty="0">
              <a:ln>
                <a:noFill/>
              </a:ln>
              <a:solidFill>
                <a:schemeClr val="tx1"/>
              </a:solidFill>
              <a:effectLst/>
              <a:latin typeface="Times New Roman" panose="02020603050405020304" pitchFamily="18" charset="0"/>
              <a:cs typeface="Arial" panose="020B0604020202020204" pitchFamily="34" charset="0"/>
            </a:rPr>
            <a:t>CHANH</a:t>
          </a:r>
        </a:p>
      </dsp:txBody>
      <dsp:txXfrm>
        <a:off x="2765974" y="1063091"/>
        <a:ext cx="1054989" cy="739071"/>
      </dsp:txXfrm>
    </dsp:sp>
    <dsp:sp modelId="{306A6DFA-0C78-465F-A1E1-57BCB9673C13}">
      <dsp:nvSpPr>
        <dsp:cNvPr id="0" name=""/>
        <dsp:cNvSpPr/>
      </dsp:nvSpPr>
      <dsp:spPr>
        <a:xfrm>
          <a:off x="1760208" y="1808241"/>
          <a:ext cx="1014412" cy="101441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A66C141-4A86-4C1C-A7FB-0896D5F9F4C8}">
      <dsp:nvSpPr>
        <dsp:cNvPr id="0" name=""/>
        <dsp:cNvSpPr/>
      </dsp:nvSpPr>
      <dsp:spPr>
        <a:xfrm>
          <a:off x="2840355" y="2407324"/>
          <a:ext cx="1054989" cy="7390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QUÝT</a:t>
          </a:r>
        </a:p>
      </dsp:txBody>
      <dsp:txXfrm>
        <a:off x="2840355" y="2407324"/>
        <a:ext cx="1054989" cy="739071"/>
      </dsp:txXfrm>
    </dsp:sp>
    <dsp:sp modelId="{9D04E817-189E-4807-9BB6-F4B983285511}">
      <dsp:nvSpPr>
        <dsp:cNvPr id="0" name=""/>
        <dsp:cNvSpPr/>
      </dsp:nvSpPr>
      <dsp:spPr>
        <a:xfrm>
          <a:off x="1283028" y="1808241"/>
          <a:ext cx="1014412" cy="101441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7E5883E-C5E5-49F1-AF5A-5692E3045E02}">
      <dsp:nvSpPr>
        <dsp:cNvPr id="0" name=""/>
        <dsp:cNvSpPr/>
      </dsp:nvSpPr>
      <dsp:spPr>
        <a:xfrm>
          <a:off x="162305" y="2407324"/>
          <a:ext cx="1054989" cy="7390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BƯỞI</a:t>
          </a:r>
        </a:p>
      </dsp:txBody>
      <dsp:txXfrm>
        <a:off x="162305" y="2407324"/>
        <a:ext cx="1054989" cy="739071"/>
      </dsp:txXfrm>
    </dsp:sp>
    <dsp:sp modelId="{5758E471-EF6D-47BA-8FB8-36D8A3FD0746}">
      <dsp:nvSpPr>
        <dsp:cNvPr id="0" name=""/>
        <dsp:cNvSpPr/>
      </dsp:nvSpPr>
      <dsp:spPr>
        <a:xfrm>
          <a:off x="1135736" y="1354364"/>
          <a:ext cx="1014412" cy="101441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3D68F9F-D7E3-45B7-A2A7-C335808999AA}">
      <dsp:nvSpPr>
        <dsp:cNvPr id="0" name=""/>
        <dsp:cNvSpPr/>
      </dsp:nvSpPr>
      <dsp:spPr>
        <a:xfrm>
          <a:off x="0" y="1146554"/>
          <a:ext cx="1054989" cy="7390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XOÀI</a:t>
          </a:r>
          <a:r>
            <a:rPr kumimoji="0" lang="en-US" sz="2200" b="0" i="0" u="none" strike="noStrike" kern="1200" cap="none" normalizeH="0" baseline="0">
              <a:ln>
                <a:noFill/>
              </a:ln>
              <a:solidFill>
                <a:schemeClr val="tx1"/>
              </a:solidFill>
              <a:effectLst/>
              <a:latin typeface="Times New Roman" panose="02020603050405020304" pitchFamily="18" charset="0"/>
              <a:cs typeface="Arial" panose="020B0604020202020204" pitchFamily="34" charset="0"/>
            </a:rPr>
            <a:t> </a:t>
          </a:r>
        </a:p>
      </dsp:txBody>
      <dsp:txXfrm>
        <a:off x="0" y="1146554"/>
        <a:ext cx="1054989" cy="73907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867BD-B7B2-4E12-9A69-58629FB9D5F2}">
      <dsp:nvSpPr>
        <dsp:cNvPr id="0" name=""/>
        <dsp:cNvSpPr/>
      </dsp:nvSpPr>
      <dsp:spPr>
        <a:xfrm>
          <a:off x="1141792" y="5849"/>
          <a:ext cx="2138886" cy="2138886"/>
        </a:xfrm>
        <a:prstGeom prst="ellipse">
          <a:avLst/>
        </a:prstGeom>
        <a:solidFill>
          <a:schemeClr val="accent2">
            <a:alpha val="50000"/>
            <a:hueOff val="0"/>
            <a:satOff val="0"/>
            <a:lumOff val="0"/>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Cái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đơn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nhất</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1440465" y="258070"/>
        <a:ext cx="1233232" cy="1634445"/>
      </dsp:txXfrm>
    </dsp:sp>
    <dsp:sp modelId="{0AF778D7-1960-4C25-8C07-8DD30D297289}">
      <dsp:nvSpPr>
        <dsp:cNvPr id="0" name=""/>
        <dsp:cNvSpPr/>
      </dsp:nvSpPr>
      <dsp:spPr>
        <a:xfrm>
          <a:off x="2622053" y="5849"/>
          <a:ext cx="2138886" cy="2138886"/>
        </a:xfrm>
        <a:prstGeom prst="ellipse">
          <a:avLst/>
        </a:prstGeom>
        <a:solidFill>
          <a:schemeClr val="accent2">
            <a:alpha val="50000"/>
            <a:hueOff val="4681519"/>
            <a:satOff val="-5839"/>
            <a:lumOff val="1373"/>
            <a:alphaOff val="0"/>
          </a:scheme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rgbClr val="0000CC"/>
              </a:solidFill>
              <a:latin typeface="Times New Roman" panose="02020603050405020304" pitchFamily="18" charset="0"/>
              <a:cs typeface="Times New Roman" panose="02020603050405020304" pitchFamily="18" charset="0"/>
            </a:rPr>
            <a:t>Cái</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đơn</a:t>
          </a:r>
          <a:r>
            <a:rPr lang="en-US" sz="2800" b="1" kern="1200" dirty="0">
              <a:solidFill>
                <a:srgbClr val="0000CC"/>
              </a:solidFill>
              <a:latin typeface="Times New Roman" panose="02020603050405020304" pitchFamily="18" charset="0"/>
              <a:cs typeface="Times New Roman" panose="02020603050405020304" pitchFamily="18" charset="0"/>
            </a:rPr>
            <a:t> </a:t>
          </a:r>
          <a:r>
            <a:rPr lang="en-US" sz="2800" b="1" kern="1200" dirty="0" err="1">
              <a:solidFill>
                <a:srgbClr val="0000CC"/>
              </a:solidFill>
              <a:latin typeface="Times New Roman" panose="02020603050405020304" pitchFamily="18" charset="0"/>
              <a:cs typeface="Times New Roman" panose="02020603050405020304" pitchFamily="18" charset="0"/>
            </a:rPr>
            <a:t>nhất</a:t>
          </a:r>
          <a:endParaRPr lang="en-US" sz="2800" b="1" kern="1200" dirty="0">
            <a:solidFill>
              <a:srgbClr val="0000CC"/>
            </a:solidFill>
            <a:latin typeface="Times New Roman" panose="02020603050405020304" pitchFamily="18" charset="0"/>
            <a:cs typeface="Times New Roman" panose="02020603050405020304" pitchFamily="18" charset="0"/>
          </a:endParaRPr>
        </a:p>
      </dsp:txBody>
      <dsp:txXfrm>
        <a:off x="3229034" y="258070"/>
        <a:ext cx="1233232" cy="163444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942FB-66DC-4B46-8257-CE8E25CD204A}">
      <dsp:nvSpPr>
        <dsp:cNvPr id="0" name=""/>
        <dsp:cNvSpPr/>
      </dsp:nvSpPr>
      <dsp:spPr>
        <a:xfrm>
          <a:off x="0" y="-57307"/>
          <a:ext cx="608963" cy="1418163"/>
        </a:xfrm>
        <a:prstGeom prst="upArrow">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EC7EA3-BA47-47F6-98D8-98712B568011}">
      <dsp:nvSpPr>
        <dsp:cNvPr id="0" name=""/>
        <dsp:cNvSpPr/>
      </dsp:nvSpPr>
      <dsp:spPr>
        <a:xfrm>
          <a:off x="969580" y="437"/>
          <a:ext cx="6674000" cy="131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Quan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điểm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CN </a:t>
          </a:r>
          <a:r>
            <a:rPr lang="en-US" sz="2000" b="1" kern="1200" dirty="0" err="1">
              <a:solidFill>
                <a:schemeClr val="tx2"/>
              </a:solidFill>
              <a:latin typeface="Times New Roman" panose="02020603050405020304" pitchFamily="18" charset="0"/>
              <a:cs typeface="Times New Roman" panose="02020603050405020304" pitchFamily="18" charset="0"/>
            </a:rPr>
            <a:t>duy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thực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itchFamily="18" charset="0"/>
              <a:cs typeface="Times New Roman" pitchFamily="18" charset="0"/>
            </a:rPr>
            <a:t>Cái</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chung</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tồn</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tại</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độc</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lập</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không</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phụ</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thuộc</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vào</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cái</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riêng</a:t>
          </a:r>
          <a:r>
            <a:rPr lang="en-US" sz="2000" b="1" kern="1200" dirty="0">
              <a:solidFill>
                <a:schemeClr val="tx2"/>
              </a:solidFill>
              <a:latin typeface="Times New Roman" pitchFamily="18" charset="0"/>
              <a:cs typeface="Times New Roman" pitchFamily="18" charset="0"/>
            </a:rPr>
            <a:t>.</a:t>
          </a:r>
        </a:p>
        <a:p>
          <a:pPr marL="0" lvl="0" indent="0" algn="just" defTabSz="889000">
            <a:lnSpc>
              <a:spcPct val="90000"/>
            </a:lnSpc>
            <a:spcBef>
              <a:spcPct val="0"/>
            </a:spcBef>
            <a:spcAft>
              <a:spcPct val="35000"/>
            </a:spcAft>
            <a:buNone/>
          </a:pPr>
          <a:r>
            <a:rPr lang="en-US" sz="2000" b="1" kern="1200" dirty="0">
              <a:solidFill>
                <a:srgbClr val="FF0000"/>
              </a:solidFill>
              <a:latin typeface="Times New Roman" pitchFamily="18" charset="0"/>
              <a:cs typeface="Times New Roman" pitchFamily="18" charset="0"/>
            </a:rPr>
            <a:t>*</a:t>
          </a:r>
          <a:r>
            <a:rPr lang="en-US" sz="2000" b="1" kern="1200" dirty="0" err="1">
              <a:solidFill>
                <a:srgbClr val="FF0000"/>
              </a:solidFill>
              <a:latin typeface="Times New Roman" pitchFamily="18" charset="0"/>
              <a:cs typeface="Times New Roman" pitchFamily="18" charset="0"/>
            </a:rPr>
            <a:t>Pla</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tôn</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cái</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riêng</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là</a:t>
          </a:r>
          <a:r>
            <a:rPr lang="en-US" sz="2000" b="1" kern="1200" dirty="0">
              <a:solidFill>
                <a:srgbClr val="FF0000"/>
              </a:solidFill>
              <a:latin typeface="Times New Roman" pitchFamily="18" charset="0"/>
              <a:cs typeface="Times New Roman" pitchFamily="18" charset="0"/>
            </a:rPr>
            <a:t> do </a:t>
          </a:r>
          <a:r>
            <a:rPr lang="en-US" sz="2000" b="1" kern="1200" dirty="0" err="1">
              <a:solidFill>
                <a:srgbClr val="FF0000"/>
              </a:solidFill>
              <a:latin typeface="Times New Roman" pitchFamily="18" charset="0"/>
              <a:cs typeface="Times New Roman" pitchFamily="18" charset="0"/>
            </a:rPr>
            <a:t>cái</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chung</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sinh</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ra</a:t>
          </a:r>
          <a:endParaRPr lang="en-US" sz="2000" kern="1200" dirty="0"/>
        </a:p>
      </dsp:txBody>
      <dsp:txXfrm>
        <a:off x="969580" y="437"/>
        <a:ext cx="6674000" cy="1316735"/>
      </dsp:txXfrm>
    </dsp:sp>
    <dsp:sp modelId="{454D60FE-0BD1-43F4-8F48-B5CA0B949E19}">
      <dsp:nvSpPr>
        <dsp:cNvPr id="0" name=""/>
        <dsp:cNvSpPr/>
      </dsp:nvSpPr>
      <dsp:spPr>
        <a:xfrm>
          <a:off x="270714" y="1220647"/>
          <a:ext cx="568496" cy="1516694"/>
        </a:xfrm>
        <a:prstGeom prst="downArrow">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9EB098-9238-42FB-ABDE-1E0FD486CBED}">
      <dsp:nvSpPr>
        <dsp:cNvPr id="0" name=""/>
        <dsp:cNvSpPr/>
      </dsp:nvSpPr>
      <dsp:spPr>
        <a:xfrm>
          <a:off x="890805" y="1401830"/>
          <a:ext cx="6693152" cy="131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Quan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điểm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CN </a:t>
          </a:r>
          <a:r>
            <a:rPr lang="en-US" sz="2000" b="1" kern="1200" dirty="0" err="1">
              <a:solidFill>
                <a:schemeClr val="tx2"/>
              </a:solidFill>
              <a:latin typeface="Times New Roman" panose="02020603050405020304" pitchFamily="18" charset="0"/>
              <a:cs typeface="Times New Roman" panose="02020603050405020304" pitchFamily="18" charset="0"/>
            </a:rPr>
            <a:t>duy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danh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itchFamily="18" charset="0"/>
              <a:cs typeface="Times New Roman" pitchFamily="18" charset="0"/>
            </a:rPr>
            <a:t>Cái</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chung</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chỉ</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tồn</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tại</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trong</a:t>
          </a:r>
          <a:r>
            <a:rPr lang="en-US" sz="2000" b="1" kern="1200" dirty="0">
              <a:solidFill>
                <a:schemeClr val="tx2"/>
              </a:solidFill>
              <a:latin typeface="Times New Roman" pitchFamily="18" charset="0"/>
              <a:cs typeface="Times New Roman" pitchFamily="18" charset="0"/>
            </a:rPr>
            <a:t> </a:t>
          </a:r>
          <a:r>
            <a:rPr lang="en-US" sz="2000" b="1" kern="1200" dirty="0" err="1">
              <a:solidFill>
                <a:schemeClr val="tx2"/>
              </a:solidFill>
              <a:latin typeface="Times New Roman" pitchFamily="18" charset="0"/>
              <a:cs typeface="Times New Roman" pitchFamily="18" charset="0"/>
            </a:rPr>
            <a:t>t</a:t>
          </a:r>
          <a:r>
            <a:rPr lang="en-US" sz="2000" b="1" kern="1200" dirty="0" err="1">
              <a:solidFill>
                <a:prstClr val="black"/>
              </a:solidFill>
              <a:latin typeface="Times New Roman" pitchFamily="18" charset="0"/>
              <a:cs typeface="Times New Roman" pitchFamily="18" charset="0"/>
            </a:rPr>
            <a:t>ư</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duy</a:t>
          </a:r>
          <a:r>
            <a:rPr lang="en-US" sz="2000" b="1" kern="1200" dirty="0">
              <a:solidFill>
                <a:prstClr val="black"/>
              </a:solidFill>
              <a:latin typeface="Times New Roman" pitchFamily="18" charset="0"/>
              <a:cs typeface="Times New Roman" pitchFamily="18" charset="0"/>
            </a:rPr>
            <a:t> con </a:t>
          </a:r>
          <a:r>
            <a:rPr lang="en-US" sz="2000" b="1" kern="1200" dirty="0" err="1">
              <a:solidFill>
                <a:prstClr val="black"/>
              </a:solidFill>
              <a:latin typeface="Times New Roman" pitchFamily="18" charset="0"/>
              <a:cs typeface="Times New Roman" pitchFamily="18" charset="0"/>
            </a:rPr>
            <a:t>người</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không</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tồn</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tại</a:t>
          </a:r>
          <a:r>
            <a:rPr lang="en-US" sz="2000" b="1" kern="1200" dirty="0">
              <a:solidFill>
                <a:prstClr val="black"/>
              </a:solidFill>
              <a:latin typeface="Times New Roman" pitchFamily="18" charset="0"/>
              <a:cs typeface="Times New Roman" pitchFamily="18" charset="0"/>
            </a:rPr>
            <a:t> ở HTKQ. </a:t>
          </a:r>
          <a:r>
            <a:rPr lang="en-US" sz="2000" b="1" kern="1200" dirty="0" err="1">
              <a:solidFill>
                <a:prstClr val="black"/>
              </a:solidFill>
              <a:latin typeface="Times New Roman" pitchFamily="18" charset="0"/>
              <a:cs typeface="Times New Roman" pitchFamily="18" charset="0"/>
            </a:rPr>
            <a:t>Cái</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riêng</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tồn</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tại</a:t>
          </a:r>
          <a:r>
            <a:rPr lang="en-US" sz="2000" b="1" kern="1200" dirty="0">
              <a:solidFill>
                <a:prstClr val="black"/>
              </a:solidFill>
              <a:latin typeface="Times New Roman" pitchFamily="18" charset="0"/>
              <a:cs typeface="Times New Roman" pitchFamily="18" charset="0"/>
            </a:rPr>
            <a:t> </a:t>
          </a:r>
          <a:r>
            <a:rPr lang="en-US" sz="2000" b="1" kern="1200" dirty="0" err="1">
              <a:solidFill>
                <a:prstClr val="black"/>
              </a:solidFill>
              <a:latin typeface="Times New Roman" pitchFamily="18" charset="0"/>
              <a:cs typeface="Times New Roman" pitchFamily="18" charset="0"/>
            </a:rPr>
            <a:t>thực</a:t>
          </a:r>
          <a:r>
            <a:rPr lang="en-US" sz="2000" b="1" kern="1200" dirty="0">
              <a:solidFill>
                <a:prstClr val="black"/>
              </a:solidFill>
              <a:latin typeface="Times New Roman" pitchFamily="18" charset="0"/>
              <a:cs typeface="Times New Roman" pitchFamily="18" charset="0"/>
            </a:rPr>
            <a:t>.</a:t>
          </a:r>
        </a:p>
        <a:p>
          <a:pPr marL="0" lvl="0" indent="0" algn="just" defTabSz="889000">
            <a:lnSpc>
              <a:spcPct val="90000"/>
            </a:lnSpc>
            <a:spcBef>
              <a:spcPct val="0"/>
            </a:spcBef>
            <a:spcAft>
              <a:spcPct val="35000"/>
            </a:spcAft>
            <a:buNone/>
          </a:pPr>
          <a:r>
            <a:rPr lang="en-US" sz="2000" b="1" kern="1200" dirty="0">
              <a:solidFill>
                <a:srgbClr val="FF0000"/>
              </a:solidFill>
              <a:latin typeface="Times New Roman" pitchFamily="18" charset="0"/>
              <a:cs typeface="Times New Roman" pitchFamily="18" charset="0"/>
            </a:rPr>
            <a:t>*</a:t>
          </a:r>
          <a:r>
            <a:rPr lang="en-US" sz="2000" b="1" kern="1200" dirty="0" err="1">
              <a:solidFill>
                <a:srgbClr val="FF0000"/>
              </a:solidFill>
              <a:latin typeface="Times New Roman" pitchFamily="18" charset="0"/>
              <a:cs typeface="Times New Roman" pitchFamily="18" charset="0"/>
            </a:rPr>
            <a:t>Béccli</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coi</a:t>
          </a:r>
          <a:r>
            <a:rPr lang="en-US" sz="2000" b="1" kern="1200" dirty="0">
              <a:solidFill>
                <a:srgbClr val="FF0000"/>
              </a:solidFill>
              <a:latin typeface="Times New Roman" pitchFamily="18" charset="0"/>
              <a:cs typeface="Times New Roman" pitchFamily="18" charset="0"/>
            </a:rPr>
            <a:t> </a:t>
          </a:r>
          <a:r>
            <a:rPr lang="en-US" sz="2000" b="1" i="1" u="sng" kern="1200" dirty="0" err="1">
              <a:solidFill>
                <a:srgbClr val="FF0000"/>
              </a:solidFill>
              <a:latin typeface="Times New Roman" pitchFamily="18" charset="0"/>
              <a:cs typeface="Times New Roman" pitchFamily="18" charset="0"/>
            </a:rPr>
            <a:t>cảm</a:t>
          </a:r>
          <a:r>
            <a:rPr lang="en-US" sz="2000" b="1" i="1" u="sng" kern="1200" dirty="0">
              <a:solidFill>
                <a:srgbClr val="FF0000"/>
              </a:solidFill>
              <a:latin typeface="Times New Roman" pitchFamily="18" charset="0"/>
              <a:cs typeface="Times New Roman" pitchFamily="18" charset="0"/>
            </a:rPr>
            <a:t> </a:t>
          </a:r>
          <a:r>
            <a:rPr lang="en-US" sz="2000" b="1" i="1" u="sng" kern="1200" dirty="0" err="1">
              <a:solidFill>
                <a:srgbClr val="FF0000"/>
              </a:solidFill>
              <a:latin typeface="Times New Roman" pitchFamily="18" charset="0"/>
              <a:cs typeface="Times New Roman" pitchFamily="18" charset="0"/>
            </a:rPr>
            <a:t>giác</a:t>
          </a:r>
          <a:r>
            <a:rPr lang="en-US" sz="2000" b="1" i="1" u="sng"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là</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hình</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thức</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tồn</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tại</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của</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cái</a:t>
          </a:r>
          <a:r>
            <a:rPr lang="en-US" sz="2000" b="1" kern="1200" dirty="0">
              <a:solidFill>
                <a:srgbClr val="FF0000"/>
              </a:solidFill>
              <a:latin typeface="Times New Roman" pitchFamily="18" charset="0"/>
              <a:cs typeface="Times New Roman" pitchFamily="18" charset="0"/>
            </a:rPr>
            <a:t> </a:t>
          </a:r>
          <a:r>
            <a:rPr lang="en-US" sz="2000" b="1" kern="1200" dirty="0" err="1">
              <a:solidFill>
                <a:srgbClr val="FF0000"/>
              </a:solidFill>
              <a:latin typeface="Times New Roman" pitchFamily="18" charset="0"/>
              <a:cs typeface="Times New Roman" pitchFamily="18" charset="0"/>
            </a:rPr>
            <a:t>riêng</a:t>
          </a:r>
          <a:r>
            <a:rPr lang="en-US" sz="2000" b="1" kern="1200" dirty="0">
              <a:solidFill>
                <a:srgbClr val="FF0000"/>
              </a:solidFill>
              <a:latin typeface="Times New Roman" pitchFamily="18" charset="0"/>
              <a:cs typeface="Times New Roman" pitchFamily="18" charset="0"/>
            </a:rPr>
            <a:t>.</a:t>
          </a:r>
          <a:endParaRPr lang="en-US" sz="2000" b="1" kern="1200" dirty="0">
            <a:latin typeface="Times New Roman" panose="02020603050405020304" pitchFamily="18" charset="0"/>
            <a:cs typeface="Times New Roman" panose="02020603050405020304" pitchFamily="18" charset="0"/>
          </a:endParaRPr>
        </a:p>
      </dsp:txBody>
      <dsp:txXfrm>
        <a:off x="890805" y="1401830"/>
        <a:ext cx="6693152" cy="131673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C7D6-B95E-4304-9224-55F3CBFFD92B}">
      <dsp:nvSpPr>
        <dsp:cNvPr id="0" name=""/>
        <dsp:cNvSpPr/>
      </dsp:nvSpPr>
      <dsp:spPr>
        <a:xfrm>
          <a:off x="0" y="0"/>
          <a:ext cx="3629191" cy="3629191"/>
        </a:xfrm>
        <a:prstGeom prst="pie">
          <a:avLst>
            <a:gd name="adj1" fmla="val 5400000"/>
            <a:gd name="adj2" fmla="val 1620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D22AD-3FF9-4284-9B17-A53E3D949D85}">
      <dsp:nvSpPr>
        <dsp:cNvPr id="0" name=""/>
        <dsp:cNvSpPr/>
      </dsp:nvSpPr>
      <dsp:spPr>
        <a:xfrm>
          <a:off x="1814595" y="0"/>
          <a:ext cx="6252576" cy="362919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err="1">
              <a:solidFill>
                <a:srgbClr val="0000CC"/>
              </a:solidFill>
              <a:latin typeface="Times New Roman" panose="02020603050405020304" pitchFamily="18" charset="0"/>
              <a:cs typeface="Times New Roman" panose="02020603050405020304" pitchFamily="18" charset="0"/>
            </a:rPr>
            <a:t>Mọi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cái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riêng</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đều</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là</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sự</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thống</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nhất</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các</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mặt</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đối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lập</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với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cái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đơn</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nhất</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và</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cái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chung</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cái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đơn</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nhất</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và</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cái</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chung</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có</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thể</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chuyển</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hóa</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cho</a:t>
          </a:r>
          <a:r>
            <a:rPr lang="en-US" sz="2000" b="1" kern="1200" dirty="0">
              <a:solidFill>
                <a:srgbClr val="0000CC"/>
              </a:solidFill>
              <a:latin typeface="Times New Roman" panose="02020603050405020304" pitchFamily="18" charset="0"/>
              <a:cs typeface="Times New Roman" panose="02020603050405020304" pitchFamily="18" charset="0"/>
            </a:rPr>
            <a:t> </a:t>
          </a:r>
          <a:r>
            <a:rPr lang="en-US" sz="2000" b="1" kern="1200" dirty="0" err="1">
              <a:solidFill>
                <a:srgbClr val="0000CC"/>
              </a:solidFill>
              <a:latin typeface="Times New Roman" panose="02020603050405020304" pitchFamily="18" charset="0"/>
              <a:cs typeface="Times New Roman" panose="02020603050405020304" pitchFamily="18" charset="0"/>
            </a:rPr>
            <a:t>nhau</a:t>
          </a:r>
          <a:r>
            <a:rPr lang="en-US" sz="2000" b="1" kern="1200" dirty="0">
              <a:solidFill>
                <a:srgbClr val="0000CC"/>
              </a:solidFill>
              <a:latin typeface="Times New Roman" panose="02020603050405020304" pitchFamily="18" charset="0"/>
              <a:cs typeface="Times New Roman" panose="02020603050405020304" pitchFamily="18" charset="0"/>
            </a:rPr>
            <a:t>.</a:t>
          </a:r>
        </a:p>
      </dsp:txBody>
      <dsp:txXfrm>
        <a:off x="1814595" y="0"/>
        <a:ext cx="6252576" cy="1088759"/>
      </dsp:txXfrm>
    </dsp:sp>
    <dsp:sp modelId="{345178B3-87ED-4C45-9A40-E90F5BF284B3}">
      <dsp:nvSpPr>
        <dsp:cNvPr id="0" name=""/>
        <dsp:cNvSpPr/>
      </dsp:nvSpPr>
      <dsp:spPr>
        <a:xfrm>
          <a:off x="635109" y="1088759"/>
          <a:ext cx="2358972" cy="2358972"/>
        </a:xfrm>
        <a:prstGeom prst="pie">
          <a:avLst>
            <a:gd name="adj1" fmla="val 5400000"/>
            <a:gd name="adj2" fmla="val 1620000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A4A2A-0336-480D-BF83-D8A3FD38D367}">
      <dsp:nvSpPr>
        <dsp:cNvPr id="0" name=""/>
        <dsp:cNvSpPr/>
      </dsp:nvSpPr>
      <dsp:spPr>
        <a:xfrm>
          <a:off x="1814595" y="1088759"/>
          <a:ext cx="6252576" cy="235897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Cái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chung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không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tồn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độc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lập</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mặt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riêng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liên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hệ</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không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tách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rời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đơn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nhất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như</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đơn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nhất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liên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hệ</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chặt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chẽ</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với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chung</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814595" y="1088759"/>
        <a:ext cx="6252576" cy="1088756"/>
      </dsp:txXfrm>
    </dsp:sp>
    <dsp:sp modelId="{17EA0EFD-1A13-4D76-B281-027BEDE8E365}">
      <dsp:nvSpPr>
        <dsp:cNvPr id="0" name=""/>
        <dsp:cNvSpPr/>
      </dsp:nvSpPr>
      <dsp:spPr>
        <a:xfrm rot="335144">
          <a:off x="1214712" y="2154336"/>
          <a:ext cx="1280421" cy="1088756"/>
        </a:xfrm>
        <a:prstGeom prst="pie">
          <a:avLst>
            <a:gd name="adj1" fmla="val 5400000"/>
            <a:gd name="adj2" fmla="val 1620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A4874-E75B-4EDF-AD2B-146C92955ED3}">
      <dsp:nvSpPr>
        <dsp:cNvPr id="0" name=""/>
        <dsp:cNvSpPr/>
      </dsp:nvSpPr>
      <dsp:spPr>
        <a:xfrm>
          <a:off x="1814595" y="2177516"/>
          <a:ext cx="6252576" cy="108875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err="1">
              <a:solidFill>
                <a:srgbClr val="FF0000"/>
              </a:solidFill>
              <a:latin typeface="Times New Roman" panose="02020603050405020304" pitchFamily="18" charset="0"/>
              <a:cs typeface="Times New Roman" panose="02020603050405020304" pitchFamily="18" charset="0"/>
            </a:rPr>
            <a:t>Cái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riêng</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là</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cái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toàn</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bộ</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cái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chung</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chỉ</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là</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bộ</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phận</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bởi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bên</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cạnh</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cái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chung</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thì</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bất</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cứ</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cái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riêng</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nào</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cũng</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có</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cái</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đơn</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nhất</a:t>
          </a:r>
          <a:endParaRPr lang="en-US" sz="2000" b="1" kern="1200" dirty="0">
            <a:solidFill>
              <a:srgbClr val="FF0000"/>
            </a:solidFill>
            <a:latin typeface="Times New Roman" panose="02020603050405020304" pitchFamily="18" charset="0"/>
            <a:cs typeface="Times New Roman" panose="02020603050405020304" pitchFamily="18" charset="0"/>
          </a:endParaRPr>
        </a:p>
      </dsp:txBody>
      <dsp:txXfrm>
        <a:off x="1814595" y="2177516"/>
        <a:ext cx="6252576" cy="108875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8D350-D85C-4418-B480-BB4488AF71FC}">
      <dsp:nvSpPr>
        <dsp:cNvPr id="0" name=""/>
        <dsp:cNvSpPr/>
      </dsp:nvSpPr>
      <dsp:spPr>
        <a:xfrm rot="5400000">
          <a:off x="-163873" y="165240"/>
          <a:ext cx="1092488" cy="764742"/>
        </a:xfrm>
        <a:prstGeom prst="chevron">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rgbClr val="000000"/>
              </a:solidFill>
              <a:latin typeface="Times New Roman" panose="02020603050405020304" pitchFamily="18" charset="0"/>
              <a:cs typeface="Times New Roman" panose="02020603050405020304" pitchFamily="18" charset="0"/>
            </a:rPr>
            <a:t>BC </a:t>
          </a:r>
        </a:p>
      </dsp:txBody>
      <dsp:txXfrm rot="-5400000">
        <a:off x="0" y="383738"/>
        <a:ext cx="764742" cy="327746"/>
      </dsp:txXfrm>
    </dsp:sp>
    <dsp:sp modelId="{AD2DAEB4-402A-42E0-9689-5DA434AADDA6}">
      <dsp:nvSpPr>
        <dsp:cNvPr id="0" name=""/>
        <dsp:cNvSpPr/>
      </dsp:nvSpPr>
      <dsp:spPr>
        <a:xfrm rot="5400000">
          <a:off x="1817246" y="-1051137"/>
          <a:ext cx="710117" cy="281512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err="1">
              <a:solidFill>
                <a:srgbClr val="FF0000"/>
              </a:solidFill>
              <a:latin typeface="Times New Roman" panose="02020603050405020304" pitchFamily="18" charset="0"/>
              <a:cs typeface="Times New Roman" panose="02020603050405020304" pitchFamily="18" charset="0"/>
            </a:rPr>
            <a:t>Cái</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bên</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trong</a:t>
          </a:r>
          <a:endParaRPr lang="en-US" sz="2300" b="1" kern="1200" dirty="0">
            <a:solidFill>
              <a:srgbClr val="FF0000"/>
            </a:solidFill>
            <a:latin typeface="Times New Roman" panose="02020603050405020304" pitchFamily="18" charset="0"/>
            <a:cs typeface="Times New Roman" panose="02020603050405020304" pitchFamily="18" charset="0"/>
          </a:endParaRPr>
        </a:p>
      </dsp:txBody>
      <dsp:txXfrm rot="-5400000">
        <a:off x="764742" y="36032"/>
        <a:ext cx="2780461" cy="640787"/>
      </dsp:txXfrm>
    </dsp:sp>
    <dsp:sp modelId="{BCE9D239-1BD2-417A-9DBB-DC63BC6A505C}">
      <dsp:nvSpPr>
        <dsp:cNvPr id="0" name=""/>
        <dsp:cNvSpPr/>
      </dsp:nvSpPr>
      <dsp:spPr>
        <a:xfrm rot="5400000">
          <a:off x="-163873" y="1099361"/>
          <a:ext cx="1092488" cy="764742"/>
        </a:xfrm>
        <a:prstGeom prst="chevron">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solidFill>
                <a:srgbClr val="000000"/>
              </a:solidFill>
              <a:latin typeface="Times New Roman" panose="02020603050405020304" pitchFamily="18" charset="0"/>
              <a:cs typeface="Times New Roman" panose="02020603050405020304" pitchFamily="18" charset="0"/>
            </a:rPr>
            <a:t>Bản</a:t>
          </a:r>
          <a:endParaRPr lang="en-US" sz="2200" b="1" kern="1200" dirty="0">
            <a:solidFill>
              <a:srgbClr val="000000"/>
            </a:solidFill>
            <a:latin typeface="Times New Roman" panose="02020603050405020304" pitchFamily="18" charset="0"/>
            <a:cs typeface="Times New Roman" panose="02020603050405020304" pitchFamily="18" charset="0"/>
          </a:endParaRPr>
        </a:p>
      </dsp:txBody>
      <dsp:txXfrm rot="-5400000">
        <a:off x="0" y="1317859"/>
        <a:ext cx="764742" cy="327746"/>
      </dsp:txXfrm>
    </dsp:sp>
    <dsp:sp modelId="{77E5BF2B-2BE0-4975-8F56-BA8553522B96}">
      <dsp:nvSpPr>
        <dsp:cNvPr id="0" name=""/>
        <dsp:cNvSpPr/>
      </dsp:nvSpPr>
      <dsp:spPr>
        <a:xfrm rot="5400000">
          <a:off x="1817246" y="-117015"/>
          <a:ext cx="710117" cy="281512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err="1">
              <a:solidFill>
                <a:srgbClr val="FF0000"/>
              </a:solidFill>
              <a:latin typeface="Times New Roman" panose="02020603050405020304" pitchFamily="18" charset="0"/>
              <a:cs typeface="Times New Roman" panose="02020603050405020304" pitchFamily="18" charset="0"/>
            </a:rPr>
            <a:t>Cái</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chung</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sâu</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sắc</a:t>
          </a:r>
          <a:endParaRPr lang="en-US" sz="2300" b="1" kern="1200" dirty="0">
            <a:solidFill>
              <a:srgbClr val="FF0000"/>
            </a:solidFill>
            <a:latin typeface="Times New Roman" panose="02020603050405020304" pitchFamily="18" charset="0"/>
            <a:cs typeface="Times New Roman" panose="02020603050405020304" pitchFamily="18" charset="0"/>
          </a:endParaRPr>
        </a:p>
      </dsp:txBody>
      <dsp:txXfrm rot="-5400000">
        <a:off x="764742" y="970154"/>
        <a:ext cx="2780461" cy="640787"/>
      </dsp:txXfrm>
    </dsp:sp>
    <dsp:sp modelId="{4E7230AA-CE95-438E-8DAA-D528433E1D7E}">
      <dsp:nvSpPr>
        <dsp:cNvPr id="0" name=""/>
        <dsp:cNvSpPr/>
      </dsp:nvSpPr>
      <dsp:spPr>
        <a:xfrm rot="5400000">
          <a:off x="-163873" y="2033483"/>
          <a:ext cx="1092488" cy="764742"/>
        </a:xfrm>
        <a:prstGeom prst="chevron">
          <a:avLst/>
        </a:prstGeom>
        <a:solidFill>
          <a:schemeClr val="accent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solidFill>
                <a:srgbClr val="000000"/>
              </a:solidFill>
              <a:latin typeface="Times New Roman" panose="02020603050405020304" pitchFamily="18" charset="0"/>
              <a:cs typeface="Times New Roman" panose="02020603050405020304" pitchFamily="18" charset="0"/>
            </a:rPr>
            <a:t>Chất</a:t>
          </a:r>
          <a:endParaRPr lang="en-US" sz="2200" b="1" kern="1200" dirty="0">
            <a:solidFill>
              <a:srgbClr val="000000"/>
            </a:solidFill>
            <a:latin typeface="Times New Roman" panose="02020603050405020304" pitchFamily="18" charset="0"/>
            <a:cs typeface="Times New Roman" panose="02020603050405020304" pitchFamily="18" charset="0"/>
          </a:endParaRPr>
        </a:p>
      </dsp:txBody>
      <dsp:txXfrm rot="-5400000">
        <a:off x="0" y="2251981"/>
        <a:ext cx="764742" cy="327746"/>
      </dsp:txXfrm>
    </dsp:sp>
    <dsp:sp modelId="{F4678F9B-4081-4CEA-B4D3-4CB2D623FC6B}">
      <dsp:nvSpPr>
        <dsp:cNvPr id="0" name=""/>
        <dsp:cNvSpPr/>
      </dsp:nvSpPr>
      <dsp:spPr>
        <a:xfrm rot="5400000">
          <a:off x="1817246" y="817105"/>
          <a:ext cx="710117" cy="2815126"/>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err="1">
              <a:solidFill>
                <a:srgbClr val="FF0000"/>
              </a:solidFill>
              <a:latin typeface="Times New Roman" panose="02020603050405020304" pitchFamily="18" charset="0"/>
              <a:cs typeface="Times New Roman" panose="02020603050405020304" pitchFamily="18" charset="0"/>
            </a:rPr>
            <a:t>Tương</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đối</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ổn</a:t>
          </a:r>
          <a:r>
            <a:rPr lang="en-US" sz="2300" b="1" kern="1200" dirty="0">
              <a:solidFill>
                <a:srgbClr val="FF0000"/>
              </a:solidFill>
              <a:latin typeface="Times New Roman" panose="02020603050405020304" pitchFamily="18" charset="0"/>
              <a:cs typeface="Times New Roman" panose="02020603050405020304" pitchFamily="18" charset="0"/>
            </a:rPr>
            <a:t> </a:t>
          </a:r>
          <a:r>
            <a:rPr lang="en-US" sz="2300" b="1" kern="1200" dirty="0" err="1">
              <a:solidFill>
                <a:srgbClr val="FF0000"/>
              </a:solidFill>
              <a:latin typeface="Times New Roman" panose="02020603050405020304" pitchFamily="18" charset="0"/>
              <a:cs typeface="Times New Roman" panose="02020603050405020304" pitchFamily="18" charset="0"/>
            </a:rPr>
            <a:t>định</a:t>
          </a:r>
          <a:endParaRPr lang="en-US" sz="2300" b="1" kern="1200" dirty="0">
            <a:solidFill>
              <a:srgbClr val="FF0000"/>
            </a:solidFill>
            <a:latin typeface="Times New Roman" panose="02020603050405020304" pitchFamily="18" charset="0"/>
            <a:cs typeface="Times New Roman" panose="02020603050405020304" pitchFamily="18" charset="0"/>
          </a:endParaRPr>
        </a:p>
      </dsp:txBody>
      <dsp:txXfrm rot="-5400000">
        <a:off x="764742" y="1904275"/>
        <a:ext cx="2780461" cy="64078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172DA-248B-4ABE-8767-B3A836CC19BA}">
      <dsp:nvSpPr>
        <dsp:cNvPr id="0" name=""/>
        <dsp:cNvSpPr/>
      </dsp:nvSpPr>
      <dsp:spPr>
        <a:xfrm rot="5400000">
          <a:off x="-164307" y="164702"/>
          <a:ext cx="1095382" cy="766767"/>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HT</a:t>
          </a:r>
        </a:p>
      </dsp:txBody>
      <dsp:txXfrm rot="-5400000">
        <a:off x="1" y="383779"/>
        <a:ext cx="766767" cy="328615"/>
      </dsp:txXfrm>
    </dsp:sp>
    <dsp:sp modelId="{37E7348A-7715-4DAE-8536-E4B6DA19B799}">
      <dsp:nvSpPr>
        <dsp:cNvPr id="0" name=""/>
        <dsp:cNvSpPr/>
      </dsp:nvSpPr>
      <dsp:spPr>
        <a:xfrm rot="5400000">
          <a:off x="1850571" y="-1083407"/>
          <a:ext cx="711998" cy="28796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err="1">
              <a:solidFill>
                <a:schemeClr val="tx2"/>
              </a:solidFill>
              <a:latin typeface="Times New Roman" panose="02020603050405020304" pitchFamily="18" charset="0"/>
              <a:cs typeface="Times New Roman" panose="02020603050405020304" pitchFamily="18" charset="0"/>
            </a:rPr>
            <a:t>Cái</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bên</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ngoài</a:t>
          </a:r>
          <a:endParaRPr lang="en-US" sz="2300" b="1" kern="1200" dirty="0">
            <a:solidFill>
              <a:schemeClr val="tx2"/>
            </a:solidFill>
            <a:latin typeface="Times New Roman" panose="02020603050405020304" pitchFamily="18" charset="0"/>
            <a:cs typeface="Times New Roman" panose="02020603050405020304" pitchFamily="18" charset="0"/>
          </a:endParaRPr>
        </a:p>
      </dsp:txBody>
      <dsp:txXfrm rot="-5400000">
        <a:off x="766768" y="35153"/>
        <a:ext cx="2844848" cy="642484"/>
      </dsp:txXfrm>
    </dsp:sp>
    <dsp:sp modelId="{3580F63C-45A3-4D95-98D0-F154F9569ADD}">
      <dsp:nvSpPr>
        <dsp:cNvPr id="0" name=""/>
        <dsp:cNvSpPr/>
      </dsp:nvSpPr>
      <dsp:spPr>
        <a:xfrm rot="5400000">
          <a:off x="-164307" y="1098349"/>
          <a:ext cx="1095382" cy="766767"/>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imes New Roman" panose="02020603050405020304" pitchFamily="18" charset="0"/>
              <a:cs typeface="Times New Roman" panose="02020603050405020304" pitchFamily="18" charset="0"/>
            </a:rPr>
            <a:t>Hiện</a:t>
          </a:r>
          <a:r>
            <a:rPr lang="en-US" sz="2000" b="1" kern="1200" dirty="0">
              <a:latin typeface="Times New Roman" panose="02020603050405020304" pitchFamily="18" charset="0"/>
              <a:cs typeface="Times New Roman" panose="02020603050405020304" pitchFamily="18" charset="0"/>
            </a:rPr>
            <a:t> </a:t>
          </a:r>
        </a:p>
      </dsp:txBody>
      <dsp:txXfrm rot="-5400000">
        <a:off x="1" y="1317426"/>
        <a:ext cx="766767" cy="328615"/>
      </dsp:txXfrm>
    </dsp:sp>
    <dsp:sp modelId="{54F9C974-0D7C-4D90-9BF7-BF7BC6914DED}">
      <dsp:nvSpPr>
        <dsp:cNvPr id="0" name=""/>
        <dsp:cNvSpPr/>
      </dsp:nvSpPr>
      <dsp:spPr>
        <a:xfrm rot="5400000">
          <a:off x="1850571" y="-149761"/>
          <a:ext cx="711998" cy="28796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err="1">
              <a:solidFill>
                <a:schemeClr val="tx2"/>
              </a:solidFill>
              <a:latin typeface="Times New Roman" panose="02020603050405020304" pitchFamily="18" charset="0"/>
              <a:cs typeface="Times New Roman" panose="02020603050405020304" pitchFamily="18" charset="0"/>
            </a:rPr>
            <a:t>Cái</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riêng</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cái</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phong</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phú</a:t>
          </a:r>
          <a:endParaRPr lang="en-US" sz="2300" b="1" kern="1200" dirty="0">
            <a:solidFill>
              <a:schemeClr val="tx2"/>
            </a:solidFill>
            <a:latin typeface="Times New Roman" panose="02020603050405020304" pitchFamily="18" charset="0"/>
            <a:cs typeface="Times New Roman" panose="02020603050405020304" pitchFamily="18" charset="0"/>
          </a:endParaRPr>
        </a:p>
      </dsp:txBody>
      <dsp:txXfrm rot="-5400000">
        <a:off x="766768" y="968799"/>
        <a:ext cx="2844848" cy="642484"/>
      </dsp:txXfrm>
    </dsp:sp>
    <dsp:sp modelId="{89A70CB9-FBDB-4E7A-95A7-BDD319F4EFB6}">
      <dsp:nvSpPr>
        <dsp:cNvPr id="0" name=""/>
        <dsp:cNvSpPr/>
      </dsp:nvSpPr>
      <dsp:spPr>
        <a:xfrm rot="5400000">
          <a:off x="-164307" y="2031995"/>
          <a:ext cx="1095382" cy="766767"/>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imes New Roman" panose="02020603050405020304" pitchFamily="18" charset="0"/>
              <a:cs typeface="Times New Roman" panose="02020603050405020304" pitchFamily="18" charset="0"/>
            </a:rPr>
            <a:t>Tượng</a:t>
          </a:r>
          <a:endParaRPr lang="en-US" sz="2000" b="1" kern="1200" dirty="0">
            <a:latin typeface="Times New Roman" panose="02020603050405020304" pitchFamily="18" charset="0"/>
            <a:cs typeface="Times New Roman" panose="02020603050405020304" pitchFamily="18" charset="0"/>
          </a:endParaRPr>
        </a:p>
      </dsp:txBody>
      <dsp:txXfrm rot="-5400000">
        <a:off x="1" y="2251072"/>
        <a:ext cx="766767" cy="328615"/>
      </dsp:txXfrm>
    </dsp:sp>
    <dsp:sp modelId="{FD4AF19C-1495-4020-8A9E-D82ECDF4CBD1}">
      <dsp:nvSpPr>
        <dsp:cNvPr id="0" name=""/>
        <dsp:cNvSpPr/>
      </dsp:nvSpPr>
      <dsp:spPr>
        <a:xfrm rot="5400000">
          <a:off x="1850571" y="783884"/>
          <a:ext cx="711998" cy="287960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kern="1200" dirty="0" err="1">
              <a:solidFill>
                <a:schemeClr val="tx2"/>
              </a:solidFill>
              <a:latin typeface="Times New Roman" panose="02020603050405020304" pitchFamily="18" charset="0"/>
              <a:cs typeface="Times New Roman" panose="02020603050405020304" pitchFamily="18" charset="0"/>
            </a:rPr>
            <a:t>Cái</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thường</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xuyên</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biến</a:t>
          </a:r>
          <a:r>
            <a:rPr lang="en-US" sz="2300" b="1" kern="1200" dirty="0">
              <a:solidFill>
                <a:schemeClr val="tx2"/>
              </a:solidFill>
              <a:latin typeface="Times New Roman" panose="02020603050405020304" pitchFamily="18" charset="0"/>
              <a:cs typeface="Times New Roman" panose="02020603050405020304" pitchFamily="18" charset="0"/>
            </a:rPr>
            <a:t> </a:t>
          </a:r>
          <a:r>
            <a:rPr lang="en-US" sz="2300" b="1" kern="1200" dirty="0" err="1">
              <a:solidFill>
                <a:schemeClr val="tx2"/>
              </a:solidFill>
              <a:latin typeface="Times New Roman" panose="02020603050405020304" pitchFamily="18" charset="0"/>
              <a:cs typeface="Times New Roman" panose="02020603050405020304" pitchFamily="18" charset="0"/>
            </a:rPr>
            <a:t>đổi</a:t>
          </a:r>
          <a:endParaRPr lang="en-US" sz="2300" b="1" kern="1200" dirty="0">
            <a:solidFill>
              <a:schemeClr val="tx2"/>
            </a:solidFill>
            <a:latin typeface="Times New Roman" panose="02020603050405020304" pitchFamily="18" charset="0"/>
            <a:cs typeface="Times New Roman" panose="02020603050405020304" pitchFamily="18" charset="0"/>
          </a:endParaRPr>
        </a:p>
      </dsp:txBody>
      <dsp:txXfrm rot="-5400000">
        <a:off x="766768" y="1902445"/>
        <a:ext cx="2844848" cy="64248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A126B-33FE-454D-BE9F-C9A23D29629E}">
      <dsp:nvSpPr>
        <dsp:cNvPr id="0" name=""/>
        <dsp:cNvSpPr/>
      </dsp:nvSpPr>
      <dsp:spPr>
        <a:xfrm>
          <a:off x="548840" y="667"/>
          <a:ext cx="1253602" cy="752161"/>
        </a:xfrm>
        <a:prstGeom prst="rect">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bg1"/>
              </a:solidFill>
              <a:latin typeface="Times New Roman" panose="02020603050405020304" pitchFamily="18" charset="0"/>
              <a:cs typeface="Times New Roman" panose="02020603050405020304" pitchFamily="18" charset="0"/>
            </a:rPr>
            <a:t>Quy</a:t>
          </a:r>
          <a:r>
            <a:rPr lang="en-US" sz="2800" b="1" kern="1200" dirty="0">
              <a:solidFill>
                <a:schemeClr val="bg1"/>
              </a:solidFill>
              <a:latin typeface="Times New Roman" panose="02020603050405020304" pitchFamily="18" charset="0"/>
              <a:cs typeface="Times New Roman" panose="02020603050405020304" pitchFamily="18" charset="0"/>
            </a:rPr>
            <a:t> </a:t>
          </a:r>
          <a:r>
            <a:rPr lang="en-US" sz="2400" b="1" kern="1200" dirty="0" err="1">
              <a:solidFill>
                <a:schemeClr val="bg1"/>
              </a:solidFill>
              <a:latin typeface="Times New Roman" panose="02020603050405020304" pitchFamily="18" charset="0"/>
              <a:cs typeface="Times New Roman" panose="02020603050405020304" pitchFamily="18" charset="0"/>
            </a:rPr>
            <a:t>luật</a:t>
          </a:r>
          <a:r>
            <a:rPr lang="en-US" sz="2800" b="1" kern="1200" dirty="0">
              <a:solidFill>
                <a:schemeClr val="bg1"/>
              </a:solidFill>
              <a:latin typeface="Times New Roman" panose="02020603050405020304" pitchFamily="18" charset="0"/>
              <a:cs typeface="Times New Roman" panose="02020603050405020304" pitchFamily="18" charset="0"/>
            </a:rPr>
            <a:t> </a:t>
          </a:r>
          <a:r>
            <a:rPr lang="en-US" sz="2800" b="1" kern="1200" dirty="0" err="1">
              <a:solidFill>
                <a:schemeClr val="bg1"/>
              </a:solidFill>
              <a:latin typeface="Times New Roman" panose="02020603050405020304" pitchFamily="18" charset="0"/>
              <a:cs typeface="Times New Roman" panose="02020603050405020304" pitchFamily="18" charset="0"/>
            </a:rPr>
            <a:t>riêng</a:t>
          </a:r>
          <a:endParaRPr lang="en-US" sz="2800" b="1" kern="1200" dirty="0">
            <a:solidFill>
              <a:schemeClr val="bg1"/>
            </a:solidFill>
            <a:latin typeface="Times New Roman" panose="02020603050405020304" pitchFamily="18" charset="0"/>
            <a:cs typeface="Times New Roman" panose="02020603050405020304" pitchFamily="18" charset="0"/>
          </a:endParaRPr>
        </a:p>
      </dsp:txBody>
      <dsp:txXfrm>
        <a:off x="548840" y="667"/>
        <a:ext cx="1253602" cy="752161"/>
      </dsp:txXfrm>
    </dsp:sp>
    <dsp:sp modelId="{8BD3E339-34E5-4E2C-A728-0D98C8AD145C}">
      <dsp:nvSpPr>
        <dsp:cNvPr id="0" name=""/>
        <dsp:cNvSpPr/>
      </dsp:nvSpPr>
      <dsp:spPr>
        <a:xfrm>
          <a:off x="1927803" y="667"/>
          <a:ext cx="1253602" cy="752161"/>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4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4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itchFamily="34" charset="0"/>
              <a:cs typeface="Times New Roman" panose="02020603050405020304" pitchFamily="18" charset="0"/>
            </a:rPr>
            <a:t>chung</a:t>
          </a:r>
          <a:endParaRPr lang="en-US" sz="2400" b="1" kern="1200" dirty="0">
            <a:solidFill>
              <a:schemeClr val="tx2"/>
            </a:solidFill>
            <a:latin typeface="Times New Roman" panose="02020603050405020304" pitchFamily="18" charset="0"/>
            <a:ea typeface="Tahoma" pitchFamily="34" charset="0"/>
            <a:cs typeface="Times New Roman" panose="02020603050405020304" pitchFamily="18" charset="0"/>
          </a:endParaRPr>
        </a:p>
      </dsp:txBody>
      <dsp:txXfrm>
        <a:off x="1927803" y="667"/>
        <a:ext cx="1253602" cy="752161"/>
      </dsp:txXfrm>
    </dsp:sp>
    <dsp:sp modelId="{6F16F8BD-4A68-423F-96A6-551084C9DC36}">
      <dsp:nvSpPr>
        <dsp:cNvPr id="0" name=""/>
        <dsp:cNvSpPr/>
      </dsp:nvSpPr>
      <dsp:spPr>
        <a:xfrm>
          <a:off x="3306766" y="667"/>
          <a:ext cx="1253602" cy="752161"/>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Quy</a:t>
          </a:r>
          <a:r>
            <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luật</a:t>
          </a:r>
          <a:r>
            <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phổ</a:t>
          </a:r>
          <a:r>
            <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bg1"/>
              </a:solidFill>
              <a:latin typeface="Times New Roman" panose="02020603050405020304" pitchFamily="18" charset="0"/>
              <a:ea typeface="Tahoma" pitchFamily="34" charset="0"/>
              <a:cs typeface="Times New Roman" panose="02020603050405020304" pitchFamily="18" charset="0"/>
            </a:rPr>
            <a:t>biến</a:t>
          </a:r>
          <a:endParaRPr lang="en-US" sz="2800" b="1" kern="1200" dirty="0">
            <a:solidFill>
              <a:schemeClr val="bg1"/>
            </a:solidFill>
            <a:latin typeface="Times New Roman" panose="02020603050405020304" pitchFamily="18" charset="0"/>
            <a:ea typeface="Tahoma" pitchFamily="34" charset="0"/>
            <a:cs typeface="Times New Roman" panose="02020603050405020304" pitchFamily="18" charset="0"/>
          </a:endParaRPr>
        </a:p>
      </dsp:txBody>
      <dsp:txXfrm>
        <a:off x="3306766" y="667"/>
        <a:ext cx="1253602" cy="752161"/>
      </dsp:txXfrm>
    </dsp:sp>
    <dsp:sp modelId="{3957761A-623C-4BDC-87C0-DA84D447A052}">
      <dsp:nvSpPr>
        <dsp:cNvPr id="0" name=""/>
        <dsp:cNvSpPr/>
      </dsp:nvSpPr>
      <dsp:spPr>
        <a:xfrm>
          <a:off x="860586" y="760949"/>
          <a:ext cx="3388036" cy="752161"/>
        </a:xfrm>
        <a:prstGeom prst="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mức</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độ</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của</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tính</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phổ</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biến</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p>
      </dsp:txBody>
      <dsp:txXfrm>
        <a:off x="860586" y="760949"/>
        <a:ext cx="3388036" cy="75216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A126B-33FE-454D-BE9F-C9A23D29629E}">
      <dsp:nvSpPr>
        <dsp:cNvPr id="0" name=""/>
        <dsp:cNvSpPr/>
      </dsp:nvSpPr>
      <dsp:spPr>
        <a:xfrm>
          <a:off x="459914" y="1579"/>
          <a:ext cx="1298465" cy="779079"/>
        </a:xfrm>
        <a:prstGeom prst="rect">
          <a:avLst/>
        </a:prstGeom>
        <a:solidFill>
          <a:srgbClr val="00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latin typeface="Times New Roman" panose="02020603050405020304" pitchFamily="18" charset="0"/>
              <a:cs typeface="Times New Roman" panose="02020603050405020304" pitchFamily="18" charset="0"/>
            </a:rPr>
            <a:t>Quy</a:t>
          </a:r>
          <a:r>
            <a:rPr lang="en-US" sz="2000" b="1" kern="1200" dirty="0">
              <a:latin typeface="Times New Roman" panose="02020603050405020304" pitchFamily="18" charset="0"/>
              <a:cs typeface="Times New Roman" panose="02020603050405020304" pitchFamily="18" charset="0"/>
            </a:rPr>
            <a:t> </a:t>
          </a:r>
          <a:r>
            <a:rPr lang="en-US" sz="2000" b="1" kern="1200" dirty="0" err="1">
              <a:latin typeface="Times New Roman" panose="02020603050405020304" pitchFamily="18" charset="0"/>
              <a:cs typeface="Times New Roman" panose="02020603050405020304" pitchFamily="18" charset="0"/>
            </a:rPr>
            <a:t>luật</a:t>
          </a:r>
          <a:r>
            <a:rPr lang="en-US" sz="2000" b="1" kern="1200" dirty="0">
              <a:latin typeface="Times New Roman" panose="02020603050405020304" pitchFamily="18" charset="0"/>
              <a:cs typeface="Times New Roman" panose="02020603050405020304" pitchFamily="18" charset="0"/>
            </a:rPr>
            <a:t> </a:t>
          </a:r>
          <a:r>
            <a:rPr lang="en-US" sz="2000" b="1" kern="1200" dirty="0" err="1">
              <a:latin typeface="Times New Roman" panose="02020603050405020304" pitchFamily="18" charset="0"/>
              <a:cs typeface="Times New Roman" panose="02020603050405020304" pitchFamily="18" charset="0"/>
            </a:rPr>
            <a:t>tự</a:t>
          </a:r>
          <a:r>
            <a:rPr lang="en-US" sz="2000" b="1" kern="1200" dirty="0">
              <a:latin typeface="Times New Roman" panose="02020603050405020304" pitchFamily="18" charset="0"/>
              <a:cs typeface="Times New Roman" panose="02020603050405020304" pitchFamily="18" charset="0"/>
            </a:rPr>
            <a:t> </a:t>
          </a:r>
          <a:r>
            <a:rPr lang="en-US" sz="2000" b="1" kern="1200" dirty="0" err="1">
              <a:latin typeface="Times New Roman" panose="02020603050405020304" pitchFamily="18" charset="0"/>
              <a:cs typeface="Times New Roman" panose="02020603050405020304" pitchFamily="18" charset="0"/>
            </a:rPr>
            <a:t>nhiên</a:t>
          </a:r>
          <a:endParaRPr lang="en-US" sz="2000" b="1" kern="1200" dirty="0">
            <a:latin typeface="Times New Roman" panose="02020603050405020304" pitchFamily="18" charset="0"/>
            <a:cs typeface="Times New Roman" panose="02020603050405020304" pitchFamily="18" charset="0"/>
          </a:endParaRPr>
        </a:p>
      </dsp:txBody>
      <dsp:txXfrm>
        <a:off x="459914" y="1579"/>
        <a:ext cx="1298465" cy="779079"/>
      </dsp:txXfrm>
    </dsp:sp>
    <dsp:sp modelId="{8BD3E339-34E5-4E2C-A728-0D98C8AD145C}">
      <dsp:nvSpPr>
        <dsp:cNvPr id="0" name=""/>
        <dsp:cNvSpPr/>
      </dsp:nvSpPr>
      <dsp:spPr>
        <a:xfrm>
          <a:off x="1888227" y="1579"/>
          <a:ext cx="1298465" cy="779079"/>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ea typeface="Tahoma" pitchFamily="34" charset="0"/>
              <a:cs typeface="Times New Roman" panose="02020603050405020304" pitchFamily="18" charset="0"/>
            </a:rPr>
            <a:t>Quy</a:t>
          </a:r>
          <a:r>
            <a:rPr lang="en-US" sz="20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itchFamily="34" charset="0"/>
              <a:cs typeface="Times New Roman" panose="02020603050405020304" pitchFamily="18" charset="0"/>
            </a:rPr>
            <a:t>luật</a:t>
          </a:r>
          <a:r>
            <a:rPr lang="en-US" sz="20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itchFamily="34" charset="0"/>
              <a:cs typeface="Times New Roman" panose="02020603050405020304" pitchFamily="18" charset="0"/>
            </a:rPr>
            <a:t>xã</a:t>
          </a:r>
          <a:r>
            <a:rPr lang="en-US" sz="20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itchFamily="34" charset="0"/>
              <a:cs typeface="Times New Roman" panose="02020603050405020304" pitchFamily="18" charset="0"/>
            </a:rPr>
            <a:t>hội</a:t>
          </a:r>
          <a:endParaRPr lang="en-US" sz="2000" b="1" kern="1200" dirty="0">
            <a:solidFill>
              <a:schemeClr val="tx2"/>
            </a:solidFill>
            <a:latin typeface="Times New Roman" panose="02020603050405020304" pitchFamily="18" charset="0"/>
            <a:ea typeface="Tahoma" pitchFamily="34" charset="0"/>
            <a:cs typeface="Times New Roman" panose="02020603050405020304" pitchFamily="18" charset="0"/>
          </a:endParaRPr>
        </a:p>
      </dsp:txBody>
      <dsp:txXfrm>
        <a:off x="1888227" y="1579"/>
        <a:ext cx="1298465" cy="779079"/>
      </dsp:txXfrm>
    </dsp:sp>
    <dsp:sp modelId="{6F16F8BD-4A68-423F-96A6-551084C9DC36}">
      <dsp:nvSpPr>
        <dsp:cNvPr id="0" name=""/>
        <dsp:cNvSpPr/>
      </dsp:nvSpPr>
      <dsp:spPr>
        <a:xfrm>
          <a:off x="3316539" y="1579"/>
          <a:ext cx="1298465" cy="779079"/>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latin typeface="Times New Roman" panose="02020603050405020304" pitchFamily="18" charset="0"/>
              <a:ea typeface="Tahoma" pitchFamily="34" charset="0"/>
              <a:cs typeface="Times New Roman" panose="02020603050405020304" pitchFamily="18" charset="0"/>
            </a:rPr>
            <a:t>Quy luật tư duy</a:t>
          </a:r>
        </a:p>
      </dsp:txBody>
      <dsp:txXfrm>
        <a:off x="3316539" y="1579"/>
        <a:ext cx="1298465" cy="779079"/>
      </dsp:txXfrm>
    </dsp:sp>
    <dsp:sp modelId="{3957761A-623C-4BDC-87C0-DA84D447A052}">
      <dsp:nvSpPr>
        <dsp:cNvPr id="0" name=""/>
        <dsp:cNvSpPr/>
      </dsp:nvSpPr>
      <dsp:spPr>
        <a:xfrm>
          <a:off x="782817" y="784785"/>
          <a:ext cx="3509285" cy="779079"/>
        </a:xfrm>
        <a:prstGeom prst="rect">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Căn</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cứ</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vào</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lĩnh</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vực</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p>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tác</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800" b="1" kern="1200" dirty="0" err="1">
              <a:solidFill>
                <a:schemeClr val="tx2"/>
              </a:solidFill>
              <a:latin typeface="Times New Roman" panose="02020603050405020304" pitchFamily="18" charset="0"/>
              <a:ea typeface="Tahoma" pitchFamily="34" charset="0"/>
              <a:cs typeface="Times New Roman" panose="02020603050405020304" pitchFamily="18" charset="0"/>
            </a:rPr>
            <a:t>động</a:t>
          </a:r>
          <a:r>
            <a:rPr lang="en-US" sz="2800" b="1" kern="1200" dirty="0">
              <a:solidFill>
                <a:schemeClr val="tx2"/>
              </a:solidFill>
              <a:latin typeface="Times New Roman" panose="02020603050405020304" pitchFamily="18" charset="0"/>
              <a:ea typeface="Tahoma" pitchFamily="34" charset="0"/>
              <a:cs typeface="Times New Roman" panose="02020603050405020304" pitchFamily="18" charset="0"/>
            </a:rPr>
            <a:t> </a:t>
          </a:r>
        </a:p>
      </dsp:txBody>
      <dsp:txXfrm>
        <a:off x="782817" y="784785"/>
        <a:ext cx="3509285" cy="77907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2782489" cy="2424366"/>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4208237" y="1745812"/>
          <a:ext cx="2010352" cy="1241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Cách</a:t>
          </a:r>
          <a:r>
            <a:rPr lang="en-US" sz="4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thức</a:t>
          </a:r>
          <a:endParaRPr lang="en-US" sz="4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208237" y="1745812"/>
        <a:ext cx="2010352" cy="1241759"/>
      </dsp:txXfrm>
    </dsp:sp>
    <dsp:sp modelId="{E73DDDB3-60D7-4963-8288-C85D45E82AD9}">
      <dsp:nvSpPr>
        <dsp:cNvPr id="0" name=""/>
        <dsp:cNvSpPr/>
      </dsp:nvSpPr>
      <dsp:spPr>
        <a:xfrm>
          <a:off x="4030864" y="1568591"/>
          <a:ext cx="482808" cy="482933"/>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5927076" y="1568653"/>
          <a:ext cx="482933" cy="482808"/>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4030801" y="2682164"/>
          <a:ext cx="482933" cy="482808"/>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5927138" y="2682102"/>
          <a:ext cx="482808" cy="482933"/>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0" y="2320649"/>
          <a:ext cx="744093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0" y="1323893"/>
          <a:ext cx="744093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0" y="327137"/>
          <a:ext cx="744093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934641" y="364"/>
          <a:ext cx="5506288" cy="326773"/>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t>
          </a:r>
        </a:p>
      </dsp:txBody>
      <dsp:txXfrm>
        <a:off x="1934641" y="364"/>
        <a:ext cx="5506288" cy="326773"/>
      </dsp:txXfrm>
    </dsp:sp>
    <dsp:sp modelId="{95AA686E-C137-4A3E-9FEF-D3AD0912EC31}">
      <dsp:nvSpPr>
        <dsp:cNvPr id="0" name=""/>
        <dsp:cNvSpPr/>
      </dsp:nvSpPr>
      <dsp:spPr>
        <a:xfrm>
          <a:off x="0" y="364"/>
          <a:ext cx="1934641" cy="326773"/>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1.Giải </a:t>
          </a:r>
          <a:r>
            <a:rPr lang="en-US" sz="2000" b="1" kern="1200" dirty="0" err="1">
              <a:solidFill>
                <a:schemeClr val="tx2"/>
              </a:solidFill>
              <a:latin typeface="Times New Roman" panose="02020603050405020304" pitchFamily="18" charset="0"/>
              <a:cs typeface="Times New Roman" panose="02020603050405020304" pitchFamily="18" charset="0"/>
            </a:rPr>
            <a:t>quyết</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15955" y="16319"/>
        <a:ext cx="1902731" cy="310818"/>
      </dsp:txXfrm>
    </dsp:sp>
    <dsp:sp modelId="{7614B290-0C2E-4744-B26B-D7F2B8EE6BE5}">
      <dsp:nvSpPr>
        <dsp:cNvPr id="0" name=""/>
        <dsp:cNvSpPr/>
      </dsp:nvSpPr>
      <dsp:spPr>
        <a:xfrm>
          <a:off x="0" y="327137"/>
          <a:ext cx="7440930" cy="653644"/>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Giải</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quyết</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hai</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mặt</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vấn</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đề</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bản</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triết</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học</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trên</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lập</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trường</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CNDVBC</a:t>
          </a:r>
        </a:p>
      </dsp:txBody>
      <dsp:txXfrm>
        <a:off x="0" y="327137"/>
        <a:ext cx="7440930" cy="653644"/>
      </dsp:txXfrm>
    </dsp:sp>
    <dsp:sp modelId="{99AB1CB7-AD60-4AC4-8294-C4C512DEC9C5}">
      <dsp:nvSpPr>
        <dsp:cNvPr id="0" name=""/>
        <dsp:cNvSpPr/>
      </dsp:nvSpPr>
      <dsp:spPr>
        <a:xfrm>
          <a:off x="1934641" y="997120"/>
          <a:ext cx="5506288" cy="326773"/>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t>
          </a:r>
        </a:p>
      </dsp:txBody>
      <dsp:txXfrm>
        <a:off x="1934641" y="997120"/>
        <a:ext cx="5506288" cy="326773"/>
      </dsp:txXfrm>
    </dsp:sp>
    <dsp:sp modelId="{35A2A7BB-015C-43D2-BF83-AC92864CEFEF}">
      <dsp:nvSpPr>
        <dsp:cNvPr id="0" name=""/>
        <dsp:cNvSpPr/>
      </dsp:nvSpPr>
      <dsp:spPr>
        <a:xfrm>
          <a:off x="0" y="997120"/>
          <a:ext cx="1934641" cy="326773"/>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2. </a:t>
          </a:r>
          <a:r>
            <a:rPr lang="en-US" sz="2000" b="1" kern="1200" dirty="0" err="1">
              <a:solidFill>
                <a:schemeClr val="tx2"/>
              </a:solidFill>
              <a:latin typeface="Times New Roman" panose="02020603050405020304" pitchFamily="18" charset="0"/>
              <a:cs typeface="Times New Roman" panose="02020603050405020304" pitchFamily="18" charset="0"/>
            </a:rPr>
            <a:t>Cung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cấp</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15955" y="1013075"/>
        <a:ext cx="1902731" cy="310818"/>
      </dsp:txXfrm>
    </dsp:sp>
    <dsp:sp modelId="{5302FF2D-792F-459A-96EF-9AA82992B7BC}">
      <dsp:nvSpPr>
        <dsp:cNvPr id="0" name=""/>
        <dsp:cNvSpPr/>
      </dsp:nvSpPr>
      <dsp:spPr>
        <a:xfrm>
          <a:off x="0" y="1323893"/>
          <a:ext cx="7440930" cy="653644"/>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anose="02020603050405020304" pitchFamily="18" charset="0"/>
              <a:cs typeface="Times New Roman" panose="02020603050405020304" pitchFamily="18" charset="0"/>
            </a:rPr>
            <a:t>Cung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cấp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những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nguyên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tắc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thế</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giới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quan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và</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phương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luận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khoa</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học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đấu</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tranh</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chống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mọi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biểu</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hiện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xuyên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tạc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và</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bác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bỏ</a:t>
          </a:r>
          <a:r>
            <a:rPr lang="en-US" sz="2400" b="0" kern="1200" dirty="0">
              <a:solidFill>
                <a:schemeClr val="tx2"/>
              </a:solidFill>
              <a:latin typeface="Times New Roman" panose="02020603050405020304" pitchFamily="18" charset="0"/>
              <a:cs typeface="Times New Roman" panose="02020603050405020304" pitchFamily="18" charset="0"/>
            </a:rPr>
            <a:t> CNDVBC </a:t>
          </a:r>
        </a:p>
      </dsp:txBody>
      <dsp:txXfrm>
        <a:off x="0" y="1323893"/>
        <a:ext cx="7440930" cy="653644"/>
      </dsp:txXfrm>
    </dsp:sp>
    <dsp:sp modelId="{FA569536-F33F-41D7-94FC-DEC6393CC89C}">
      <dsp:nvSpPr>
        <dsp:cNvPr id="0" name=""/>
        <dsp:cNvSpPr/>
      </dsp:nvSpPr>
      <dsp:spPr>
        <a:xfrm>
          <a:off x="1934641" y="1993876"/>
          <a:ext cx="5506288" cy="326773"/>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t>
          </a:r>
        </a:p>
      </dsp:txBody>
      <dsp:txXfrm>
        <a:off x="1934641" y="1993876"/>
        <a:ext cx="5506288" cy="326773"/>
      </dsp:txXfrm>
    </dsp:sp>
    <dsp:sp modelId="{CAFF16D3-8520-47DB-867D-62AAB3E9B6DC}">
      <dsp:nvSpPr>
        <dsp:cNvPr id="0" name=""/>
        <dsp:cNvSpPr/>
      </dsp:nvSpPr>
      <dsp:spPr>
        <a:xfrm>
          <a:off x="0" y="1993876"/>
          <a:ext cx="1934641" cy="326773"/>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3. </a:t>
          </a:r>
          <a:r>
            <a:rPr lang="en-US" sz="2000" b="1" kern="1200" dirty="0" err="1">
              <a:solidFill>
                <a:schemeClr val="tx2"/>
              </a:solidFill>
              <a:latin typeface="Times New Roman" panose="02020603050405020304" pitchFamily="18" charset="0"/>
              <a:cs typeface="Times New Roman" panose="02020603050405020304" pitchFamily="18" charset="0"/>
            </a:rPr>
            <a:t>Tạo</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cơ</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sở</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15955" y="2009831"/>
        <a:ext cx="1902731" cy="310818"/>
      </dsp:txXfrm>
    </dsp:sp>
    <dsp:sp modelId="{6006F572-17F4-4C7C-97F9-A69521F64595}">
      <dsp:nvSpPr>
        <dsp:cNvPr id="0" name=""/>
        <dsp:cNvSpPr/>
      </dsp:nvSpPr>
      <dsp:spPr>
        <a:xfrm>
          <a:off x="0" y="2320649"/>
          <a:ext cx="7440930" cy="653644"/>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anose="02020603050405020304" pitchFamily="18" charset="0"/>
              <a:cs typeface="Times New Roman" panose="02020603050405020304" pitchFamily="18" charset="0"/>
            </a:rPr>
            <a:t>Tạo</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cơ</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sở</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cho</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sự</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liên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kết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giữa</a:t>
          </a:r>
          <a:r>
            <a:rPr lang="en-US" sz="2400" b="0" kern="1200" dirty="0">
              <a:solidFill>
                <a:schemeClr val="tx2"/>
              </a:solidFill>
              <a:latin typeface="Times New Roman" panose="02020603050405020304" pitchFamily="18" charset="0"/>
              <a:cs typeface="Times New Roman" panose="02020603050405020304" pitchFamily="18" charset="0"/>
            </a:rPr>
            <a:t> CNDVBC </a:t>
          </a:r>
          <a:r>
            <a:rPr lang="en-US" sz="2400" b="0" kern="1200" dirty="0" err="1">
              <a:solidFill>
                <a:schemeClr val="tx2"/>
              </a:solidFill>
              <a:latin typeface="Times New Roman" panose="02020603050405020304" pitchFamily="18" charset="0"/>
              <a:cs typeface="Times New Roman" panose="02020603050405020304" pitchFamily="18" charset="0"/>
            </a:rPr>
            <a:t>và</a:t>
          </a:r>
          <a:r>
            <a:rPr lang="en-US" sz="2400" b="0" kern="1200" dirty="0">
              <a:solidFill>
                <a:schemeClr val="tx2"/>
              </a:solidFill>
              <a:latin typeface="Times New Roman" panose="02020603050405020304" pitchFamily="18" charset="0"/>
              <a:cs typeface="Times New Roman" panose="02020603050405020304" pitchFamily="18" charset="0"/>
            </a:rPr>
            <a:t> CNDVLS</a:t>
          </a:r>
        </a:p>
      </dsp:txBody>
      <dsp:txXfrm>
        <a:off x="0" y="2320649"/>
        <a:ext cx="7440930" cy="65364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10252" y="3042819"/>
          <a:ext cx="7980755" cy="0"/>
        </a:xfrm>
        <a:prstGeom prst="line">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835" y="1735880"/>
          <a:ext cx="7980755" cy="0"/>
        </a:xfrm>
        <a:prstGeom prst="line">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0" y="428940"/>
          <a:ext cx="7980755" cy="0"/>
        </a:xfrm>
        <a:prstGeom prst="line">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197001" y="478"/>
          <a:ext cx="6737821" cy="4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b="1" i="1" u="sng" kern="1200" dirty="0" err="1">
              <a:solidFill>
                <a:srgbClr val="FF0000"/>
              </a:solidFill>
              <a:latin typeface="Times New Roman" panose="02020603050405020304" pitchFamily="18" charset="0"/>
              <a:cs typeface="Times New Roman" panose="02020603050405020304" pitchFamily="18" charset="0"/>
            </a:rPr>
            <a:t>Yêu</a:t>
          </a:r>
          <a:r>
            <a:rPr lang="en-US" sz="2800" b="1" i="1" u="sng" kern="1200" dirty="0">
              <a:solidFill>
                <a:srgbClr val="FF0000"/>
              </a:solidFill>
              <a:latin typeface="Times New Roman" panose="02020603050405020304" pitchFamily="18" charset="0"/>
              <a:cs typeface="Times New Roman" panose="02020603050405020304" pitchFamily="18" charset="0"/>
            </a:rPr>
            <a:t> </a:t>
          </a:r>
          <a:r>
            <a:rPr lang="en-US" sz="2800" b="1" i="1" u="sng" kern="1200" dirty="0" err="1">
              <a:solidFill>
                <a:srgbClr val="FF0000"/>
              </a:solidFill>
              <a:latin typeface="Times New Roman" panose="02020603050405020304" pitchFamily="18" charset="0"/>
              <a:cs typeface="Times New Roman" panose="02020603050405020304" pitchFamily="18" charset="0"/>
            </a:rPr>
            <a:t>cầu</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trong</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nhận</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thức</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và</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hoạt</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động</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thực</a:t>
          </a:r>
          <a:r>
            <a:rPr lang="en-US" sz="2800" b="1" i="1" kern="1200" dirty="0">
              <a:solidFill>
                <a:srgbClr val="FF0000"/>
              </a:solidFill>
              <a:latin typeface="Times New Roman" panose="02020603050405020304" pitchFamily="18" charset="0"/>
              <a:cs typeface="Times New Roman" panose="02020603050405020304" pitchFamily="18" charset="0"/>
            </a:rPr>
            <a:t> </a:t>
          </a:r>
          <a:r>
            <a:rPr lang="en-US" sz="2800" b="1" i="1" kern="1200" dirty="0" err="1">
              <a:solidFill>
                <a:srgbClr val="FF0000"/>
              </a:solidFill>
              <a:latin typeface="Times New Roman" panose="02020603050405020304" pitchFamily="18" charset="0"/>
              <a:cs typeface="Times New Roman" panose="02020603050405020304" pitchFamily="18" charset="0"/>
            </a:rPr>
            <a:t>tiễn</a:t>
          </a:r>
          <a:r>
            <a:rPr lang="en-US" sz="2800" b="1" i="1" kern="1200" dirty="0">
              <a:solidFill>
                <a:srgbClr val="FF0000"/>
              </a:solidFill>
              <a:latin typeface="Times New Roman" panose="02020603050405020304" pitchFamily="18" charset="0"/>
              <a:cs typeface="Times New Roman" panose="02020603050405020304" pitchFamily="18" charset="0"/>
            </a:rPr>
            <a:t> </a:t>
          </a:r>
        </a:p>
      </dsp:txBody>
      <dsp:txXfrm>
        <a:off x="1197001" y="478"/>
        <a:ext cx="6737821" cy="428462"/>
      </dsp:txXfrm>
    </dsp:sp>
    <dsp:sp modelId="{95AA686E-C137-4A3E-9FEF-D3AD0912EC31}">
      <dsp:nvSpPr>
        <dsp:cNvPr id="0" name=""/>
        <dsp:cNvSpPr/>
      </dsp:nvSpPr>
      <dsp:spPr>
        <a:xfrm>
          <a:off x="0" y="478"/>
          <a:ext cx="1152328" cy="428462"/>
        </a:xfrm>
        <a:prstGeom prst="round2SameRect">
          <a:avLst>
            <a:gd name="adj1" fmla="val 16670"/>
            <a:gd name="adj2" fmla="val 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err="1">
              <a:latin typeface="Times New Roman" panose="02020603050405020304" pitchFamily="18" charset="0"/>
              <a:cs typeface="Times New Roman" panose="02020603050405020304" pitchFamily="18" charset="0"/>
            </a:rPr>
            <a:t>Một</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là</a:t>
          </a:r>
          <a:r>
            <a:rPr lang="en-US" sz="2400" b="1" kern="1200" dirty="0">
              <a:latin typeface="Times New Roman" panose="02020603050405020304" pitchFamily="18" charset="0"/>
              <a:cs typeface="Times New Roman" panose="02020603050405020304" pitchFamily="18" charset="0"/>
            </a:rPr>
            <a:t>:</a:t>
          </a:r>
        </a:p>
      </dsp:txBody>
      <dsp:txXfrm>
        <a:off x="20920" y="21398"/>
        <a:ext cx="1110488" cy="407542"/>
      </dsp:txXfrm>
    </dsp:sp>
    <dsp:sp modelId="{7614B290-0C2E-4744-B26B-D7F2B8EE6BE5}">
      <dsp:nvSpPr>
        <dsp:cNvPr id="0" name=""/>
        <dsp:cNvSpPr/>
      </dsp:nvSpPr>
      <dsp:spPr>
        <a:xfrm>
          <a:off x="0" y="428940"/>
          <a:ext cx="7980755" cy="85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Cần</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phải</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biết</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tích</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lũy</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để</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có</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biến</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về</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chất</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không</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nôn</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nóng</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bảo</a:t>
          </a:r>
          <a:r>
            <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0"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thủ</a:t>
          </a:r>
          <a:endParaRPr lang="en-US" sz="2400" b="0"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endParaRPr>
        </a:p>
      </dsp:txBody>
      <dsp:txXfrm>
        <a:off x="0" y="428940"/>
        <a:ext cx="7980755" cy="857053"/>
      </dsp:txXfrm>
    </dsp:sp>
    <dsp:sp modelId="{99AB1CB7-AD60-4AC4-8294-C4C512DEC9C5}">
      <dsp:nvSpPr>
        <dsp:cNvPr id="0" name=""/>
        <dsp:cNvSpPr/>
      </dsp:nvSpPr>
      <dsp:spPr>
        <a:xfrm>
          <a:off x="1197001" y="1307417"/>
          <a:ext cx="6737821" cy="4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b="1" i="1" u="sng" kern="1200" dirty="0" err="1">
              <a:solidFill>
                <a:srgbClr val="FF0000"/>
              </a:solidFill>
              <a:latin typeface="Times New Roman" panose="02020603050405020304" pitchFamily="18" charset="0"/>
              <a:cs typeface="Times New Roman" panose="02020603050405020304" pitchFamily="18" charset="0"/>
            </a:rPr>
            <a:t>Đòi</a:t>
          </a:r>
          <a:r>
            <a:rPr lang="en-US" sz="2400" b="1" i="1" u="sng" kern="1200" dirty="0">
              <a:solidFill>
                <a:srgbClr val="FF0000"/>
              </a:solidFill>
              <a:latin typeface="Times New Roman" panose="02020603050405020304" pitchFamily="18" charset="0"/>
              <a:cs typeface="Times New Roman" panose="02020603050405020304" pitchFamily="18" charset="0"/>
            </a:rPr>
            <a:t> </a:t>
          </a:r>
          <a:r>
            <a:rPr lang="en-US" sz="2400" b="1" i="1" u="sng" kern="1200" dirty="0" err="1">
              <a:solidFill>
                <a:srgbClr val="FF0000"/>
              </a:solidFill>
              <a:latin typeface="Times New Roman" panose="02020603050405020304" pitchFamily="18" charset="0"/>
              <a:cs typeface="Times New Roman" panose="02020603050405020304" pitchFamily="18" charset="0"/>
            </a:rPr>
            <a:t>hỏi</a:t>
          </a:r>
          <a:r>
            <a:rPr lang="en-US" sz="2400" b="1" i="1" kern="1200" dirty="0">
              <a:solidFill>
                <a:srgbClr val="FF0000"/>
              </a:solidFill>
              <a:latin typeface="Times New Roman" panose="02020603050405020304" pitchFamily="18" charset="0"/>
              <a:cs typeface="Times New Roman" panose="02020603050405020304" pitchFamily="18" charset="0"/>
            </a:rPr>
            <a:t>: của </a:t>
          </a:r>
          <a:r>
            <a:rPr lang="en-US" sz="2400" b="1" i="1" kern="1200" dirty="0" err="1">
              <a:solidFill>
                <a:srgbClr val="FF0000"/>
              </a:solidFill>
              <a:latin typeface="Times New Roman" panose="02020603050405020304" pitchFamily="18" charset="0"/>
              <a:cs typeface="Times New Roman" panose="02020603050405020304" pitchFamily="18" charset="0"/>
            </a:rPr>
            <a:t>quy</a:t>
          </a:r>
          <a:r>
            <a:rPr lang="en-US" sz="2400" b="1" i="1" kern="1200" dirty="0">
              <a:solidFill>
                <a:srgbClr val="FF0000"/>
              </a:solidFill>
              <a:latin typeface="Times New Roman" panose="02020603050405020304" pitchFamily="18" charset="0"/>
              <a:cs typeface="Times New Roman" panose="02020603050405020304" pitchFamily="18" charset="0"/>
            </a:rPr>
            <a:t> </a:t>
          </a:r>
          <a:r>
            <a:rPr lang="en-US" sz="2400" b="1" i="1" kern="1200" dirty="0" err="1">
              <a:solidFill>
                <a:srgbClr val="FF0000"/>
              </a:solidFill>
              <a:latin typeface="Times New Roman" panose="02020603050405020304" pitchFamily="18" charset="0"/>
              <a:cs typeface="Times New Roman" panose="02020603050405020304" pitchFamily="18" charset="0"/>
            </a:rPr>
            <a:t>luật</a:t>
          </a:r>
          <a:r>
            <a:rPr lang="en-US" sz="2400" b="1" i="1" kern="1200" dirty="0">
              <a:solidFill>
                <a:srgbClr val="FF0000"/>
              </a:solidFill>
              <a:latin typeface="Times New Roman" panose="02020603050405020304" pitchFamily="18" charset="0"/>
              <a:cs typeface="Times New Roman" panose="02020603050405020304" pitchFamily="18" charset="0"/>
            </a:rPr>
            <a:t> </a:t>
          </a:r>
        </a:p>
      </dsp:txBody>
      <dsp:txXfrm>
        <a:off x="1197001" y="1307417"/>
        <a:ext cx="6737821" cy="428462"/>
      </dsp:txXfrm>
    </dsp:sp>
    <dsp:sp modelId="{35A2A7BB-015C-43D2-BF83-AC92864CEFEF}">
      <dsp:nvSpPr>
        <dsp:cNvPr id="0" name=""/>
        <dsp:cNvSpPr/>
      </dsp:nvSpPr>
      <dsp:spPr>
        <a:xfrm>
          <a:off x="0" y="1307417"/>
          <a:ext cx="1152328" cy="428462"/>
        </a:xfrm>
        <a:prstGeom prst="round2SameRect">
          <a:avLst>
            <a:gd name="adj1" fmla="val 16670"/>
            <a:gd name="adj2" fmla="val 0"/>
          </a:avLst>
        </a:prstGeom>
        <a:solidFill>
          <a:schemeClr val="accent4">
            <a:hueOff val="-2232385"/>
            <a:satOff val="13449"/>
            <a:lumOff val="1078"/>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Hai </a:t>
          </a:r>
          <a:r>
            <a:rPr lang="en-US" sz="2400" b="1" kern="1200" dirty="0" err="1">
              <a:latin typeface="Times New Roman" panose="02020603050405020304" pitchFamily="18" charset="0"/>
              <a:cs typeface="Times New Roman" panose="02020603050405020304" pitchFamily="18" charset="0"/>
            </a:rPr>
            <a:t>là</a:t>
          </a:r>
          <a:r>
            <a:rPr lang="en-US" sz="2400" b="1" kern="1200" dirty="0">
              <a:latin typeface="Times New Roman" panose="02020603050405020304" pitchFamily="18" charset="0"/>
              <a:cs typeface="Times New Roman" panose="02020603050405020304" pitchFamily="18" charset="0"/>
            </a:rPr>
            <a:t>:</a:t>
          </a:r>
        </a:p>
      </dsp:txBody>
      <dsp:txXfrm>
        <a:off x="20920" y="1328337"/>
        <a:ext cx="1110488" cy="407542"/>
      </dsp:txXfrm>
    </dsp:sp>
    <dsp:sp modelId="{5302FF2D-792F-459A-96EF-9AA82992B7BC}">
      <dsp:nvSpPr>
        <dsp:cNvPr id="0" name=""/>
        <dsp:cNvSpPr/>
      </dsp:nvSpPr>
      <dsp:spPr>
        <a:xfrm>
          <a:off x="0" y="1735880"/>
          <a:ext cx="7980755" cy="85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0" kern="1200" dirty="0" err="1">
              <a:solidFill>
                <a:schemeClr val="tx2"/>
              </a:solidFill>
              <a:latin typeface="Times New Roman" panose="02020603050405020304" pitchFamily="18" charset="0"/>
              <a:cs typeface="Times New Roman" panose="02020603050405020304" pitchFamily="18" charset="0"/>
            </a:rPr>
            <a:t>Phải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có</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thái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độ</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khách</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quan</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khoa</a:t>
          </a:r>
          <a:r>
            <a:rPr lang="en-US" sz="2000" b="0" kern="1200" dirty="0">
              <a:solidFill>
                <a:schemeClr val="tx2"/>
              </a:solidFill>
              <a:latin typeface="Times New Roman" panose="02020603050405020304" pitchFamily="18" charset="0"/>
              <a:cs typeface="Times New Roman" panose="02020603050405020304" pitchFamily="18" charset="0"/>
            </a:rPr>
            <a:t> học </a:t>
          </a:r>
          <a:r>
            <a:rPr lang="en-US" sz="2000" b="0" kern="1200" dirty="0" err="1">
              <a:solidFill>
                <a:schemeClr val="tx2"/>
              </a:solidFill>
              <a:latin typeface="Times New Roman" panose="02020603050405020304" pitchFamily="18" charset="0"/>
              <a:cs typeface="Times New Roman" panose="02020603050405020304" pitchFamily="18" charset="0"/>
            </a:rPr>
            <a:t>và</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quyết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tâm</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thực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hiện</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bước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nhảy</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chống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giáo</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điều</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rập</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khuôn</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nghị</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lực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chủ</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động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nắm</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bắt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thời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cơ</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thực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hiện</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cách</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mạng</a:t>
          </a:r>
          <a:r>
            <a:rPr lang="en-US" sz="2000" b="0" kern="1200" dirty="0">
              <a:solidFill>
                <a:schemeClr val="tx2"/>
              </a:solidFill>
              <a:latin typeface="Times New Roman" panose="02020603050405020304" pitchFamily="18" charset="0"/>
              <a:cs typeface="Times New Roman" panose="02020603050405020304" pitchFamily="18" charset="0"/>
            </a:rPr>
            <a:t>.</a:t>
          </a:r>
        </a:p>
      </dsp:txBody>
      <dsp:txXfrm>
        <a:off x="0" y="1735880"/>
        <a:ext cx="7980755" cy="857053"/>
      </dsp:txXfrm>
    </dsp:sp>
    <dsp:sp modelId="{FA569536-F33F-41D7-94FC-DEC6393CC89C}">
      <dsp:nvSpPr>
        <dsp:cNvPr id="0" name=""/>
        <dsp:cNvSpPr/>
      </dsp:nvSpPr>
      <dsp:spPr>
        <a:xfrm>
          <a:off x="1197001" y="2614357"/>
          <a:ext cx="6737821" cy="4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i="1" u="sng" kern="1200" dirty="0" err="1">
              <a:solidFill>
                <a:srgbClr val="FF0000"/>
              </a:solidFill>
              <a:latin typeface="Times New Roman" panose="02020603050405020304" pitchFamily="18" charset="0"/>
              <a:cs typeface="Times New Roman" panose="02020603050405020304" pitchFamily="18" charset="0"/>
            </a:rPr>
            <a:t>Yêu</a:t>
          </a:r>
          <a:r>
            <a:rPr lang="en-US" sz="2000" b="1" i="1" u="sng" kern="1200" dirty="0">
              <a:solidFill>
                <a:srgbClr val="FF0000"/>
              </a:solidFill>
              <a:latin typeface="Times New Roman" panose="02020603050405020304" pitchFamily="18" charset="0"/>
              <a:cs typeface="Times New Roman" panose="02020603050405020304" pitchFamily="18" charset="0"/>
            </a:rPr>
            <a:t> </a:t>
          </a:r>
          <a:r>
            <a:rPr lang="en-US" sz="2000" b="1" i="1" u="sng" kern="1200" dirty="0" err="1">
              <a:solidFill>
                <a:srgbClr val="FF0000"/>
              </a:solidFill>
              <a:latin typeface="Times New Roman" panose="02020603050405020304" pitchFamily="18" charset="0"/>
              <a:cs typeface="Times New Roman" panose="02020603050405020304" pitchFamily="18" charset="0"/>
            </a:rPr>
            <a:t>cầu</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trong</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nhận</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thức</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sự</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thay</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đổi</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về</a:t>
          </a:r>
          <a:r>
            <a:rPr lang="en-US" sz="2000" b="1" i="1" kern="1200" dirty="0">
              <a:solidFill>
                <a:srgbClr val="FF0000"/>
              </a:solidFill>
              <a:latin typeface="Times New Roman" panose="02020603050405020304" pitchFamily="18" charset="0"/>
              <a:cs typeface="Times New Roman" panose="02020603050405020304" pitchFamily="18" charset="0"/>
            </a:rPr>
            <a:t> </a:t>
          </a:r>
          <a:r>
            <a:rPr lang="en-US" sz="2000" b="1" i="1" kern="1200" dirty="0" err="1">
              <a:solidFill>
                <a:srgbClr val="FF0000"/>
              </a:solidFill>
              <a:latin typeface="Times New Roman" panose="02020603050405020304" pitchFamily="18" charset="0"/>
              <a:cs typeface="Times New Roman" panose="02020603050405020304" pitchFamily="18" charset="0"/>
            </a:rPr>
            <a:t>chất</a:t>
          </a:r>
          <a:r>
            <a:rPr lang="en-US" sz="2000" b="1" i="1" kern="1200" dirty="0">
              <a:solidFill>
                <a:srgbClr val="FF0000"/>
              </a:solidFill>
              <a:latin typeface="Times New Roman" panose="02020603050405020304" pitchFamily="18" charset="0"/>
              <a:cs typeface="Times New Roman" panose="02020603050405020304" pitchFamily="18" charset="0"/>
            </a:rPr>
            <a:t> của SV</a:t>
          </a:r>
        </a:p>
      </dsp:txBody>
      <dsp:txXfrm>
        <a:off x="1197001" y="2614357"/>
        <a:ext cx="6737821" cy="428462"/>
      </dsp:txXfrm>
    </dsp:sp>
    <dsp:sp modelId="{CAFF16D3-8520-47DB-867D-62AAB3E9B6DC}">
      <dsp:nvSpPr>
        <dsp:cNvPr id="0" name=""/>
        <dsp:cNvSpPr/>
      </dsp:nvSpPr>
      <dsp:spPr>
        <a:xfrm>
          <a:off x="0" y="2614357"/>
          <a:ext cx="1152328" cy="428462"/>
        </a:xfrm>
        <a:prstGeom prst="round2SameRect">
          <a:avLst>
            <a:gd name="adj1" fmla="val 16670"/>
            <a:gd name="adj2" fmla="val 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20920" y="2635277"/>
        <a:ext cx="1110488" cy="407542"/>
      </dsp:txXfrm>
    </dsp:sp>
    <dsp:sp modelId="{6006F572-17F4-4C7C-97F9-A69521F64595}">
      <dsp:nvSpPr>
        <dsp:cNvPr id="0" name=""/>
        <dsp:cNvSpPr/>
      </dsp:nvSpPr>
      <dsp:spPr>
        <a:xfrm>
          <a:off x="0" y="3042819"/>
          <a:ext cx="7980755" cy="85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0" kern="1200" dirty="0" err="1">
              <a:solidFill>
                <a:schemeClr val="tx2"/>
              </a:solidFill>
              <a:latin typeface="Times New Roman" panose="02020603050405020304" pitchFamily="18" charset="0"/>
              <a:cs typeface="Times New Roman" panose="02020603050405020304" pitchFamily="18" charset="0"/>
            </a:rPr>
            <a:t>Phải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biết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lựa</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chọn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phương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pháp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phù</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hợp</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để</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tác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động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vào</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phương</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thức</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liên</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kết</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để</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thay</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đổi</a:t>
          </a:r>
          <a:r>
            <a:rPr lang="en-US" sz="2400" b="0" kern="1200" dirty="0">
              <a:solidFill>
                <a:schemeClr val="tx2"/>
              </a:solidFill>
              <a:latin typeface="Times New Roman" panose="02020603050405020304" pitchFamily="18" charset="0"/>
              <a:cs typeface="Times New Roman" panose="02020603050405020304" pitchFamily="18" charset="0"/>
            </a:rPr>
            <a:t> </a:t>
          </a:r>
          <a:r>
            <a:rPr lang="en-US" sz="2400" b="0" kern="1200" dirty="0" err="1">
              <a:solidFill>
                <a:schemeClr val="tx2"/>
              </a:solidFill>
              <a:latin typeface="Times New Roman" panose="02020603050405020304" pitchFamily="18" charset="0"/>
              <a:cs typeface="Times New Roman" panose="02020603050405020304" pitchFamily="18" charset="0"/>
            </a:rPr>
            <a:t>chất</a:t>
          </a:r>
          <a:r>
            <a:rPr lang="en-US" sz="2400" b="0" kern="1200" dirty="0">
              <a:solidFill>
                <a:schemeClr val="tx2"/>
              </a:solidFill>
              <a:latin typeface="Times New Roman" panose="02020603050405020304" pitchFamily="18" charset="0"/>
              <a:cs typeface="Times New Roman" panose="02020603050405020304" pitchFamily="18" charset="0"/>
            </a:rPr>
            <a:t> của SV.</a:t>
          </a:r>
        </a:p>
      </dsp:txBody>
      <dsp:txXfrm>
        <a:off x="0" y="3042819"/>
        <a:ext cx="7980755" cy="85705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2442443" cy="1950074"/>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4061047" y="1404269"/>
          <a:ext cx="1617056" cy="998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a:t>
          </a:r>
          <a:r>
            <a:rPr lang="en-US" sz="36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endParaRPr lang="en-US" sz="36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4061047" y="1404269"/>
        <a:ext cx="1617056" cy="998827"/>
      </dsp:txXfrm>
    </dsp:sp>
    <dsp:sp modelId="{E73DDDB3-60D7-4963-8288-C85D45E82AD9}">
      <dsp:nvSpPr>
        <dsp:cNvPr id="0" name=""/>
        <dsp:cNvSpPr/>
      </dsp:nvSpPr>
      <dsp:spPr>
        <a:xfrm>
          <a:off x="3918374" y="1261719"/>
          <a:ext cx="388354" cy="38845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5443620" y="1261769"/>
          <a:ext cx="388454" cy="38835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3918324" y="2157438"/>
          <a:ext cx="388454" cy="38835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5443670" y="2157387"/>
          <a:ext cx="388354" cy="388454"/>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45472-BEC2-4E45-B8C9-0CABB14B44FF}">
      <dsp:nvSpPr>
        <dsp:cNvPr id="0" name=""/>
        <dsp:cNvSpPr/>
      </dsp:nvSpPr>
      <dsp:spPr>
        <a:xfrm>
          <a:off x="1866" y="755194"/>
          <a:ext cx="1206360" cy="3387997"/>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latin typeface="Times New Roman" panose="02020603050405020304" pitchFamily="18" charset="0"/>
              <a:cs typeface="Times New Roman" panose="02020603050405020304" pitchFamily="18" charset="0"/>
            </a:rPr>
            <a:t>Ý </a:t>
          </a:r>
          <a:r>
            <a:rPr lang="en-US" sz="4400" b="1" kern="1200" dirty="0" err="1">
              <a:latin typeface="Times New Roman" panose="02020603050405020304" pitchFamily="18" charset="0"/>
              <a:cs typeface="Times New Roman" panose="02020603050405020304" pitchFamily="18" charset="0"/>
            </a:rPr>
            <a:t>nghĩa</a:t>
          </a:r>
          <a:r>
            <a:rPr lang="en-US" sz="4400" b="1" kern="1200" dirty="0">
              <a:latin typeface="Times New Roman" panose="02020603050405020304" pitchFamily="18" charset="0"/>
              <a:cs typeface="Times New Roman" panose="02020603050405020304" pitchFamily="18" charset="0"/>
            </a:rPr>
            <a:t> PP </a:t>
          </a:r>
          <a:r>
            <a:rPr lang="en-US" sz="4400" b="1" kern="1200" dirty="0" err="1">
              <a:latin typeface="Times New Roman" panose="02020603050405020304" pitchFamily="18" charset="0"/>
              <a:cs typeface="Times New Roman" panose="02020603050405020304" pitchFamily="18" charset="0"/>
            </a:rPr>
            <a:t>luận</a:t>
          </a:r>
          <a:endParaRPr lang="en-US" sz="4400" b="1" kern="1200" dirty="0">
            <a:latin typeface="Times New Roman" panose="02020603050405020304" pitchFamily="18" charset="0"/>
            <a:cs typeface="Times New Roman" panose="02020603050405020304" pitchFamily="18" charset="0"/>
          </a:endParaRPr>
        </a:p>
      </dsp:txBody>
      <dsp:txXfrm>
        <a:off x="37199" y="790527"/>
        <a:ext cx="1135694" cy="3317331"/>
      </dsp:txXfrm>
    </dsp:sp>
    <dsp:sp modelId="{0EB16017-3BD8-46A3-BC7B-7FDBE236B871}">
      <dsp:nvSpPr>
        <dsp:cNvPr id="0" name=""/>
        <dsp:cNvSpPr/>
      </dsp:nvSpPr>
      <dsp:spPr>
        <a:xfrm rot="16987498">
          <a:off x="608203" y="1680899"/>
          <a:ext cx="1552604" cy="24541"/>
        </a:xfrm>
        <a:custGeom>
          <a:avLst/>
          <a:gdLst/>
          <a:ahLst/>
          <a:cxnLst/>
          <a:rect l="0" t="0" r="0" b="0"/>
          <a:pathLst>
            <a:path>
              <a:moveTo>
                <a:pt x="0" y="12270"/>
              </a:moveTo>
              <a:lnTo>
                <a:pt x="1552604"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5691" y="1654355"/>
        <a:ext cx="77630" cy="77630"/>
      </dsp:txXfrm>
    </dsp:sp>
    <dsp:sp modelId="{BCEB4716-A304-46A1-8B19-6A4F6FCB8C6A}">
      <dsp:nvSpPr>
        <dsp:cNvPr id="0" name=""/>
        <dsp:cNvSpPr/>
      </dsp:nvSpPr>
      <dsp:spPr>
        <a:xfrm>
          <a:off x="1560785" y="635556"/>
          <a:ext cx="1206360" cy="60318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latin typeface="Times New Roman" panose="02020603050405020304" pitchFamily="18" charset="0"/>
              <a:cs typeface="Times New Roman" panose="02020603050405020304" pitchFamily="18" charset="0"/>
            </a:rPr>
            <a:t>Thứ</a:t>
          </a:r>
          <a:r>
            <a:rPr lang="en-US" sz="2200" b="1" kern="1200" dirty="0">
              <a:latin typeface="Times New Roman" panose="02020603050405020304" pitchFamily="18" charset="0"/>
              <a:cs typeface="Times New Roman" panose="02020603050405020304" pitchFamily="18" charset="0"/>
            </a:rPr>
            <a:t> </a:t>
          </a:r>
          <a:r>
            <a:rPr lang="en-US" sz="2200" b="1" kern="1200" dirty="0" err="1">
              <a:latin typeface="Times New Roman" panose="02020603050405020304" pitchFamily="18" charset="0"/>
              <a:cs typeface="Times New Roman" panose="02020603050405020304" pitchFamily="18" charset="0"/>
            </a:rPr>
            <a:t>nhất</a:t>
          </a:r>
          <a:endParaRPr lang="en-US" sz="2200" b="1" kern="1200" dirty="0">
            <a:latin typeface="Times New Roman" panose="02020603050405020304" pitchFamily="18" charset="0"/>
            <a:cs typeface="Times New Roman" panose="02020603050405020304" pitchFamily="18" charset="0"/>
          </a:endParaRPr>
        </a:p>
      </dsp:txBody>
      <dsp:txXfrm>
        <a:off x="1578452" y="653223"/>
        <a:ext cx="1171026" cy="567846"/>
      </dsp:txXfrm>
    </dsp:sp>
    <dsp:sp modelId="{4DEC13BD-7E7B-44EF-950C-5E695FA485A9}">
      <dsp:nvSpPr>
        <dsp:cNvPr id="0" name=""/>
        <dsp:cNvSpPr/>
      </dsp:nvSpPr>
      <dsp:spPr>
        <a:xfrm rot="4595066">
          <a:off x="624721" y="3175975"/>
          <a:ext cx="1519570" cy="24541"/>
        </a:xfrm>
        <a:custGeom>
          <a:avLst/>
          <a:gdLst/>
          <a:ahLst/>
          <a:cxnLst/>
          <a:rect l="0" t="0" r="0" b="0"/>
          <a:pathLst>
            <a:path>
              <a:moveTo>
                <a:pt x="0" y="12270"/>
              </a:moveTo>
              <a:lnTo>
                <a:pt x="1519570"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6517" y="3150256"/>
        <a:ext cx="75978" cy="75978"/>
      </dsp:txXfrm>
    </dsp:sp>
    <dsp:sp modelId="{48613AD3-BB4E-4FCD-9D2D-DA86798356E0}">
      <dsp:nvSpPr>
        <dsp:cNvPr id="0" name=""/>
        <dsp:cNvSpPr/>
      </dsp:nvSpPr>
      <dsp:spPr>
        <a:xfrm>
          <a:off x="1560785" y="3625708"/>
          <a:ext cx="1206360" cy="603180"/>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err="1">
              <a:latin typeface="Times New Roman" panose="02020603050405020304" pitchFamily="18" charset="0"/>
              <a:cs typeface="Times New Roman" panose="02020603050405020304" pitchFamily="18" charset="0"/>
            </a:rPr>
            <a:t>Thứ</a:t>
          </a:r>
          <a:r>
            <a:rPr lang="en-US" sz="2200" b="1" kern="1200" dirty="0">
              <a:latin typeface="Times New Roman" panose="02020603050405020304" pitchFamily="18" charset="0"/>
              <a:cs typeface="Times New Roman" panose="02020603050405020304" pitchFamily="18" charset="0"/>
            </a:rPr>
            <a:t> </a:t>
          </a:r>
          <a:r>
            <a:rPr lang="en-US" sz="2200" b="1" kern="1200" dirty="0" err="1">
              <a:latin typeface="Times New Roman" panose="02020603050405020304" pitchFamily="18" charset="0"/>
              <a:cs typeface="Times New Roman" panose="02020603050405020304" pitchFamily="18" charset="0"/>
            </a:rPr>
            <a:t>ba</a:t>
          </a:r>
          <a:endParaRPr lang="en-US" sz="2200" b="1" kern="1200" dirty="0">
            <a:latin typeface="Times New Roman" panose="02020603050405020304" pitchFamily="18" charset="0"/>
            <a:cs typeface="Times New Roman" panose="02020603050405020304" pitchFamily="18" charset="0"/>
          </a:endParaRPr>
        </a:p>
      </dsp:txBody>
      <dsp:txXfrm>
        <a:off x="1578452" y="3643375"/>
        <a:ext cx="1171026" cy="56784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2441769" cy="1949535"/>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3656159" y="1403882"/>
          <a:ext cx="2117662" cy="998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Khuynh</a:t>
          </a:r>
          <a:r>
            <a:rPr lang="en-US" sz="32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2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a:t>
          </a:r>
          <a:endParaRPr lang="en-US" sz="32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656159" y="1403882"/>
        <a:ext cx="2117662" cy="998551"/>
      </dsp:txXfrm>
    </dsp:sp>
    <dsp:sp modelId="{E73DDDB3-60D7-4963-8288-C85D45E82AD9}">
      <dsp:nvSpPr>
        <dsp:cNvPr id="0" name=""/>
        <dsp:cNvSpPr/>
      </dsp:nvSpPr>
      <dsp:spPr>
        <a:xfrm>
          <a:off x="3764052" y="1261371"/>
          <a:ext cx="388246" cy="388347"/>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5288876" y="1261421"/>
          <a:ext cx="388347" cy="388246"/>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3764001" y="2156842"/>
          <a:ext cx="388347" cy="388246"/>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5288927" y="2156792"/>
          <a:ext cx="388246" cy="388347"/>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45472-BEC2-4E45-B8C9-0CABB14B44FF}">
      <dsp:nvSpPr>
        <dsp:cNvPr id="0" name=""/>
        <dsp:cNvSpPr/>
      </dsp:nvSpPr>
      <dsp:spPr>
        <a:xfrm>
          <a:off x="1866" y="755194"/>
          <a:ext cx="1206360" cy="3387997"/>
        </a:xfrm>
        <a:prstGeom prst="roundRect">
          <a:avLst>
            <a:gd name="adj" fmla="val 1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err="1">
              <a:latin typeface="Times New Roman" panose="02020603050405020304" pitchFamily="18" charset="0"/>
              <a:cs typeface="Times New Roman" panose="02020603050405020304" pitchFamily="18" charset="0"/>
            </a:rPr>
            <a:t>Đặc</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trưng</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của</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phủ</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định</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biện</a:t>
          </a:r>
          <a:r>
            <a:rPr lang="en-US" sz="3600" b="1" kern="1200" dirty="0">
              <a:latin typeface="Times New Roman" panose="02020603050405020304" pitchFamily="18" charset="0"/>
              <a:cs typeface="Times New Roman" panose="02020603050405020304" pitchFamily="18" charset="0"/>
            </a:rPr>
            <a:t> </a:t>
          </a:r>
          <a:r>
            <a:rPr lang="en-US" sz="3600" b="1" kern="1200" dirty="0" err="1">
              <a:latin typeface="Times New Roman" panose="02020603050405020304" pitchFamily="18" charset="0"/>
              <a:cs typeface="Times New Roman" panose="02020603050405020304" pitchFamily="18" charset="0"/>
            </a:rPr>
            <a:t>chứng</a:t>
          </a:r>
          <a:endParaRPr lang="en-US" sz="3600" b="1" kern="1200" dirty="0">
            <a:latin typeface="Times New Roman" panose="02020603050405020304" pitchFamily="18" charset="0"/>
            <a:cs typeface="Times New Roman" panose="02020603050405020304" pitchFamily="18" charset="0"/>
          </a:endParaRPr>
        </a:p>
      </dsp:txBody>
      <dsp:txXfrm>
        <a:off x="37199" y="790527"/>
        <a:ext cx="1135694" cy="3317331"/>
      </dsp:txXfrm>
    </dsp:sp>
    <dsp:sp modelId="{0EB16017-3BD8-46A3-BC7B-7FDBE236B871}">
      <dsp:nvSpPr>
        <dsp:cNvPr id="0" name=""/>
        <dsp:cNvSpPr/>
      </dsp:nvSpPr>
      <dsp:spPr>
        <a:xfrm rot="17246029">
          <a:off x="794608" y="1873501"/>
          <a:ext cx="1181098" cy="24541"/>
        </a:xfrm>
        <a:custGeom>
          <a:avLst/>
          <a:gdLst/>
          <a:ahLst/>
          <a:cxnLst/>
          <a:rect l="0" t="0" r="0" b="0"/>
          <a:pathLst>
            <a:path>
              <a:moveTo>
                <a:pt x="0" y="12270"/>
              </a:moveTo>
              <a:lnTo>
                <a:pt x="1181098"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5630" y="1856244"/>
        <a:ext cx="59054" cy="59054"/>
      </dsp:txXfrm>
    </dsp:sp>
    <dsp:sp modelId="{BCEB4716-A304-46A1-8B19-6A4F6FCB8C6A}">
      <dsp:nvSpPr>
        <dsp:cNvPr id="0" name=""/>
        <dsp:cNvSpPr/>
      </dsp:nvSpPr>
      <dsp:spPr>
        <a:xfrm>
          <a:off x="1562088" y="727306"/>
          <a:ext cx="1206360" cy="119008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err="1">
              <a:latin typeface="Times New Roman" panose="02020603050405020304" pitchFamily="18" charset="0"/>
              <a:cs typeface="Times New Roman" panose="02020603050405020304" pitchFamily="18" charset="0"/>
            </a:rPr>
            <a:t>Tính</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khách</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quan</a:t>
          </a:r>
          <a:endParaRPr lang="en-US" sz="2400" b="1" kern="1200" dirty="0">
            <a:latin typeface="Times New Roman" panose="02020603050405020304" pitchFamily="18" charset="0"/>
            <a:cs typeface="Times New Roman" panose="02020603050405020304" pitchFamily="18" charset="0"/>
          </a:endParaRPr>
        </a:p>
      </dsp:txBody>
      <dsp:txXfrm>
        <a:off x="1596944" y="762162"/>
        <a:ext cx="1136648" cy="1120374"/>
      </dsp:txXfrm>
    </dsp:sp>
    <dsp:sp modelId="{4DEC13BD-7E7B-44EF-950C-5E695FA485A9}">
      <dsp:nvSpPr>
        <dsp:cNvPr id="0" name=""/>
        <dsp:cNvSpPr/>
      </dsp:nvSpPr>
      <dsp:spPr>
        <a:xfrm rot="4175726">
          <a:off x="878895" y="2910808"/>
          <a:ext cx="1011221" cy="24541"/>
        </a:xfrm>
        <a:custGeom>
          <a:avLst/>
          <a:gdLst/>
          <a:ahLst/>
          <a:cxnLst/>
          <a:rect l="0" t="0" r="0" b="0"/>
          <a:pathLst>
            <a:path>
              <a:moveTo>
                <a:pt x="0" y="12270"/>
              </a:moveTo>
              <a:lnTo>
                <a:pt x="1011221" y="12270"/>
              </a:lnTo>
            </a:path>
          </a:pathLst>
        </a:custGeom>
        <a:noFill/>
        <a:ln w="28575" cap="flat" cmpd="sng" algn="ctr">
          <a:solidFill>
            <a:srgbClr val="00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59225" y="2897798"/>
        <a:ext cx="50561" cy="50561"/>
      </dsp:txXfrm>
    </dsp:sp>
    <dsp:sp modelId="{48613AD3-BB4E-4FCD-9D2D-DA86798356E0}">
      <dsp:nvSpPr>
        <dsp:cNvPr id="0" name=""/>
        <dsp:cNvSpPr/>
      </dsp:nvSpPr>
      <dsp:spPr>
        <a:xfrm>
          <a:off x="1560785" y="2801921"/>
          <a:ext cx="1206360" cy="119008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err="1">
              <a:latin typeface="Times New Roman" panose="02020603050405020304" pitchFamily="18" charset="0"/>
              <a:cs typeface="Times New Roman" panose="02020603050405020304" pitchFamily="18" charset="0"/>
            </a:rPr>
            <a:t>Tính</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kế</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thừa</a:t>
          </a:r>
          <a:endParaRPr lang="en-US" sz="2400" b="1" kern="1200" dirty="0">
            <a:latin typeface="Times New Roman" panose="02020603050405020304" pitchFamily="18" charset="0"/>
            <a:cs typeface="Times New Roman" panose="02020603050405020304" pitchFamily="18" charset="0"/>
          </a:endParaRPr>
        </a:p>
      </dsp:txBody>
      <dsp:txXfrm>
        <a:off x="1595641" y="2836777"/>
        <a:ext cx="1136648" cy="112037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1703A-12F5-4724-90B2-382B291078C6}">
      <dsp:nvSpPr>
        <dsp:cNvPr id="0" name=""/>
        <dsp:cNvSpPr/>
      </dsp:nvSpPr>
      <dsp:spPr>
        <a:xfrm>
          <a:off x="0" y="0"/>
          <a:ext cx="7274646" cy="890730"/>
        </a:xfrm>
        <a:prstGeom prst="roundRect">
          <a:avLst>
            <a:gd name="adj" fmla="val 10000"/>
          </a:avLst>
        </a:prstGeom>
        <a:solidFill>
          <a:schemeClr val="accent3">
            <a:lumMod val="9500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triển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vật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quá</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trình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phủ</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định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liên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tục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từ</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thất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đến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cao</a:t>
          </a: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a:off x="26089" y="26089"/>
        <a:ext cx="6313477" cy="838552"/>
      </dsp:txXfrm>
    </dsp:sp>
    <dsp:sp modelId="{C3E0D35D-22F2-474A-974B-F668567F1A09}">
      <dsp:nvSpPr>
        <dsp:cNvPr id="0" name=""/>
        <dsp:cNvSpPr/>
      </dsp:nvSpPr>
      <dsp:spPr>
        <a:xfrm>
          <a:off x="641880" y="1039186"/>
          <a:ext cx="7274646" cy="890730"/>
        </a:xfrm>
        <a:prstGeom prst="roundRect">
          <a:avLst>
            <a:gd name="adj" fmla="val 10000"/>
          </a:avLst>
        </a:prstGeom>
        <a:solidFill>
          <a:schemeClr val="accent3">
            <a:lumMod val="9500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triển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vật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thông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quan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quá</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trình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phủ</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định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mang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i="1" u="sng" kern="1200" dirty="0" err="1">
              <a:solidFill>
                <a:srgbClr val="FF0000"/>
              </a:solidFill>
              <a:latin typeface="Times New Roman" panose="02020603050405020304" pitchFamily="18" charset="0"/>
              <a:cs typeface="Times New Roman" panose="02020603050405020304" pitchFamily="18" charset="0"/>
            </a:rPr>
            <a:t>tính</a:t>
          </a:r>
          <a:r>
            <a:rPr lang="en-US" sz="2000" b="1" i="1" u="sng" kern="1200" dirty="0">
              <a:solidFill>
                <a:srgbClr val="FF0000"/>
              </a:solidFill>
              <a:latin typeface="Times New Roman" panose="02020603050405020304" pitchFamily="18" charset="0"/>
              <a:cs typeface="Times New Roman" panose="02020603050405020304" pitchFamily="18" charset="0"/>
            </a:rPr>
            <a:t> </a:t>
          </a:r>
          <a:r>
            <a:rPr lang="en-US" sz="2000" b="1" i="1" u="sng" kern="1200" dirty="0" err="1">
              <a:solidFill>
                <a:srgbClr val="FF0000"/>
              </a:solidFill>
              <a:latin typeface="Times New Roman" panose="02020603050405020304" pitchFamily="18" charset="0"/>
              <a:cs typeface="Times New Roman" panose="02020603050405020304" pitchFamily="18" charset="0"/>
            </a:rPr>
            <a:t>chu</a:t>
          </a:r>
          <a:r>
            <a:rPr lang="en-US" sz="2000" b="1" i="1" u="sng" kern="1200" dirty="0">
              <a:solidFill>
                <a:srgbClr val="FF0000"/>
              </a:solidFill>
              <a:latin typeface="Times New Roman" panose="02020603050405020304" pitchFamily="18" charset="0"/>
              <a:cs typeface="Times New Roman" panose="02020603050405020304" pitchFamily="18" charset="0"/>
            </a:rPr>
            <a:t> </a:t>
          </a:r>
          <a:r>
            <a:rPr lang="en-US" sz="2000" b="1" i="1" u="sng" kern="1200" dirty="0" err="1">
              <a:solidFill>
                <a:srgbClr val="FF0000"/>
              </a:solidFill>
              <a:latin typeface="Times New Roman" panose="02020603050405020304" pitchFamily="18" charset="0"/>
              <a:cs typeface="Times New Roman" panose="02020603050405020304" pitchFamily="18" charset="0"/>
            </a:rPr>
            <a:t>kỳ</a:t>
          </a:r>
          <a:endParaRPr lang="en-US" sz="2000" b="1" i="1" u="sng" kern="1200" dirty="0">
            <a:solidFill>
              <a:srgbClr val="FF0000"/>
            </a:solidFill>
            <a:latin typeface="Times New Roman" panose="02020603050405020304" pitchFamily="18" charset="0"/>
            <a:cs typeface="Times New Roman" panose="02020603050405020304" pitchFamily="18" charset="0"/>
          </a:endParaRPr>
        </a:p>
      </dsp:txBody>
      <dsp:txXfrm>
        <a:off x="667969" y="1065275"/>
        <a:ext cx="6001613" cy="838552"/>
      </dsp:txXfrm>
    </dsp:sp>
    <dsp:sp modelId="{6C2D1650-6CD9-491B-8394-07061971A8CB}">
      <dsp:nvSpPr>
        <dsp:cNvPr id="0" name=""/>
        <dsp:cNvSpPr/>
      </dsp:nvSpPr>
      <dsp:spPr>
        <a:xfrm>
          <a:off x="1283761" y="2078372"/>
          <a:ext cx="7274646" cy="890730"/>
        </a:xfrm>
        <a:prstGeom prst="roundRect">
          <a:avLst>
            <a:gd name="adj" fmla="val 10000"/>
          </a:avLst>
        </a:prstGeom>
        <a:solidFill>
          <a:schemeClr val="accent3">
            <a:lumMod val="95000"/>
          </a:schemeClr>
        </a:solidFill>
        <a:ln w="127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a:t>
          </a:r>
          <a:r>
            <a:rPr lang="en-US" sz="2000" b="1" kern="1200" dirty="0" err="1">
              <a:solidFill>
                <a:schemeClr val="tx2"/>
              </a:solidFill>
              <a:latin typeface="Times New Roman" panose="02020603050405020304" pitchFamily="18" charset="0"/>
              <a:cs typeface="Times New Roman" panose="02020603050405020304" pitchFamily="18" charset="0"/>
            </a:rPr>
            <a:t>Tổng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hợp</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chu</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kỳ</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triển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vật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tạo</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nên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hình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có</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mô</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hình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i="1" u="sng" kern="1200" dirty="0">
              <a:solidFill>
                <a:schemeClr val="tx2"/>
              </a:solidFill>
              <a:latin typeface="Times New Roman" panose="02020603050405020304" pitchFamily="18" charset="0"/>
              <a:cs typeface="Times New Roman" panose="02020603050405020304" pitchFamily="18" charset="0"/>
            </a:rPr>
            <a:t>“</a:t>
          </a:r>
          <a:r>
            <a:rPr lang="en-US" sz="2000" b="1" i="1" u="sng" kern="1200" dirty="0" err="1">
              <a:solidFill>
                <a:srgbClr val="FF0000"/>
              </a:solidFill>
              <a:latin typeface="Times New Roman" panose="02020603050405020304" pitchFamily="18" charset="0"/>
              <a:cs typeface="Times New Roman" panose="02020603050405020304" pitchFamily="18" charset="0"/>
            </a:rPr>
            <a:t>xoáy</a:t>
          </a:r>
          <a:r>
            <a:rPr lang="en-US" sz="2000" b="1" i="1" u="sng" kern="1200" dirty="0">
              <a:solidFill>
                <a:srgbClr val="FF0000"/>
              </a:solidFill>
              <a:latin typeface="Times New Roman" panose="02020603050405020304" pitchFamily="18" charset="0"/>
              <a:cs typeface="Times New Roman" panose="02020603050405020304" pitchFamily="18" charset="0"/>
            </a:rPr>
            <a:t> </a:t>
          </a:r>
          <a:r>
            <a:rPr lang="en-US" sz="2000" b="1" i="1" u="sng" kern="1200" dirty="0" err="1">
              <a:solidFill>
                <a:srgbClr val="FF0000"/>
              </a:solidFill>
              <a:latin typeface="Times New Roman" panose="02020603050405020304" pitchFamily="18" charset="0"/>
              <a:cs typeface="Times New Roman" panose="02020603050405020304" pitchFamily="18" charset="0"/>
            </a:rPr>
            <a:t>ốc</a:t>
          </a:r>
          <a:r>
            <a:rPr lang="en-US" sz="2000" b="1" i="1" u="sng" kern="1200" dirty="0">
              <a:solidFill>
                <a:srgbClr val="FF0000"/>
              </a:solidFill>
              <a:latin typeface="Times New Roman" panose="02020603050405020304" pitchFamily="18" charset="0"/>
              <a:cs typeface="Times New Roman" panose="02020603050405020304" pitchFamily="18" charset="0"/>
            </a:rPr>
            <a:t>”</a:t>
          </a:r>
        </a:p>
      </dsp:txBody>
      <dsp:txXfrm>
        <a:off x="1309850" y="2104461"/>
        <a:ext cx="6001613" cy="838552"/>
      </dsp:txXfrm>
    </dsp:sp>
    <dsp:sp modelId="{A879C6F4-0772-4E7C-BB3C-5C5437025BE9}">
      <dsp:nvSpPr>
        <dsp:cNvPr id="0" name=""/>
        <dsp:cNvSpPr/>
      </dsp:nvSpPr>
      <dsp:spPr>
        <a:xfrm>
          <a:off x="6695671" y="675470"/>
          <a:ext cx="578975" cy="57897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825940" y="675470"/>
        <a:ext cx="318437" cy="435679"/>
      </dsp:txXfrm>
    </dsp:sp>
    <dsp:sp modelId="{ACC3D249-909F-44A0-845D-17422CF5B9BA}">
      <dsp:nvSpPr>
        <dsp:cNvPr id="0" name=""/>
        <dsp:cNvSpPr/>
      </dsp:nvSpPr>
      <dsp:spPr>
        <a:xfrm>
          <a:off x="7337552" y="1708718"/>
          <a:ext cx="578975" cy="57897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rgbClr val="FF0000">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467821" y="1708718"/>
        <a:ext cx="318437" cy="43567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177950" y="2885076"/>
          <a:ext cx="682727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177950" y="1645890"/>
          <a:ext cx="682727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177950" y="406704"/>
          <a:ext cx="682727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023995" y="453"/>
          <a:ext cx="5763981" cy="406250"/>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rgbClr val="FF0000"/>
            </a:solidFill>
            <a:latin typeface="Times New Roman" panose="02020603050405020304" pitchFamily="18" charset="0"/>
            <a:cs typeface="Times New Roman" panose="02020603050405020304" pitchFamily="18" charset="0"/>
          </a:endParaRPr>
        </a:p>
      </dsp:txBody>
      <dsp:txXfrm>
        <a:off x="1023995" y="453"/>
        <a:ext cx="5763981" cy="406250"/>
      </dsp:txXfrm>
    </dsp:sp>
    <dsp:sp modelId="{95AA686E-C137-4A3E-9FEF-D3AD0912EC31}">
      <dsp:nvSpPr>
        <dsp:cNvPr id="0" name=""/>
        <dsp:cNvSpPr/>
      </dsp:nvSpPr>
      <dsp:spPr>
        <a:xfrm>
          <a:off x="0" y="453"/>
          <a:ext cx="985778" cy="406250"/>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Một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835" y="20288"/>
        <a:ext cx="946108" cy="386415"/>
      </dsp:txXfrm>
    </dsp:sp>
    <dsp:sp modelId="{7614B290-0C2E-4744-B26B-D7F2B8EE6BE5}">
      <dsp:nvSpPr>
        <dsp:cNvPr id="0" name=""/>
        <dsp:cNvSpPr/>
      </dsp:nvSpPr>
      <dsp:spPr>
        <a:xfrm>
          <a:off x="0" y="406704"/>
          <a:ext cx="6827270" cy="812623"/>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Chỉ</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ra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khuynh</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lên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SV,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thống</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nhất</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giữa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tiến</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bộ</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và</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tính</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kê</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thừa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của</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0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20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PT</a:t>
          </a:r>
        </a:p>
      </dsp:txBody>
      <dsp:txXfrm>
        <a:off x="0" y="406704"/>
        <a:ext cx="6827270" cy="812623"/>
      </dsp:txXfrm>
    </dsp:sp>
    <dsp:sp modelId="{99AB1CB7-AD60-4AC4-8294-C4C512DEC9C5}">
      <dsp:nvSpPr>
        <dsp:cNvPr id="0" name=""/>
        <dsp:cNvSpPr/>
      </dsp:nvSpPr>
      <dsp:spPr>
        <a:xfrm>
          <a:off x="1023995" y="1239639"/>
          <a:ext cx="5763981" cy="406250"/>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0" kern="1200" dirty="0">
            <a:latin typeface="Times New Roman" panose="02020603050405020304" pitchFamily="18" charset="0"/>
            <a:cs typeface="Times New Roman" panose="02020603050405020304" pitchFamily="18" charset="0"/>
          </a:endParaRPr>
        </a:p>
      </dsp:txBody>
      <dsp:txXfrm>
        <a:off x="1023995" y="1239639"/>
        <a:ext cx="5763981" cy="406250"/>
      </dsp:txXfrm>
    </dsp:sp>
    <dsp:sp modelId="{35A2A7BB-015C-43D2-BF83-AC92864CEFEF}">
      <dsp:nvSpPr>
        <dsp:cNvPr id="0" name=""/>
        <dsp:cNvSpPr/>
      </dsp:nvSpPr>
      <dsp:spPr>
        <a:xfrm>
          <a:off x="0" y="1239639"/>
          <a:ext cx="985778" cy="406250"/>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Hai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835" y="1259474"/>
        <a:ext cx="946108" cy="386415"/>
      </dsp:txXfrm>
    </dsp:sp>
    <dsp:sp modelId="{5302FF2D-792F-459A-96EF-9AA82992B7BC}">
      <dsp:nvSpPr>
        <dsp:cNvPr id="0" name=""/>
        <dsp:cNvSpPr/>
      </dsp:nvSpPr>
      <dsp:spPr>
        <a:xfrm>
          <a:off x="0" y="1645890"/>
          <a:ext cx="6827270" cy="812623"/>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chemeClr val="tx2"/>
              </a:solidFill>
              <a:latin typeface="Times New Roman" panose="02020603050405020304" pitchFamily="18" charset="0"/>
              <a:cs typeface="Times New Roman" panose="02020603050405020304" pitchFamily="18" charset="0"/>
            </a:rPr>
            <a:t>Giúp</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nhận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đúng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về</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xu</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hướng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triển</a:t>
          </a:r>
          <a:r>
            <a:rPr lang="en-US" sz="2000" b="1" kern="1200" dirty="0">
              <a:solidFill>
                <a:schemeClr val="tx2"/>
              </a:solidFill>
              <a:latin typeface="Times New Roman" panose="02020603050405020304" pitchFamily="18" charset="0"/>
              <a:cs typeface="Times New Roman" panose="02020603050405020304" pitchFamily="18" charset="0"/>
            </a:rPr>
            <a:t> -</a:t>
          </a:r>
        </a:p>
        <a:p>
          <a:pPr marL="228600" lvl="1" indent="-228600" algn="just" defTabSz="889000">
            <a:lnSpc>
              <a:spcPct val="90000"/>
            </a:lnSpc>
            <a:spcBef>
              <a:spcPct val="0"/>
            </a:spcBef>
            <a:spcAft>
              <a:spcPct val="15000"/>
            </a:spcAft>
            <a:buChar char="•"/>
          </a:pP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xoáy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ốc</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0" y="1645890"/>
        <a:ext cx="6827270" cy="812623"/>
      </dsp:txXfrm>
    </dsp:sp>
    <dsp:sp modelId="{FA569536-F33F-41D7-94FC-DEC6393CC89C}">
      <dsp:nvSpPr>
        <dsp:cNvPr id="0" name=""/>
        <dsp:cNvSpPr/>
      </dsp:nvSpPr>
      <dsp:spPr>
        <a:xfrm>
          <a:off x="1023995" y="2478825"/>
          <a:ext cx="5763981" cy="406250"/>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023995" y="2478825"/>
        <a:ext cx="5763981" cy="406250"/>
      </dsp:txXfrm>
    </dsp:sp>
    <dsp:sp modelId="{CAFF16D3-8520-47DB-867D-62AAB3E9B6DC}">
      <dsp:nvSpPr>
        <dsp:cNvPr id="0" name=""/>
        <dsp:cNvSpPr/>
      </dsp:nvSpPr>
      <dsp:spPr>
        <a:xfrm>
          <a:off x="0" y="2478825"/>
          <a:ext cx="985778" cy="406250"/>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Ba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835" y="2498660"/>
        <a:ext cx="946108" cy="386415"/>
      </dsp:txXfrm>
    </dsp:sp>
    <dsp:sp modelId="{6006F572-17F4-4C7C-97F9-A69521F64595}">
      <dsp:nvSpPr>
        <dsp:cNvPr id="0" name=""/>
        <dsp:cNvSpPr/>
      </dsp:nvSpPr>
      <dsp:spPr>
        <a:xfrm>
          <a:off x="0" y="2885076"/>
          <a:ext cx="6827270" cy="812623"/>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b="1" i="0" kern="1200" dirty="0" err="1">
              <a:solidFill>
                <a:schemeClr val="tx2"/>
              </a:solidFill>
              <a:latin typeface="Times New Roman" panose="02020603050405020304" pitchFamily="18" charset="0"/>
              <a:cs typeface="Times New Roman" panose="02020603050405020304" pitchFamily="18" charset="0"/>
            </a:rPr>
            <a:t>Giúp</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nhận</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thức</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đầy</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đủ</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hơn</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về</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sự</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vật</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hiện</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tượng</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mới</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ra</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đời</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phù</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hợp</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với</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quy</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luật</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phát</a:t>
          </a:r>
          <a:r>
            <a:rPr lang="en-US" sz="2000" b="1" i="0" kern="1200" dirty="0">
              <a:solidFill>
                <a:schemeClr val="tx2"/>
              </a:solidFill>
              <a:latin typeface="Times New Roman" panose="02020603050405020304" pitchFamily="18" charset="0"/>
              <a:cs typeface="Times New Roman" panose="02020603050405020304" pitchFamily="18" charset="0"/>
            </a:rPr>
            <a:t> </a:t>
          </a:r>
          <a:r>
            <a:rPr lang="en-US" sz="2000" b="1" i="0" kern="1200" dirty="0" err="1">
              <a:solidFill>
                <a:schemeClr val="tx2"/>
              </a:solidFill>
              <a:latin typeface="Times New Roman" panose="02020603050405020304" pitchFamily="18" charset="0"/>
              <a:cs typeface="Times New Roman" panose="02020603050405020304" pitchFamily="18" charset="0"/>
            </a:rPr>
            <a:t>triển</a:t>
          </a:r>
          <a:endParaRPr lang="en-US" sz="2000" b="1" i="0" kern="1200" dirty="0">
            <a:solidFill>
              <a:schemeClr val="tx2"/>
            </a:solidFill>
            <a:latin typeface="Times New Roman" panose="02020603050405020304" pitchFamily="18" charset="0"/>
            <a:cs typeface="Times New Roman" panose="02020603050405020304" pitchFamily="18" charset="0"/>
          </a:endParaRPr>
        </a:p>
      </dsp:txBody>
      <dsp:txXfrm>
        <a:off x="0" y="2885076"/>
        <a:ext cx="6827270" cy="81262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84ED4-5479-4664-A16E-182E70E46F8F}">
      <dsp:nvSpPr>
        <dsp:cNvPr id="0" name=""/>
        <dsp:cNvSpPr/>
      </dsp:nvSpPr>
      <dsp:spPr>
        <a:xfrm>
          <a:off x="0" y="0"/>
          <a:ext cx="2451652" cy="2595562"/>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67476-E744-4631-A165-D62746AF4482}">
      <dsp:nvSpPr>
        <dsp:cNvPr id="0" name=""/>
        <dsp:cNvSpPr/>
      </dsp:nvSpPr>
      <dsp:spPr>
        <a:xfrm>
          <a:off x="1225826" y="259809"/>
          <a:ext cx="1593573" cy="9226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NT </a:t>
          </a:r>
          <a:r>
            <a:rPr lang="en-US" sz="2800" b="1" kern="1200" dirty="0" err="1">
              <a:solidFill>
                <a:schemeClr val="tx2"/>
              </a:solidFill>
              <a:latin typeface="Times New Roman" panose="02020603050405020304" pitchFamily="18" charset="0"/>
              <a:cs typeface="Times New Roman" panose="02020603050405020304" pitchFamily="18" charset="0"/>
            </a:rPr>
            <a:t>lý</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luận</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1270866" y="304849"/>
        <a:ext cx="1503493" cy="832561"/>
      </dsp:txXfrm>
    </dsp:sp>
    <dsp:sp modelId="{A30C99A7-2BA4-470E-8BD1-DE91A5936C36}">
      <dsp:nvSpPr>
        <dsp:cNvPr id="0" name=""/>
        <dsp:cNvSpPr/>
      </dsp:nvSpPr>
      <dsp:spPr>
        <a:xfrm>
          <a:off x="1225826" y="1606986"/>
          <a:ext cx="1593573" cy="92264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NT </a:t>
          </a:r>
          <a:r>
            <a:rPr lang="en-US" sz="2800" b="1" kern="1200" dirty="0" err="1">
              <a:solidFill>
                <a:schemeClr val="tx2"/>
              </a:solidFill>
              <a:latin typeface="Times New Roman" panose="02020603050405020304" pitchFamily="18" charset="0"/>
              <a:cs typeface="Times New Roman" panose="02020603050405020304" pitchFamily="18" charset="0"/>
            </a:rPr>
            <a:t>kinh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nghiệm</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1270866" y="1652026"/>
        <a:ext cx="1503493" cy="83256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84ED4-5479-4664-A16E-182E70E46F8F}">
      <dsp:nvSpPr>
        <dsp:cNvPr id="0" name=""/>
        <dsp:cNvSpPr/>
      </dsp:nvSpPr>
      <dsp:spPr>
        <a:xfrm>
          <a:off x="0" y="0"/>
          <a:ext cx="2452687" cy="2594372"/>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67476-E744-4631-A165-D62746AF4482}">
      <dsp:nvSpPr>
        <dsp:cNvPr id="0" name=""/>
        <dsp:cNvSpPr/>
      </dsp:nvSpPr>
      <dsp:spPr>
        <a:xfrm>
          <a:off x="1226343" y="259690"/>
          <a:ext cx="1594247" cy="9222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NT </a:t>
          </a:r>
          <a:r>
            <a:rPr lang="en-US" sz="2800" b="1" kern="1200" dirty="0" err="1">
              <a:solidFill>
                <a:schemeClr val="tx2"/>
              </a:solidFill>
              <a:latin typeface="Times New Roman" panose="02020603050405020304" pitchFamily="18" charset="0"/>
              <a:cs typeface="Times New Roman" panose="02020603050405020304" pitchFamily="18" charset="0"/>
            </a:rPr>
            <a:t>khoa</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học</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1271362" y="304709"/>
        <a:ext cx="1504209" cy="832180"/>
      </dsp:txXfrm>
    </dsp:sp>
    <dsp:sp modelId="{A30C99A7-2BA4-470E-8BD1-DE91A5936C36}">
      <dsp:nvSpPr>
        <dsp:cNvPr id="0" name=""/>
        <dsp:cNvSpPr/>
      </dsp:nvSpPr>
      <dsp:spPr>
        <a:xfrm>
          <a:off x="1226343" y="1606248"/>
          <a:ext cx="1594247" cy="92221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NT </a:t>
          </a:r>
          <a:r>
            <a:rPr lang="en-US" sz="2800" b="1" kern="1200" dirty="0" err="1">
              <a:solidFill>
                <a:schemeClr val="tx2"/>
              </a:solidFill>
              <a:latin typeface="Times New Roman" panose="02020603050405020304" pitchFamily="18" charset="0"/>
              <a:cs typeface="Times New Roman" panose="02020603050405020304" pitchFamily="18" charset="0"/>
            </a:rPr>
            <a:t>thông</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thường</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1271362" y="1651267"/>
        <a:ext cx="1504209" cy="83218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68530" y="271056"/>
          <a:ext cx="1790204" cy="1253143"/>
        </a:xfrm>
        <a:prstGeom prst="chevron">
          <a:avLst/>
        </a:prstGeom>
        <a:solidFill>
          <a:schemeClr val="accent2">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a:solidFill>
                <a:schemeClr val="tx2"/>
              </a:solidFill>
              <a:latin typeface="Times New Roman" pitchFamily="18" charset="0"/>
              <a:cs typeface="Times New Roman" pitchFamily="18" charset="0"/>
            </a:rPr>
            <a:t>a.</a:t>
          </a:r>
          <a:endParaRPr lang="en-US" sz="4000" b="1" kern="1200" dirty="0">
            <a:solidFill>
              <a:schemeClr val="tx2"/>
            </a:solidFill>
            <a:latin typeface="Times New Roman" pitchFamily="18" charset="0"/>
            <a:cs typeface="Times New Roman" pitchFamily="18" charset="0"/>
          </a:endParaRPr>
        </a:p>
      </dsp:txBody>
      <dsp:txXfrm rot="-5400000">
        <a:off x="1" y="629098"/>
        <a:ext cx="1253143" cy="537061"/>
      </dsp:txXfrm>
    </dsp:sp>
    <dsp:sp modelId="{0DAB1469-03E9-4D9F-BEEA-7BAD8D0AC49F}">
      <dsp:nvSpPr>
        <dsp:cNvPr id="0" name=""/>
        <dsp:cNvSpPr/>
      </dsp:nvSpPr>
      <dsp:spPr>
        <a:xfrm rot="5400000">
          <a:off x="3425815" y="-2170145"/>
          <a:ext cx="1164245" cy="5509588"/>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latin typeface="Times New Roman" pitchFamily="18" charset="0"/>
              <a:cs typeface="Times New Roman" pitchFamily="18" charset="0"/>
            </a:rPr>
            <a:t>Phạm trù thực tiễn</a:t>
          </a:r>
          <a:endParaRPr lang="en-US" sz="3200" b="1" kern="1200" dirty="0">
            <a:latin typeface="Times New Roman" pitchFamily="18" charset="0"/>
            <a:cs typeface="Times New Roman" pitchFamily="18" charset="0"/>
          </a:endParaRPr>
        </a:p>
      </dsp:txBody>
      <dsp:txXfrm rot="-5400000">
        <a:off x="1253144" y="59360"/>
        <a:ext cx="5452754" cy="1050577"/>
      </dsp:txXfrm>
    </dsp:sp>
    <dsp:sp modelId="{D2E498E5-5D32-477C-AD89-F3DFDEA2421E}">
      <dsp:nvSpPr>
        <dsp:cNvPr id="0" name=""/>
        <dsp:cNvSpPr/>
      </dsp:nvSpPr>
      <dsp:spPr>
        <a:xfrm rot="5400000">
          <a:off x="-268530" y="1770165"/>
          <a:ext cx="1790204" cy="1253143"/>
        </a:xfrm>
        <a:prstGeom prst="chevron">
          <a:avLst/>
        </a:prstGeom>
        <a:solidFill>
          <a:schemeClr val="accent2">
            <a:alpha val="90000"/>
            <a:hueOff val="0"/>
            <a:satOff val="0"/>
            <a:lumOff val="0"/>
            <a:alphaOff val="-4000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a:solidFill>
                <a:schemeClr val="tx2"/>
              </a:solidFill>
              <a:latin typeface="Times New Roman" pitchFamily="18" charset="0"/>
              <a:cs typeface="Times New Roman" pitchFamily="18" charset="0"/>
            </a:rPr>
            <a:t>b.</a:t>
          </a:r>
          <a:endParaRPr lang="en-US" sz="4000" b="1" kern="1200" dirty="0">
            <a:solidFill>
              <a:schemeClr val="tx2"/>
            </a:solidFill>
            <a:latin typeface="Times New Roman" pitchFamily="18" charset="0"/>
            <a:cs typeface="Times New Roman" pitchFamily="18" charset="0"/>
          </a:endParaRPr>
        </a:p>
      </dsp:txBody>
      <dsp:txXfrm rot="-5400000">
        <a:off x="1" y="2128207"/>
        <a:ext cx="1253143" cy="537061"/>
      </dsp:txXfrm>
    </dsp:sp>
    <dsp:sp modelId="{66EE8A80-F4D4-4B0E-81C4-C67A772FA914}">
      <dsp:nvSpPr>
        <dsp:cNvPr id="0" name=""/>
        <dsp:cNvSpPr/>
      </dsp:nvSpPr>
      <dsp:spPr>
        <a:xfrm rot="5400000">
          <a:off x="3426121" y="-671342"/>
          <a:ext cx="1163633" cy="5509588"/>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latin typeface="Times New Roman" pitchFamily="18" charset="0"/>
              <a:cs typeface="Times New Roman" pitchFamily="18" charset="0"/>
            </a:rPr>
            <a:t>Vai</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trò</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của</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thực</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tiễn</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đối</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với</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nhận</a:t>
          </a:r>
          <a:r>
            <a:rPr lang="en-US" sz="3200" b="1" kern="1200" dirty="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thức</a:t>
          </a:r>
          <a:endParaRPr lang="en-US" sz="3200" b="1" kern="1200" dirty="0">
            <a:latin typeface="Times New Roman" pitchFamily="18" charset="0"/>
            <a:cs typeface="Times New Roman" pitchFamily="18" charset="0"/>
          </a:endParaRPr>
        </a:p>
      </dsp:txBody>
      <dsp:txXfrm rot="-5400000">
        <a:off x="1253144" y="1558439"/>
        <a:ext cx="5452784" cy="1050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C14B8-17F7-41B3-9C7E-D760189018AA}">
      <dsp:nvSpPr>
        <dsp:cNvPr id="0" name=""/>
        <dsp:cNvSpPr/>
      </dsp:nvSpPr>
      <dsp:spPr>
        <a:xfrm>
          <a:off x="134779" y="53885"/>
          <a:ext cx="1518316" cy="1518316"/>
        </a:xfrm>
        <a:prstGeom prst="roundRect">
          <a:avLst>
            <a:gd name="adj" fmla="val 10000"/>
          </a:avLst>
        </a:prstGeom>
        <a:noFill/>
        <a:ln w="1905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7D5737CA-2698-4E3D-94B7-E434B2097BE6}">
      <dsp:nvSpPr>
        <dsp:cNvPr id="0" name=""/>
        <dsp:cNvSpPr/>
      </dsp:nvSpPr>
      <dsp:spPr>
        <a:xfrm>
          <a:off x="773" y="745023"/>
          <a:ext cx="2276381" cy="2065790"/>
        </a:xfrm>
        <a:prstGeom prst="roundRect">
          <a:avLst>
            <a:gd name="adj" fmla="val 10000"/>
          </a:avLst>
        </a:prstGeom>
        <a:solidFill>
          <a:schemeClr val="accent3"/>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TT </a:t>
          </a:r>
          <a:r>
            <a:rPr lang="en-US" sz="2400" b="1" kern="1200" dirty="0" err="1">
              <a:solidFill>
                <a:schemeClr val="tx2"/>
              </a:solidFill>
              <a:latin typeface="Times New Roman" panose="02020603050405020304" pitchFamily="18" charset="0"/>
              <a:cs typeface="Times New Roman" panose="02020603050405020304" pitchFamily="18" charset="0"/>
            </a:rPr>
            <a:t>Là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hoạt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động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nhận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thức</a:t>
          </a:r>
          <a:r>
            <a:rPr lang="en-US" sz="2400" b="1" kern="1200" dirty="0">
              <a:solidFill>
                <a:schemeClr val="tx2"/>
              </a:solidFill>
              <a:latin typeface="Times New Roman" panose="02020603050405020304" pitchFamily="18" charset="0"/>
              <a:cs typeface="Times New Roman" panose="02020603050405020304" pitchFamily="18" charset="0"/>
            </a:rPr>
            <a:t>, ý </a:t>
          </a:r>
          <a:r>
            <a:rPr lang="en-US" sz="2400" b="1" kern="1200" dirty="0" err="1">
              <a:solidFill>
                <a:schemeClr val="tx2"/>
              </a:solidFill>
              <a:latin typeface="Times New Roman" panose="02020603050405020304" pitchFamily="18" charset="0"/>
              <a:cs typeface="Times New Roman" panose="02020603050405020304" pitchFamily="18" charset="0"/>
            </a:rPr>
            <a:t>thức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tinh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thần</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61278" y="805528"/>
        <a:ext cx="2155371" cy="1944780"/>
      </dsp:txXfrm>
    </dsp:sp>
    <dsp:sp modelId="{F6294260-EE10-4E75-B8DE-0201E97B3FDA}">
      <dsp:nvSpPr>
        <dsp:cNvPr id="0" name=""/>
        <dsp:cNvSpPr/>
      </dsp:nvSpPr>
      <dsp:spPr>
        <a:xfrm rot="21590173">
          <a:off x="1887069" y="626559"/>
          <a:ext cx="860276" cy="36483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887069" y="699681"/>
        <a:ext cx="750827" cy="218898"/>
      </dsp:txXfrm>
    </dsp:sp>
    <dsp:sp modelId="{868ACECC-2E94-4C90-93F1-7D96BEA3AC14}">
      <dsp:nvSpPr>
        <dsp:cNvPr id="0" name=""/>
        <dsp:cNvSpPr/>
      </dsp:nvSpPr>
      <dsp:spPr>
        <a:xfrm>
          <a:off x="2918070" y="45929"/>
          <a:ext cx="1518316" cy="1518316"/>
        </a:xfrm>
        <a:prstGeom prst="roundRect">
          <a:avLst>
            <a:gd name="adj" fmla="val 10000"/>
          </a:avLst>
        </a:prstGeom>
        <a:noFill/>
        <a:ln w="1905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AE877034-79D0-4A07-A7B6-6109B6BE5EB3}">
      <dsp:nvSpPr>
        <dsp:cNvPr id="0" name=""/>
        <dsp:cNvSpPr/>
      </dsp:nvSpPr>
      <dsp:spPr>
        <a:xfrm>
          <a:off x="2867732" y="713199"/>
          <a:ext cx="2113329" cy="2097614"/>
        </a:xfrm>
        <a:prstGeom prst="roundRect">
          <a:avLst>
            <a:gd name="adj" fmla="val 10000"/>
          </a:avLst>
        </a:prstGeom>
        <a:solidFill>
          <a:schemeClr val="accent3"/>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TT </a:t>
          </a:r>
          <a:r>
            <a:rPr lang="en-US" sz="2400" b="1" kern="1200" dirty="0" err="1">
              <a:solidFill>
                <a:schemeClr val="tx2"/>
              </a:solidFill>
              <a:latin typeface="Times New Roman" panose="02020603050405020304" pitchFamily="18" charset="0"/>
              <a:cs typeface="Times New Roman" panose="02020603050405020304" pitchFamily="18" charset="0"/>
            </a:rPr>
            <a:t>Là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hoạt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động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sáng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tạo</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ra</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vũ</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trụ</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của</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thượng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đế</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2929169" y="774636"/>
        <a:ext cx="1990455" cy="1974740"/>
      </dsp:txXfrm>
    </dsp:sp>
    <dsp:sp modelId="{CC04C360-FFFE-4B00-B123-A035D67D43E0}">
      <dsp:nvSpPr>
        <dsp:cNvPr id="0" name=""/>
        <dsp:cNvSpPr/>
      </dsp:nvSpPr>
      <dsp:spPr>
        <a:xfrm rot="21592769">
          <a:off x="4685926" y="619585"/>
          <a:ext cx="917504" cy="36483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85926" y="692666"/>
        <a:ext cx="808055" cy="218898"/>
      </dsp:txXfrm>
    </dsp:sp>
    <dsp:sp modelId="{008BA06D-362F-4412-A593-B81439107905}">
      <dsp:nvSpPr>
        <dsp:cNvPr id="0" name=""/>
        <dsp:cNvSpPr/>
      </dsp:nvSpPr>
      <dsp:spPr>
        <a:xfrm>
          <a:off x="5785514" y="39897"/>
          <a:ext cx="1518316" cy="1518316"/>
        </a:xfrm>
        <a:prstGeom prst="roundRect">
          <a:avLst>
            <a:gd name="adj" fmla="val 10000"/>
          </a:avLst>
        </a:prstGeom>
        <a:noFill/>
        <a:ln w="1905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1F35E4A9-6F31-4DAE-AFF5-891D1927E5C0}">
      <dsp:nvSpPr>
        <dsp:cNvPr id="0" name=""/>
        <dsp:cNvSpPr/>
      </dsp:nvSpPr>
      <dsp:spPr>
        <a:xfrm>
          <a:off x="5559233" y="689073"/>
          <a:ext cx="2444686" cy="2121740"/>
        </a:xfrm>
        <a:prstGeom prst="roundRect">
          <a:avLst>
            <a:gd name="adj" fmla="val 10000"/>
          </a:avLst>
        </a:prstGeom>
        <a:solidFill>
          <a:schemeClr val="accent3"/>
        </a:solidFill>
        <a:ln w="381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Chỉ</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mới</a:t>
          </a:r>
          <a:r>
            <a:rPr lang="en-US" sz="2000" b="1" kern="1200" dirty="0">
              <a:solidFill>
                <a:schemeClr val="tx2"/>
              </a:solidFill>
              <a:latin typeface="Times New Roman" panose="02020603050405020304" pitchFamily="18" charset="0"/>
              <a:cs typeface="Times New Roman" panose="02020603050405020304" pitchFamily="18" charset="0"/>
            </a:rPr>
            <a:t> NT </a:t>
          </a:r>
          <a:r>
            <a:rPr lang="en-US" sz="2000" b="1" kern="1200" dirty="0" err="1">
              <a:solidFill>
                <a:schemeClr val="tx2"/>
              </a:solidFill>
              <a:latin typeface="Times New Roman" panose="02020603050405020304" pitchFamily="18" charset="0"/>
              <a:cs typeface="Times New Roman" panose="02020603050405020304" pitchFamily="18" charset="0"/>
            </a:rPr>
            <a:t>dưới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hình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khách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thể</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trực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quan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không</a:t>
          </a:r>
          <a:r>
            <a:rPr lang="en-US" sz="2000" b="1" kern="1200" dirty="0">
              <a:solidFill>
                <a:schemeClr val="tx2"/>
              </a:solidFill>
              <a:latin typeface="Times New Roman" panose="02020603050405020304" pitchFamily="18" charset="0"/>
              <a:cs typeface="Times New Roman" panose="02020603050405020304" pitchFamily="18" charset="0"/>
            </a:rPr>
            <a:t> NT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hoạt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động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cảm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giác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của</a:t>
          </a:r>
          <a:r>
            <a:rPr lang="en-US" sz="2000" b="1" kern="1200" dirty="0">
              <a:solidFill>
                <a:schemeClr val="tx2"/>
              </a:solidFill>
              <a:latin typeface="Times New Roman" panose="02020603050405020304" pitchFamily="18" charset="0"/>
              <a:cs typeface="Times New Roman" panose="02020603050405020304" pitchFamily="18" charset="0"/>
            </a:rPr>
            <a:t> con </a:t>
          </a:r>
          <a:r>
            <a:rPr lang="en-US" sz="2000" b="1" kern="1200" dirty="0" err="1">
              <a:solidFill>
                <a:schemeClr val="tx2"/>
              </a:solidFill>
              <a:latin typeface="Times New Roman" panose="02020603050405020304" pitchFamily="18" charset="0"/>
              <a:cs typeface="Times New Roman" panose="02020603050405020304" pitchFamily="18" charset="0"/>
            </a:rPr>
            <a:t>người</a:t>
          </a:r>
          <a:r>
            <a:rPr lang="en-US" sz="2000" b="1" kern="1200" dirty="0">
              <a:solidFill>
                <a:schemeClr val="tx2"/>
              </a:solidFill>
              <a:latin typeface="Times New Roman" panose="02020603050405020304" pitchFamily="18" charset="0"/>
              <a:cs typeface="Times New Roman" panose="02020603050405020304" pitchFamily="18" charset="0"/>
            </a:rPr>
            <a:t> – </a:t>
          </a:r>
          <a:r>
            <a:rPr lang="en-US" sz="2000" b="1" kern="1200" dirty="0" err="1">
              <a:solidFill>
                <a:schemeClr val="tx2"/>
              </a:solidFill>
              <a:latin typeface="Times New Roman" panose="02020603050405020304" pitchFamily="18" charset="0"/>
              <a:cs typeface="Times New Roman" panose="02020603050405020304" pitchFamily="18" charset="0"/>
            </a:rPr>
            <a:t>thực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tiễn</a:t>
          </a: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a:off x="5621377" y="751217"/>
        <a:ext cx="2320398" cy="199745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27A48-2313-4300-B0F1-9B85E2EABDC5}">
      <dsp:nvSpPr>
        <dsp:cNvPr id="0" name=""/>
        <dsp:cNvSpPr/>
      </dsp:nvSpPr>
      <dsp:spPr>
        <a:xfrm>
          <a:off x="974556" y="1566698"/>
          <a:ext cx="384068" cy="1053262"/>
        </a:xfrm>
        <a:custGeom>
          <a:avLst/>
          <a:gdLst/>
          <a:ahLst/>
          <a:cxnLst/>
          <a:rect l="0" t="0" r="0" b="0"/>
          <a:pathLst>
            <a:path>
              <a:moveTo>
                <a:pt x="0" y="0"/>
              </a:moveTo>
              <a:lnTo>
                <a:pt x="192034" y="0"/>
              </a:lnTo>
              <a:lnTo>
                <a:pt x="192034" y="1053262"/>
              </a:lnTo>
              <a:lnTo>
                <a:pt x="384068" y="1053262"/>
              </a:lnTo>
            </a:path>
          </a:pathLst>
        </a:custGeom>
        <a:noFill/>
        <a:ln w="1905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b="1" kern="1200">
            <a:solidFill>
              <a:schemeClr val="tx2"/>
            </a:solidFill>
            <a:effectLst/>
            <a:latin typeface="Times New Roman" panose="02020603050405020304" pitchFamily="18" charset="0"/>
            <a:cs typeface="Times New Roman" panose="02020603050405020304" pitchFamily="18" charset="0"/>
          </a:endParaRPr>
        </a:p>
      </dsp:txBody>
      <dsp:txXfrm>
        <a:off x="1138563" y="2065301"/>
        <a:ext cx="56055" cy="56055"/>
      </dsp:txXfrm>
    </dsp:sp>
    <dsp:sp modelId="{28E62AC2-45B0-4A8F-B923-05911BA243BE}">
      <dsp:nvSpPr>
        <dsp:cNvPr id="0" name=""/>
        <dsp:cNvSpPr/>
      </dsp:nvSpPr>
      <dsp:spPr>
        <a:xfrm>
          <a:off x="974556" y="1520978"/>
          <a:ext cx="384068" cy="91440"/>
        </a:xfrm>
        <a:custGeom>
          <a:avLst/>
          <a:gdLst/>
          <a:ahLst/>
          <a:cxnLst/>
          <a:rect l="0" t="0" r="0" b="0"/>
          <a:pathLst>
            <a:path>
              <a:moveTo>
                <a:pt x="0" y="45720"/>
              </a:moveTo>
              <a:lnTo>
                <a:pt x="384068"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56989" y="1557096"/>
        <a:ext cx="19203" cy="19203"/>
      </dsp:txXfrm>
    </dsp:sp>
    <dsp:sp modelId="{2F1E0EB0-2C67-413A-A46A-19F89AF95E6F}">
      <dsp:nvSpPr>
        <dsp:cNvPr id="0" name=""/>
        <dsp:cNvSpPr/>
      </dsp:nvSpPr>
      <dsp:spPr>
        <a:xfrm>
          <a:off x="974556" y="500520"/>
          <a:ext cx="384068" cy="1066177"/>
        </a:xfrm>
        <a:custGeom>
          <a:avLst/>
          <a:gdLst/>
          <a:ahLst/>
          <a:cxnLst/>
          <a:rect l="0" t="0" r="0" b="0"/>
          <a:pathLst>
            <a:path>
              <a:moveTo>
                <a:pt x="0" y="1066177"/>
              </a:moveTo>
              <a:lnTo>
                <a:pt x="192034" y="1066177"/>
              </a:lnTo>
              <a:lnTo>
                <a:pt x="192034" y="0"/>
              </a:lnTo>
              <a:lnTo>
                <a:pt x="384068" y="0"/>
              </a:lnTo>
            </a:path>
          </a:pathLst>
        </a:custGeom>
        <a:noFill/>
        <a:ln w="1905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244600">
            <a:lnSpc>
              <a:spcPct val="90000"/>
            </a:lnSpc>
            <a:spcBef>
              <a:spcPct val="0"/>
            </a:spcBef>
            <a:spcAft>
              <a:spcPct val="35000"/>
            </a:spcAft>
            <a:buNone/>
          </a:pPr>
          <a:endParaRPr lang="en-US" sz="2800" b="1" kern="1200">
            <a:solidFill>
              <a:schemeClr val="tx2"/>
            </a:solidFill>
            <a:effectLst/>
            <a:latin typeface="Times New Roman" panose="02020603050405020304" pitchFamily="18" charset="0"/>
            <a:cs typeface="Times New Roman" panose="02020603050405020304" pitchFamily="18" charset="0"/>
          </a:endParaRPr>
        </a:p>
      </dsp:txBody>
      <dsp:txXfrm>
        <a:off x="1138259" y="1005278"/>
        <a:ext cx="56662" cy="56662"/>
      </dsp:txXfrm>
    </dsp:sp>
    <dsp:sp modelId="{1D0588FC-874B-4D0F-8114-512C751E4162}">
      <dsp:nvSpPr>
        <dsp:cNvPr id="0" name=""/>
        <dsp:cNvSpPr/>
      </dsp:nvSpPr>
      <dsp:spPr>
        <a:xfrm rot="16200000">
          <a:off x="-1050507" y="1082347"/>
          <a:ext cx="3081425" cy="968702"/>
        </a:xfrm>
        <a:prstGeom prst="rect">
          <a:avLst/>
        </a:prstGeom>
        <a:solidFill>
          <a:srgbClr val="002060"/>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bg1"/>
              </a:solidFill>
              <a:effectLst/>
              <a:latin typeface="Times New Roman" panose="02020603050405020304" pitchFamily="18" charset="0"/>
              <a:cs typeface="Times New Roman" panose="02020603050405020304" pitchFamily="18" charset="0"/>
            </a:rPr>
            <a:t>Vai</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trò</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của</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thực</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tiễn</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đối</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với</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nhận</a:t>
          </a:r>
          <a:r>
            <a:rPr lang="en-US" sz="3200" b="1" kern="1200" dirty="0">
              <a:solidFill>
                <a:schemeClr val="bg1"/>
              </a:solidFill>
              <a:effectLst/>
              <a:latin typeface="Times New Roman" panose="02020603050405020304" pitchFamily="18" charset="0"/>
              <a:cs typeface="Times New Roman" panose="02020603050405020304" pitchFamily="18" charset="0"/>
            </a:rPr>
            <a:t> </a:t>
          </a:r>
          <a:r>
            <a:rPr lang="en-US" sz="3200" b="1" kern="1200" dirty="0" err="1">
              <a:solidFill>
                <a:schemeClr val="bg1"/>
              </a:solidFill>
              <a:effectLst/>
              <a:latin typeface="Times New Roman" panose="02020603050405020304" pitchFamily="18" charset="0"/>
              <a:cs typeface="Times New Roman" panose="02020603050405020304" pitchFamily="18" charset="0"/>
            </a:rPr>
            <a:t>thức</a:t>
          </a:r>
          <a:endParaRPr lang="en-US" sz="3200" b="1" kern="1200" dirty="0">
            <a:solidFill>
              <a:schemeClr val="bg1"/>
            </a:solidFill>
            <a:effectLst/>
            <a:latin typeface="Times New Roman" panose="02020603050405020304" pitchFamily="18" charset="0"/>
            <a:cs typeface="Times New Roman" panose="02020603050405020304" pitchFamily="18" charset="0"/>
          </a:endParaRPr>
        </a:p>
      </dsp:txBody>
      <dsp:txXfrm>
        <a:off x="-1050507" y="1082347"/>
        <a:ext cx="3081425" cy="968702"/>
      </dsp:txXfrm>
    </dsp:sp>
    <dsp:sp modelId="{837DB715-139A-45B9-9C5C-603FD49FB439}">
      <dsp:nvSpPr>
        <dsp:cNvPr id="0" name=""/>
        <dsp:cNvSpPr/>
      </dsp:nvSpPr>
      <dsp:spPr>
        <a:xfrm>
          <a:off x="1358625" y="207785"/>
          <a:ext cx="4949610" cy="585470"/>
        </a:xfrm>
        <a:prstGeom prst="rect">
          <a:avLst/>
        </a:prstGeom>
        <a:solidFill>
          <a:schemeClr val="accent3"/>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effectLst/>
              <a:latin typeface="Times New Roman" panose="02020603050405020304" pitchFamily="18" charset="0"/>
              <a:cs typeface="Times New Roman" panose="02020603050405020304" pitchFamily="18" charset="0"/>
            </a:rPr>
            <a:t>Là</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cơ</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sở</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động</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lực</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của</a:t>
          </a:r>
          <a:r>
            <a:rPr lang="en-US" sz="3200" b="1" kern="1200" dirty="0">
              <a:solidFill>
                <a:schemeClr val="tx2"/>
              </a:solidFill>
              <a:effectLst/>
              <a:latin typeface="Times New Roman" panose="02020603050405020304" pitchFamily="18" charset="0"/>
              <a:cs typeface="Times New Roman" panose="02020603050405020304" pitchFamily="18" charset="0"/>
            </a:rPr>
            <a:t> NT</a:t>
          </a:r>
        </a:p>
      </dsp:txBody>
      <dsp:txXfrm>
        <a:off x="1358625" y="207785"/>
        <a:ext cx="4949610" cy="585470"/>
      </dsp:txXfrm>
    </dsp:sp>
    <dsp:sp modelId="{D2DBB3C2-81D1-4C63-A80C-732A0977D8EA}">
      <dsp:nvSpPr>
        <dsp:cNvPr id="0" name=""/>
        <dsp:cNvSpPr/>
      </dsp:nvSpPr>
      <dsp:spPr>
        <a:xfrm>
          <a:off x="1358625" y="1273963"/>
          <a:ext cx="4949610" cy="585470"/>
        </a:xfrm>
        <a:prstGeom prst="rect">
          <a:avLst/>
        </a:prstGeom>
        <a:solidFill>
          <a:schemeClr val="accent3"/>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effectLst/>
              <a:latin typeface="Times New Roman" panose="02020603050405020304" pitchFamily="18" charset="0"/>
              <a:cs typeface="Times New Roman" panose="02020603050405020304" pitchFamily="18" charset="0"/>
            </a:rPr>
            <a:t>Là</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mục</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đích</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của</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nhận</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thức</a:t>
          </a:r>
          <a:endParaRPr lang="en-US" sz="3200" b="1" kern="1200" dirty="0">
            <a:solidFill>
              <a:schemeClr val="tx2"/>
            </a:solidFill>
            <a:effectLst/>
            <a:latin typeface="Times New Roman" panose="02020603050405020304" pitchFamily="18" charset="0"/>
            <a:cs typeface="Times New Roman" panose="02020603050405020304" pitchFamily="18" charset="0"/>
          </a:endParaRPr>
        </a:p>
      </dsp:txBody>
      <dsp:txXfrm>
        <a:off x="1358625" y="1273963"/>
        <a:ext cx="4949610" cy="585470"/>
      </dsp:txXfrm>
    </dsp:sp>
    <dsp:sp modelId="{67F7E68B-4EFD-408B-93DB-BD4472178DF8}">
      <dsp:nvSpPr>
        <dsp:cNvPr id="0" name=""/>
        <dsp:cNvSpPr/>
      </dsp:nvSpPr>
      <dsp:spPr>
        <a:xfrm>
          <a:off x="1358625" y="2327225"/>
          <a:ext cx="4949610" cy="585470"/>
        </a:xfrm>
        <a:prstGeom prst="rect">
          <a:avLst/>
        </a:prstGeom>
        <a:solidFill>
          <a:schemeClr val="accent3"/>
        </a:solidFill>
        <a:ln w="1905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effectLst/>
              <a:latin typeface="Times New Roman" panose="02020603050405020304" pitchFamily="18" charset="0"/>
              <a:cs typeface="Times New Roman" panose="02020603050405020304" pitchFamily="18" charset="0"/>
            </a:rPr>
            <a:t>Là</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tiêu</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chuẩn</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của</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chân</a:t>
          </a:r>
          <a:r>
            <a:rPr lang="en-US" sz="3200" b="1" kern="1200" dirty="0">
              <a:solidFill>
                <a:schemeClr val="tx2"/>
              </a:solidFill>
              <a:effectLst/>
              <a:latin typeface="Times New Roman" panose="02020603050405020304" pitchFamily="18" charset="0"/>
              <a:cs typeface="Times New Roman" panose="02020603050405020304" pitchFamily="18" charset="0"/>
            </a:rPr>
            <a:t> </a:t>
          </a:r>
          <a:r>
            <a:rPr lang="en-US" sz="3200" b="1" kern="1200" dirty="0" err="1">
              <a:solidFill>
                <a:schemeClr val="tx2"/>
              </a:solidFill>
              <a:effectLst/>
              <a:latin typeface="Times New Roman" panose="02020603050405020304" pitchFamily="18" charset="0"/>
              <a:cs typeface="Times New Roman" panose="02020603050405020304" pitchFamily="18" charset="0"/>
            </a:rPr>
            <a:t>lý</a:t>
          </a:r>
          <a:endParaRPr lang="en-US" sz="3200" b="1" kern="1200" dirty="0">
            <a:solidFill>
              <a:schemeClr val="tx2"/>
            </a:solidFill>
            <a:effectLst/>
            <a:latin typeface="Times New Roman" panose="02020603050405020304" pitchFamily="18" charset="0"/>
            <a:cs typeface="Times New Roman" panose="02020603050405020304" pitchFamily="18" charset="0"/>
          </a:endParaRPr>
        </a:p>
      </dsp:txBody>
      <dsp:txXfrm>
        <a:off x="1358625" y="2327225"/>
        <a:ext cx="4949610" cy="58547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9C7F6-5496-40EA-B9BD-FC5998F260FB}">
      <dsp:nvSpPr>
        <dsp:cNvPr id="0" name=""/>
        <dsp:cNvSpPr/>
      </dsp:nvSpPr>
      <dsp:spPr>
        <a:xfrm>
          <a:off x="36" y="4671"/>
          <a:ext cx="3464328" cy="201600"/>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b="1" kern="1200" dirty="0" err="1">
              <a:latin typeface="Times New Roman" panose="02020603050405020304" pitchFamily="18" charset="0"/>
              <a:cs typeface="Times New Roman" panose="02020603050405020304" pitchFamily="18" charset="0"/>
            </a:rPr>
            <a:t>Khái</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niệm</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chân</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lý</a:t>
          </a:r>
          <a:endParaRPr lang="en-US" sz="700" b="1" kern="1200" dirty="0">
            <a:latin typeface="Times New Roman" panose="02020603050405020304" pitchFamily="18" charset="0"/>
            <a:cs typeface="Times New Roman" panose="02020603050405020304" pitchFamily="18" charset="0"/>
          </a:endParaRPr>
        </a:p>
      </dsp:txBody>
      <dsp:txXfrm>
        <a:off x="36" y="4671"/>
        <a:ext cx="3464328" cy="201600"/>
      </dsp:txXfrm>
    </dsp:sp>
    <dsp:sp modelId="{FE234E31-C1FA-4932-AA84-6BDE71E18B05}">
      <dsp:nvSpPr>
        <dsp:cNvPr id="0" name=""/>
        <dsp:cNvSpPr/>
      </dsp:nvSpPr>
      <dsp:spPr>
        <a:xfrm>
          <a:off x="36" y="206271"/>
          <a:ext cx="3464328" cy="3458699"/>
        </a:xfrm>
        <a:prstGeom prst="rect">
          <a:avLst/>
        </a:prstGeom>
        <a:solidFill>
          <a:schemeClr val="accent6">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just" defTabSz="1422400">
            <a:lnSpc>
              <a:spcPct val="90000"/>
            </a:lnSpc>
            <a:spcBef>
              <a:spcPct val="0"/>
            </a:spcBef>
            <a:spcAft>
              <a:spcPct val="15000"/>
            </a:spcAft>
            <a:buChar char="•"/>
          </a:pPr>
          <a:endParaRPr lang="en-US" sz="3200" b="1" kern="1200" dirty="0">
            <a:solidFill>
              <a:schemeClr val="tx2"/>
            </a:solidFill>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Là</a:t>
          </a:r>
          <a:r>
            <a:rPr lang="en-US" sz="3200" b="1" kern="1200" dirty="0">
              <a:solidFill>
                <a:schemeClr val="tx2"/>
              </a:solidFill>
              <a:latin typeface="Times New Roman" panose="02020603050405020304" pitchFamily="18" charset="0"/>
              <a:cs typeface="Times New Roman" panose="02020603050405020304" pitchFamily="18" charset="0"/>
            </a:rPr>
            <a:t> tri </a:t>
          </a:r>
          <a:r>
            <a:rPr lang="en-US" sz="3200" b="1" kern="1200" dirty="0" err="1">
              <a:solidFill>
                <a:schemeClr val="tx2"/>
              </a:solidFill>
              <a:latin typeface="Times New Roman" panose="02020603050405020304" pitchFamily="18" charset="0"/>
              <a:cs typeface="Times New Roman" panose="02020603050405020304" pitchFamily="18" charset="0"/>
            </a:rPr>
            <a:t>thức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phù</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hợp</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với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hiện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thực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khách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quan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được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thực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tiễn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kiểm</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nghiệm</a:t>
          </a:r>
          <a:r>
            <a:rPr lang="en-US" sz="3200" b="1" kern="1200" dirty="0">
              <a:solidFill>
                <a:schemeClr val="tx2"/>
              </a:solidFill>
              <a:latin typeface="Times New Roman" panose="02020603050405020304" pitchFamily="18" charset="0"/>
              <a:cs typeface="Times New Roman" panose="02020603050405020304" pitchFamily="18" charset="0"/>
            </a:rPr>
            <a:t>.</a:t>
          </a:r>
        </a:p>
      </dsp:txBody>
      <dsp:txXfrm>
        <a:off x="36" y="206271"/>
        <a:ext cx="3464328" cy="3458699"/>
      </dsp:txXfrm>
    </dsp:sp>
    <dsp:sp modelId="{5989E1D6-DDDF-4865-AC1C-F293D7926341}">
      <dsp:nvSpPr>
        <dsp:cNvPr id="0" name=""/>
        <dsp:cNvSpPr/>
      </dsp:nvSpPr>
      <dsp:spPr>
        <a:xfrm>
          <a:off x="3949370" y="4671"/>
          <a:ext cx="3464328" cy="201600"/>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28448" rIns="49784" bIns="28448" numCol="1" spcCol="1270" anchor="ctr" anchorCtr="0">
          <a:noAutofit/>
        </a:bodyPr>
        <a:lstStyle/>
        <a:p>
          <a:pPr marL="0" lvl="0" indent="0" algn="ctr" defTabSz="311150">
            <a:lnSpc>
              <a:spcPct val="90000"/>
            </a:lnSpc>
            <a:spcBef>
              <a:spcPct val="0"/>
            </a:spcBef>
            <a:spcAft>
              <a:spcPct val="35000"/>
            </a:spcAft>
            <a:buNone/>
          </a:pPr>
          <a:r>
            <a:rPr lang="en-US" sz="700" b="1" kern="1200" dirty="0" err="1">
              <a:latin typeface="Times New Roman" panose="02020603050405020304" pitchFamily="18" charset="0"/>
              <a:cs typeface="Times New Roman" panose="02020603050405020304" pitchFamily="18" charset="0"/>
            </a:rPr>
            <a:t>Tính</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chất</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của</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chân</a:t>
          </a:r>
          <a:r>
            <a:rPr lang="en-US" sz="700" b="1" kern="1200" dirty="0">
              <a:latin typeface="Times New Roman" panose="02020603050405020304" pitchFamily="18" charset="0"/>
              <a:cs typeface="Times New Roman" panose="02020603050405020304" pitchFamily="18" charset="0"/>
            </a:rPr>
            <a:t> </a:t>
          </a:r>
          <a:r>
            <a:rPr lang="en-US" sz="700" b="1" kern="1200" dirty="0" err="1">
              <a:latin typeface="Times New Roman" panose="02020603050405020304" pitchFamily="18" charset="0"/>
              <a:cs typeface="Times New Roman" panose="02020603050405020304" pitchFamily="18" charset="0"/>
            </a:rPr>
            <a:t>lý</a:t>
          </a:r>
          <a:endParaRPr lang="en-US" sz="700" b="1" kern="1200" dirty="0">
            <a:latin typeface="Times New Roman" panose="02020603050405020304" pitchFamily="18" charset="0"/>
            <a:cs typeface="Times New Roman" panose="02020603050405020304" pitchFamily="18" charset="0"/>
          </a:endParaRPr>
        </a:p>
      </dsp:txBody>
      <dsp:txXfrm>
        <a:off x="3949370" y="4671"/>
        <a:ext cx="3464328" cy="201600"/>
      </dsp:txXfrm>
    </dsp:sp>
    <dsp:sp modelId="{7149F567-F367-4B69-B404-9D4A84C0AD9A}">
      <dsp:nvSpPr>
        <dsp:cNvPr id="0" name=""/>
        <dsp:cNvSpPr/>
      </dsp:nvSpPr>
      <dsp:spPr>
        <a:xfrm>
          <a:off x="3949370" y="206271"/>
          <a:ext cx="3464328" cy="3458699"/>
        </a:xfrm>
        <a:prstGeom prst="rect">
          <a:avLst/>
        </a:prstGeom>
        <a:solidFill>
          <a:schemeClr val="accent6">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Chân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lý</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khách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quan</a:t>
          </a:r>
          <a:endParaRPr lang="en-US" sz="3200" b="1" kern="1200" dirty="0">
            <a:solidFill>
              <a:schemeClr val="tx2"/>
            </a:solidFill>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Chân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lý</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tuyệt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đối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và</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tương</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đối</a:t>
          </a:r>
          <a:endParaRPr lang="en-US" sz="3200" b="1" kern="1200" dirty="0">
            <a:solidFill>
              <a:schemeClr val="tx2"/>
            </a:solidFill>
            <a:latin typeface="Times New Roman" panose="02020603050405020304" pitchFamily="18" charset="0"/>
            <a:cs typeface="Times New Roman" panose="02020603050405020304" pitchFamily="18" charset="0"/>
          </a:endParaRPr>
        </a:p>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Chân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lý</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cụ</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thể</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3949370" y="206271"/>
        <a:ext cx="3464328" cy="34586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10F56-114A-4D69-A4DE-84381FA4983D}">
      <dsp:nvSpPr>
        <dsp:cNvPr id="0" name=""/>
        <dsp:cNvSpPr/>
      </dsp:nvSpPr>
      <dsp:spPr>
        <a:xfrm>
          <a:off x="441284" y="278591"/>
          <a:ext cx="1854164" cy="1854164"/>
        </a:xfrm>
        <a:prstGeom prst="blockArc">
          <a:avLst>
            <a:gd name="adj1" fmla="val 9000000"/>
            <a:gd name="adj2" fmla="val 16200000"/>
            <a:gd name="adj3" fmla="val 4642"/>
          </a:avLst>
        </a:prstGeom>
        <a:gradFill rotWithShape="0">
          <a:gsLst>
            <a:gs pos="0">
              <a:schemeClr val="accent3">
                <a:shade val="90000"/>
                <a:hueOff val="186893"/>
                <a:satOff val="-4005"/>
                <a:lumOff val="20541"/>
                <a:alphaOff val="0"/>
                <a:shade val="51000"/>
                <a:satMod val="130000"/>
              </a:schemeClr>
            </a:gs>
            <a:gs pos="80000">
              <a:schemeClr val="accent3">
                <a:shade val="90000"/>
                <a:hueOff val="186893"/>
                <a:satOff val="-4005"/>
                <a:lumOff val="20541"/>
                <a:alphaOff val="0"/>
                <a:shade val="93000"/>
                <a:satMod val="130000"/>
              </a:schemeClr>
            </a:gs>
            <a:gs pos="100000">
              <a:schemeClr val="accent3">
                <a:shade val="90000"/>
                <a:hueOff val="186893"/>
                <a:satOff val="-4005"/>
                <a:lumOff val="205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DA7CC98-FFA3-4432-83CB-A725681E080C}">
      <dsp:nvSpPr>
        <dsp:cNvPr id="0" name=""/>
        <dsp:cNvSpPr/>
      </dsp:nvSpPr>
      <dsp:spPr>
        <a:xfrm>
          <a:off x="413616" y="233735"/>
          <a:ext cx="1854164" cy="1854164"/>
        </a:xfrm>
        <a:prstGeom prst="blockArc">
          <a:avLst>
            <a:gd name="adj1" fmla="val 1577279"/>
            <a:gd name="adj2" fmla="val 8799899"/>
            <a:gd name="adj3" fmla="val 4642"/>
          </a:avLst>
        </a:prstGeom>
        <a:gradFill rotWithShape="0">
          <a:gsLst>
            <a:gs pos="0">
              <a:schemeClr val="accent3">
                <a:shade val="90000"/>
                <a:hueOff val="186893"/>
                <a:satOff val="-4005"/>
                <a:lumOff val="20541"/>
                <a:alphaOff val="0"/>
                <a:shade val="51000"/>
                <a:satMod val="130000"/>
              </a:schemeClr>
            </a:gs>
            <a:gs pos="80000">
              <a:schemeClr val="accent3">
                <a:shade val="90000"/>
                <a:hueOff val="186893"/>
                <a:satOff val="-4005"/>
                <a:lumOff val="20541"/>
                <a:alphaOff val="0"/>
                <a:shade val="93000"/>
                <a:satMod val="130000"/>
              </a:schemeClr>
            </a:gs>
            <a:gs pos="100000">
              <a:schemeClr val="accent3">
                <a:shade val="90000"/>
                <a:hueOff val="186893"/>
                <a:satOff val="-4005"/>
                <a:lumOff val="205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E0125A6-1DA4-47FE-9E60-7AB4F81ACD0E}">
      <dsp:nvSpPr>
        <dsp:cNvPr id="0" name=""/>
        <dsp:cNvSpPr/>
      </dsp:nvSpPr>
      <dsp:spPr>
        <a:xfrm>
          <a:off x="393501" y="277330"/>
          <a:ext cx="1854164" cy="1854164"/>
        </a:xfrm>
        <a:prstGeom prst="blockArc">
          <a:avLst>
            <a:gd name="adj1" fmla="val 16381481"/>
            <a:gd name="adj2" fmla="val 1394996"/>
            <a:gd name="adj3" fmla="val 4642"/>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216F96A-1D89-4CA9-B0D7-DBE2F782459C}">
      <dsp:nvSpPr>
        <dsp:cNvPr id="0" name=""/>
        <dsp:cNvSpPr/>
      </dsp:nvSpPr>
      <dsp:spPr>
        <a:xfrm>
          <a:off x="501689" y="433588"/>
          <a:ext cx="1630628" cy="1544171"/>
        </a:xfrm>
        <a:prstGeom prst="ellipse">
          <a:avLst/>
        </a:prstGeom>
        <a:gradFill rotWithShape="0">
          <a:gsLst>
            <a:gs pos="0">
              <a:schemeClr val="accent3">
                <a:shade val="60000"/>
                <a:hueOff val="0"/>
                <a:satOff val="0"/>
                <a:lumOff val="0"/>
                <a:alphaOff val="0"/>
                <a:shade val="51000"/>
                <a:satMod val="130000"/>
              </a:schemeClr>
            </a:gs>
            <a:gs pos="80000">
              <a:schemeClr val="accent3">
                <a:shade val="60000"/>
                <a:hueOff val="0"/>
                <a:satOff val="0"/>
                <a:lumOff val="0"/>
                <a:alphaOff val="0"/>
                <a:shade val="93000"/>
                <a:satMod val="130000"/>
              </a:schemeClr>
            </a:gs>
            <a:gs pos="100000">
              <a:schemeClr val="accent3">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Vật</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chất</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740489" y="659727"/>
        <a:ext cx="1153028" cy="1091893"/>
      </dsp:txXfrm>
    </dsp:sp>
    <dsp:sp modelId="{62961EDB-5DA6-447D-8DD7-F2B542EF8C41}">
      <dsp:nvSpPr>
        <dsp:cNvPr id="0" name=""/>
        <dsp:cNvSpPr/>
      </dsp:nvSpPr>
      <dsp:spPr>
        <a:xfrm>
          <a:off x="928853" y="1247"/>
          <a:ext cx="879026" cy="597725"/>
        </a:xfrm>
        <a:prstGeom prst="ellipse">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2"/>
              </a:solidFill>
              <a:latin typeface="Times New Roman" panose="02020603050405020304" pitchFamily="18" charset="0"/>
              <a:cs typeface="Times New Roman" panose="02020603050405020304" pitchFamily="18" charset="0"/>
            </a:rPr>
            <a:t>Vận động</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1057583" y="88782"/>
        <a:ext cx="621566" cy="422655"/>
      </dsp:txXfrm>
    </dsp:sp>
    <dsp:sp modelId="{788F753D-5E46-4C0C-8740-123F8AA55954}">
      <dsp:nvSpPr>
        <dsp:cNvPr id="0" name=""/>
        <dsp:cNvSpPr/>
      </dsp:nvSpPr>
      <dsp:spPr>
        <a:xfrm>
          <a:off x="1713095" y="1263014"/>
          <a:ext cx="879026" cy="597725"/>
        </a:xfrm>
        <a:prstGeom prst="ellipse">
          <a:avLst/>
        </a:prstGeom>
        <a:gradFill rotWithShape="0">
          <a:gsLst>
            <a:gs pos="0">
              <a:schemeClr val="accent3">
                <a:shade val="50000"/>
                <a:hueOff val="178371"/>
                <a:satOff val="-2846"/>
                <a:lumOff val="27405"/>
                <a:alphaOff val="0"/>
                <a:shade val="51000"/>
                <a:satMod val="130000"/>
              </a:schemeClr>
            </a:gs>
            <a:gs pos="80000">
              <a:schemeClr val="accent3">
                <a:shade val="50000"/>
                <a:hueOff val="178371"/>
                <a:satOff val="-2846"/>
                <a:lumOff val="27405"/>
                <a:alphaOff val="0"/>
                <a:shade val="93000"/>
                <a:satMod val="130000"/>
              </a:schemeClr>
            </a:gs>
            <a:gs pos="100000">
              <a:schemeClr val="accent3">
                <a:shade val="50000"/>
                <a:hueOff val="178371"/>
                <a:satOff val="-2846"/>
                <a:lumOff val="27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Thời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gian</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1841825" y="1350549"/>
        <a:ext cx="621566" cy="422655"/>
      </dsp:txXfrm>
    </dsp:sp>
    <dsp:sp modelId="{59C3BFCF-94D8-4A14-9353-FACD95AA2DA3}">
      <dsp:nvSpPr>
        <dsp:cNvPr id="0" name=""/>
        <dsp:cNvSpPr/>
      </dsp:nvSpPr>
      <dsp:spPr>
        <a:xfrm>
          <a:off x="144612" y="1359593"/>
          <a:ext cx="879026" cy="597725"/>
        </a:xfrm>
        <a:prstGeom prst="ellipse">
          <a:avLst/>
        </a:prstGeom>
        <a:gradFill rotWithShape="0">
          <a:gsLst>
            <a:gs pos="0">
              <a:schemeClr val="accent3">
                <a:shade val="50000"/>
                <a:hueOff val="178371"/>
                <a:satOff val="-2846"/>
                <a:lumOff val="27405"/>
                <a:alphaOff val="0"/>
                <a:shade val="51000"/>
                <a:satMod val="130000"/>
              </a:schemeClr>
            </a:gs>
            <a:gs pos="80000">
              <a:schemeClr val="accent3">
                <a:shade val="50000"/>
                <a:hueOff val="178371"/>
                <a:satOff val="-2846"/>
                <a:lumOff val="27405"/>
                <a:alphaOff val="0"/>
                <a:shade val="93000"/>
                <a:satMod val="130000"/>
              </a:schemeClr>
            </a:gs>
            <a:gs pos="100000">
              <a:schemeClr val="accent3">
                <a:shade val="50000"/>
                <a:hueOff val="178371"/>
                <a:satOff val="-2846"/>
                <a:lumOff val="27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just" defTabSz="933450">
            <a:lnSpc>
              <a:spcPct val="90000"/>
            </a:lnSpc>
            <a:spcBef>
              <a:spcPct val="0"/>
            </a:spcBef>
            <a:spcAft>
              <a:spcPct val="35000"/>
            </a:spcAft>
            <a:buNone/>
          </a:pPr>
          <a:r>
            <a:rPr lang="en-US" sz="2100" b="1" kern="1200" dirty="0" err="1">
              <a:solidFill>
                <a:schemeClr val="tx2"/>
              </a:solidFill>
              <a:latin typeface="Times New Roman" panose="02020603050405020304" pitchFamily="18" charset="0"/>
              <a:cs typeface="Times New Roman" panose="02020603050405020304" pitchFamily="18" charset="0"/>
            </a:rPr>
            <a:t>Không</a:t>
          </a:r>
          <a:r>
            <a:rPr lang="en-US" sz="2100" b="1" kern="1200" dirty="0">
              <a:solidFill>
                <a:schemeClr val="tx2"/>
              </a:solidFill>
              <a:latin typeface="Times New Roman" panose="02020603050405020304" pitchFamily="18" charset="0"/>
              <a:cs typeface="Times New Roman" panose="02020603050405020304" pitchFamily="18" charset="0"/>
            </a:rPr>
            <a:t> </a:t>
          </a:r>
          <a:r>
            <a:rPr lang="en-US" sz="2100" b="1" kern="1200" dirty="0" err="1">
              <a:solidFill>
                <a:schemeClr val="tx2"/>
              </a:solidFill>
              <a:latin typeface="Times New Roman" panose="02020603050405020304" pitchFamily="18" charset="0"/>
              <a:cs typeface="Times New Roman" panose="02020603050405020304" pitchFamily="18" charset="0"/>
            </a:rPr>
            <a:t>gian</a:t>
          </a:r>
          <a:endParaRPr lang="en-US" sz="2100" b="1" kern="1200" dirty="0">
            <a:solidFill>
              <a:schemeClr val="tx2"/>
            </a:solidFill>
            <a:latin typeface="Times New Roman" panose="02020603050405020304" pitchFamily="18" charset="0"/>
            <a:cs typeface="Times New Roman" panose="02020603050405020304" pitchFamily="18" charset="0"/>
          </a:endParaRPr>
        </a:p>
      </dsp:txBody>
      <dsp:txXfrm>
        <a:off x="273342" y="1447128"/>
        <a:ext cx="621566" cy="4226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4455-AC8A-4A08-AB5A-26B2192599D0}">
      <dsp:nvSpPr>
        <dsp:cNvPr id="0" name=""/>
        <dsp:cNvSpPr/>
      </dsp:nvSpPr>
      <dsp:spPr>
        <a:xfrm>
          <a:off x="0" y="29147"/>
          <a:ext cx="5939879" cy="1285221"/>
        </a:xfrm>
        <a:prstGeom prst="roundRect">
          <a:avLst>
            <a:gd name="adj" fmla="val 10000"/>
          </a:avLst>
        </a:prstGeom>
        <a:solidFill>
          <a:schemeClr val="accent3"/>
        </a:solidFill>
        <a:ln w="28575"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just" defTabSz="1066800">
            <a:lnSpc>
              <a:spcPct val="90000"/>
            </a:lnSpc>
            <a:spcBef>
              <a:spcPct val="0"/>
            </a:spcBef>
            <a:spcAft>
              <a:spcPct val="35000"/>
            </a:spcAft>
            <a:buNone/>
          </a:pPr>
          <a:r>
            <a:rPr lang="en-US" sz="2400" b="0" i="1" kern="1200" dirty="0" err="1">
              <a:solidFill>
                <a:schemeClr val="tx2"/>
              </a:solidFill>
              <a:latin typeface="Times New Roman" panose="02020603050405020304" pitchFamily="18" charset="0"/>
              <a:cs typeface="Times New Roman" panose="02020603050405020304" pitchFamily="18" charset="0"/>
            </a:rPr>
            <a:t>Đứng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im</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là</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vận</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động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trong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thăng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bằng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khi</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sự</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vật</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còn</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là</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nó</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mà</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chưa</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chuyển</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thành</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cái</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khác</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Đứng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im</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là</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trường</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hợp</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đặc</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biệt</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của</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vận</a:t>
          </a:r>
          <a:r>
            <a:rPr lang="en-US" sz="2400" b="0" i="1" kern="1200" dirty="0">
              <a:solidFill>
                <a:schemeClr val="tx2"/>
              </a:solidFill>
              <a:latin typeface="Times New Roman" panose="02020603050405020304" pitchFamily="18" charset="0"/>
              <a:cs typeface="Times New Roman" panose="02020603050405020304" pitchFamily="18" charset="0"/>
            </a:rPr>
            <a:t> </a:t>
          </a:r>
          <a:r>
            <a:rPr lang="en-US" sz="2400" b="0" i="1" kern="1200" dirty="0" err="1">
              <a:solidFill>
                <a:schemeClr val="tx2"/>
              </a:solidFill>
              <a:latin typeface="Times New Roman" panose="02020603050405020304" pitchFamily="18" charset="0"/>
              <a:cs typeface="Times New Roman" panose="02020603050405020304" pitchFamily="18" charset="0"/>
            </a:rPr>
            <a:t>động</a:t>
          </a:r>
          <a:endParaRPr lang="en-US" sz="2400" b="0" i="1" kern="1200" dirty="0">
            <a:solidFill>
              <a:schemeClr val="tx2"/>
            </a:solidFill>
            <a:latin typeface="Times New Roman" panose="02020603050405020304" pitchFamily="18" charset="0"/>
            <a:cs typeface="Times New Roman" panose="02020603050405020304" pitchFamily="18" charset="0"/>
          </a:endParaRPr>
        </a:p>
      </dsp:txBody>
      <dsp:txXfrm>
        <a:off x="37643" y="66790"/>
        <a:ext cx="5864593" cy="1209935"/>
      </dsp:txXfrm>
    </dsp:sp>
    <dsp:sp modelId="{B95D5CB1-C961-4C9D-AAB3-5A50103E86F9}">
      <dsp:nvSpPr>
        <dsp:cNvPr id="0" name=""/>
        <dsp:cNvSpPr/>
      </dsp:nvSpPr>
      <dsp:spPr>
        <a:xfrm>
          <a:off x="593987" y="1314368"/>
          <a:ext cx="594062" cy="848059"/>
        </a:xfrm>
        <a:custGeom>
          <a:avLst/>
          <a:gdLst/>
          <a:ahLst/>
          <a:cxnLst/>
          <a:rect l="0" t="0" r="0" b="0"/>
          <a:pathLst>
            <a:path>
              <a:moveTo>
                <a:pt x="0" y="0"/>
              </a:moveTo>
              <a:lnTo>
                <a:pt x="0" y="848059"/>
              </a:lnTo>
              <a:lnTo>
                <a:pt x="594062" y="84805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DBB2C-D112-4382-8E7A-AB4842C446DD}">
      <dsp:nvSpPr>
        <dsp:cNvPr id="0" name=""/>
        <dsp:cNvSpPr/>
      </dsp:nvSpPr>
      <dsp:spPr>
        <a:xfrm>
          <a:off x="1188050" y="1889659"/>
          <a:ext cx="3434519" cy="5455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Đứng</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tương</a:t>
          </a:r>
          <a:r>
            <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kern="1200" dirty="0">
            <a:solidFill>
              <a:srgbClr val="FF5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204028" y="1905637"/>
        <a:ext cx="3402563" cy="513581"/>
      </dsp:txXfrm>
    </dsp:sp>
    <dsp:sp modelId="{25C9957C-A1C5-4E72-8558-FADC391CDE79}">
      <dsp:nvSpPr>
        <dsp:cNvPr id="0" name=""/>
        <dsp:cNvSpPr/>
      </dsp:nvSpPr>
      <dsp:spPr>
        <a:xfrm>
          <a:off x="593987" y="1314368"/>
          <a:ext cx="594062" cy="1656911"/>
        </a:xfrm>
        <a:custGeom>
          <a:avLst/>
          <a:gdLst/>
          <a:ahLst/>
          <a:cxnLst/>
          <a:rect l="0" t="0" r="0" b="0"/>
          <a:pathLst>
            <a:path>
              <a:moveTo>
                <a:pt x="0" y="0"/>
              </a:moveTo>
              <a:lnTo>
                <a:pt x="0" y="1656911"/>
              </a:lnTo>
              <a:lnTo>
                <a:pt x="594062" y="165691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B53FCF-B614-45A1-8A06-B98D6F21264D}">
      <dsp:nvSpPr>
        <dsp:cNvPr id="0" name=""/>
        <dsp:cNvSpPr/>
      </dsp:nvSpPr>
      <dsp:spPr>
        <a:xfrm>
          <a:off x="1188050" y="2680281"/>
          <a:ext cx="3434519" cy="58199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Vận</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động</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tuyệt</a:t>
          </a:r>
          <a:r>
            <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kern="1200" dirty="0" err="1">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endParaRPr lang="en-US" sz="2800" b="1" kern="120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205096" y="2697327"/>
        <a:ext cx="3400427" cy="5479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11637" y="214891"/>
          <a:ext cx="1410918" cy="987643"/>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497076"/>
        <a:ext cx="987643" cy="423275"/>
      </dsp:txXfrm>
    </dsp:sp>
    <dsp:sp modelId="{0DAB1469-03E9-4D9F-BEEA-7BAD8D0AC49F}">
      <dsp:nvSpPr>
        <dsp:cNvPr id="0" name=""/>
        <dsp:cNvSpPr/>
      </dsp:nvSpPr>
      <dsp:spPr>
        <a:xfrm rot="5400000">
          <a:off x="3275391" y="-2284494"/>
          <a:ext cx="917579" cy="5493076"/>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Nguồn gốc của ý thức</a:t>
          </a:r>
          <a:endParaRPr lang="en-US" sz="3200" b="1" kern="1200" dirty="0">
            <a:solidFill>
              <a:schemeClr val="tx2"/>
            </a:solidFill>
            <a:latin typeface="Times New Roman" pitchFamily="18" charset="0"/>
            <a:cs typeface="Times New Roman" pitchFamily="18" charset="0"/>
          </a:endParaRPr>
        </a:p>
      </dsp:txBody>
      <dsp:txXfrm rot="-5400000">
        <a:off x="987643" y="48047"/>
        <a:ext cx="5448283" cy="827993"/>
      </dsp:txXfrm>
    </dsp:sp>
    <dsp:sp modelId="{D2E498E5-5D32-477C-AD89-F3DFDEA2421E}">
      <dsp:nvSpPr>
        <dsp:cNvPr id="0" name=""/>
        <dsp:cNvSpPr/>
      </dsp:nvSpPr>
      <dsp:spPr>
        <a:xfrm rot="5400000">
          <a:off x="-211637" y="1429307"/>
          <a:ext cx="1410918" cy="987643"/>
        </a:xfrm>
        <a:prstGeom prst="chevron">
          <a:avLst/>
        </a:prstGeom>
        <a:solidFill>
          <a:schemeClr val="accent2"/>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b.</a:t>
          </a:r>
          <a:endParaRPr lang="en-US" sz="3600" b="1" kern="1200" dirty="0">
            <a:solidFill>
              <a:schemeClr val="tx2"/>
            </a:solidFill>
            <a:latin typeface="Times New Roman" pitchFamily="18" charset="0"/>
            <a:cs typeface="Times New Roman" pitchFamily="18" charset="0"/>
          </a:endParaRPr>
        </a:p>
      </dsp:txBody>
      <dsp:txXfrm rot="-5400000">
        <a:off x="1" y="1711492"/>
        <a:ext cx="987643" cy="423275"/>
      </dsp:txXfrm>
    </dsp:sp>
    <dsp:sp modelId="{66EE8A80-F4D4-4B0E-81C4-C67A772FA914}">
      <dsp:nvSpPr>
        <dsp:cNvPr id="0" name=""/>
        <dsp:cNvSpPr/>
      </dsp:nvSpPr>
      <dsp:spPr>
        <a:xfrm rot="5400000">
          <a:off x="3275632" y="-1070320"/>
          <a:ext cx="917097" cy="5493076"/>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Bản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chất</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của</a:t>
          </a:r>
          <a:r>
            <a:rPr lang="en-US" sz="3200" b="1" kern="1200" dirty="0">
              <a:solidFill>
                <a:schemeClr val="tx2"/>
              </a:solidFill>
              <a:latin typeface="Times New Roman" pitchFamily="18" charset="0"/>
              <a:cs typeface="Times New Roman" pitchFamily="18" charset="0"/>
            </a:rPr>
            <a:t> ý </a:t>
          </a:r>
          <a:r>
            <a:rPr lang="en-US" sz="3200" b="1" kern="1200" dirty="0" err="1">
              <a:solidFill>
                <a:schemeClr val="tx2"/>
              </a:solidFill>
              <a:latin typeface="Times New Roman" pitchFamily="18" charset="0"/>
              <a:cs typeface="Times New Roman" pitchFamily="18" charset="0"/>
            </a:rPr>
            <a:t>thức</a:t>
          </a:r>
          <a:endParaRPr lang="en-US" sz="3200" b="1" kern="1200" dirty="0">
            <a:solidFill>
              <a:schemeClr val="tx2"/>
            </a:solidFill>
            <a:latin typeface="Times New Roman" pitchFamily="18" charset="0"/>
            <a:cs typeface="Times New Roman" pitchFamily="18" charset="0"/>
          </a:endParaRPr>
        </a:p>
      </dsp:txBody>
      <dsp:txXfrm rot="-5400000">
        <a:off x="987643" y="1262438"/>
        <a:ext cx="5448307" cy="827559"/>
      </dsp:txXfrm>
    </dsp:sp>
    <dsp:sp modelId="{DBBD28F1-3C42-4E98-BF5C-7BC658136B3A}">
      <dsp:nvSpPr>
        <dsp:cNvPr id="0" name=""/>
        <dsp:cNvSpPr/>
      </dsp:nvSpPr>
      <dsp:spPr>
        <a:xfrm rot="5400000">
          <a:off x="-211637" y="2643723"/>
          <a:ext cx="1410918" cy="987643"/>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solidFill>
                <a:schemeClr val="tx2"/>
              </a:solidFill>
              <a:latin typeface="Times New Roman" pitchFamily="18" charset="0"/>
              <a:cs typeface="Times New Roman" pitchFamily="18" charset="0"/>
            </a:rPr>
            <a:t>c.</a:t>
          </a:r>
          <a:endParaRPr lang="en-US" sz="3600" b="1" kern="1200" dirty="0">
            <a:solidFill>
              <a:schemeClr val="tx2"/>
            </a:solidFill>
            <a:latin typeface="Times New Roman" pitchFamily="18" charset="0"/>
            <a:cs typeface="Times New Roman" pitchFamily="18" charset="0"/>
          </a:endParaRPr>
        </a:p>
      </dsp:txBody>
      <dsp:txXfrm rot="-5400000">
        <a:off x="1" y="2925908"/>
        <a:ext cx="987643" cy="423275"/>
      </dsp:txXfrm>
    </dsp:sp>
    <dsp:sp modelId="{B0FFB85C-B400-45AD-AB4C-9893309CA128}">
      <dsp:nvSpPr>
        <dsp:cNvPr id="0" name=""/>
        <dsp:cNvSpPr/>
      </dsp:nvSpPr>
      <dsp:spPr>
        <a:xfrm rot="5400000">
          <a:off x="3275632" y="144095"/>
          <a:ext cx="917097" cy="5493076"/>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a:solidFill>
                <a:schemeClr val="tx2"/>
              </a:solidFill>
              <a:latin typeface="Times New Roman" pitchFamily="18" charset="0"/>
              <a:cs typeface="Times New Roman" pitchFamily="18" charset="0"/>
            </a:rPr>
            <a:t>Kết cấu của ý thức</a:t>
          </a:r>
          <a:endParaRPr lang="en-US" sz="3200" b="1" kern="1200" dirty="0">
            <a:solidFill>
              <a:schemeClr val="tx2"/>
            </a:solidFill>
            <a:latin typeface="Times New Roman" pitchFamily="18" charset="0"/>
            <a:cs typeface="Times New Roman" pitchFamily="18" charset="0"/>
          </a:endParaRPr>
        </a:p>
      </dsp:txBody>
      <dsp:txXfrm rot="-5400000">
        <a:off x="987643" y="2476854"/>
        <a:ext cx="5448307" cy="8275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1965A-2682-42FC-AC9E-69E8288845E3}">
      <dsp:nvSpPr>
        <dsp:cNvPr id="0" name=""/>
        <dsp:cNvSpPr/>
      </dsp:nvSpPr>
      <dsp:spPr>
        <a:xfrm>
          <a:off x="4274" y="1675656"/>
          <a:ext cx="1425372" cy="712686"/>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Nguồn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gốc</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25148" y="1696530"/>
        <a:ext cx="1383624" cy="670938"/>
      </dsp:txXfrm>
    </dsp:sp>
    <dsp:sp modelId="{16BAF90B-0BD2-405F-B8D4-AD7F63847806}">
      <dsp:nvSpPr>
        <dsp:cNvPr id="0" name=""/>
        <dsp:cNvSpPr/>
      </dsp:nvSpPr>
      <dsp:spPr>
        <a:xfrm rot="18352696">
          <a:off x="1228299" y="1622087"/>
          <a:ext cx="972842" cy="31565"/>
        </a:xfrm>
        <a:custGeom>
          <a:avLst/>
          <a:gdLst/>
          <a:ahLst/>
          <a:cxnLst/>
          <a:rect l="0" t="0" r="0" b="0"/>
          <a:pathLst>
            <a:path>
              <a:moveTo>
                <a:pt x="0" y="15782"/>
              </a:moveTo>
              <a:lnTo>
                <a:pt x="972842"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90399" y="1613549"/>
        <a:ext cx="48642" cy="48642"/>
      </dsp:txXfrm>
    </dsp:sp>
    <dsp:sp modelId="{D0C0D602-2B30-49B4-AF24-A08F9EC7D67E}">
      <dsp:nvSpPr>
        <dsp:cNvPr id="0" name=""/>
        <dsp:cNvSpPr/>
      </dsp:nvSpPr>
      <dsp:spPr>
        <a:xfrm>
          <a:off x="1999795" y="887397"/>
          <a:ext cx="1425372" cy="712686"/>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Tự</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nhiên</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2020669" y="908271"/>
        <a:ext cx="1383624" cy="670938"/>
      </dsp:txXfrm>
    </dsp:sp>
    <dsp:sp modelId="{0648311A-7BD8-4830-B16E-6876A572E28C}">
      <dsp:nvSpPr>
        <dsp:cNvPr id="0" name=""/>
        <dsp:cNvSpPr/>
      </dsp:nvSpPr>
      <dsp:spPr>
        <a:xfrm>
          <a:off x="3425167" y="1227957"/>
          <a:ext cx="570148" cy="31565"/>
        </a:xfrm>
        <a:custGeom>
          <a:avLst/>
          <a:gdLst/>
          <a:ahLst/>
          <a:cxnLst/>
          <a:rect l="0" t="0" r="0" b="0"/>
          <a:pathLst>
            <a:path>
              <a:moveTo>
                <a:pt x="0" y="15782"/>
              </a:moveTo>
              <a:lnTo>
                <a:pt x="570148"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95988" y="1229486"/>
        <a:ext cx="28507" cy="28507"/>
      </dsp:txXfrm>
    </dsp:sp>
    <dsp:sp modelId="{FD294C9A-744F-4EA2-93A9-3386047E403C}">
      <dsp:nvSpPr>
        <dsp:cNvPr id="0" name=""/>
        <dsp:cNvSpPr/>
      </dsp:nvSpPr>
      <dsp:spPr>
        <a:xfrm>
          <a:off x="3995316" y="508932"/>
          <a:ext cx="4284441" cy="1469615"/>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dirty="0" err="1">
              <a:solidFill>
                <a:schemeClr val="tx2"/>
              </a:solidFill>
              <a:latin typeface="Times New Roman" panose="02020603050405020304" pitchFamily="18" charset="0"/>
              <a:cs typeface="Times New Roman" panose="02020603050405020304" pitchFamily="18" charset="0"/>
            </a:rPr>
            <a:t>Bộ</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óc</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của</a:t>
          </a:r>
          <a:r>
            <a:rPr lang="en-US" sz="3200" b="0" kern="1200" dirty="0">
              <a:solidFill>
                <a:schemeClr val="tx2"/>
              </a:solidFill>
              <a:latin typeface="Times New Roman" panose="02020603050405020304" pitchFamily="18" charset="0"/>
              <a:cs typeface="Times New Roman" panose="02020603050405020304" pitchFamily="18" charset="0"/>
            </a:rPr>
            <a:t> con </a:t>
          </a:r>
          <a:r>
            <a:rPr lang="en-US" sz="3200" b="0" kern="1200" dirty="0" err="1">
              <a:solidFill>
                <a:schemeClr val="tx2"/>
              </a:solidFill>
              <a:latin typeface="Times New Roman" panose="02020603050405020304" pitchFamily="18" charset="0"/>
              <a:cs typeface="Times New Roman" panose="02020603050405020304" pitchFamily="18" charset="0"/>
            </a:rPr>
            <a:t>người</a:t>
          </a:r>
          <a:r>
            <a:rPr lang="en-US" sz="3200" b="0" kern="1200" dirty="0">
              <a:solidFill>
                <a:schemeClr val="tx2"/>
              </a:solidFill>
              <a:latin typeface="Times New Roman" panose="02020603050405020304" pitchFamily="18" charset="0"/>
              <a:cs typeface="Times New Roman" panose="02020603050405020304" pitchFamily="18" charset="0"/>
            </a:rPr>
            <a:t>; TGKQ;</a:t>
          </a:r>
        </a:p>
        <a:p>
          <a:pPr marL="0" lvl="0" indent="0" algn="ctr" defTabSz="1422400">
            <a:lnSpc>
              <a:spcPct val="90000"/>
            </a:lnSpc>
            <a:spcBef>
              <a:spcPct val="0"/>
            </a:spcBef>
            <a:spcAft>
              <a:spcPct val="35000"/>
            </a:spcAft>
            <a:buNone/>
          </a:pP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sự</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phản</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ánh</a:t>
          </a:r>
          <a:r>
            <a:rPr lang="en-US" sz="3200" b="0" kern="1200" dirty="0">
              <a:solidFill>
                <a:schemeClr val="tx2"/>
              </a:solidFill>
              <a:latin typeface="Times New Roman" panose="02020603050405020304" pitchFamily="18" charset="0"/>
              <a:cs typeface="Times New Roman" panose="02020603050405020304" pitchFamily="18" charset="0"/>
            </a:rPr>
            <a:t> HTKQ</a:t>
          </a:r>
        </a:p>
      </dsp:txBody>
      <dsp:txXfrm>
        <a:off x="4038360" y="551976"/>
        <a:ext cx="4198353" cy="1383527"/>
      </dsp:txXfrm>
    </dsp:sp>
    <dsp:sp modelId="{B9A08839-B77C-4260-915D-D92494535136}">
      <dsp:nvSpPr>
        <dsp:cNvPr id="0" name=""/>
        <dsp:cNvSpPr/>
      </dsp:nvSpPr>
      <dsp:spPr>
        <a:xfrm rot="3247304">
          <a:off x="1228299" y="2410346"/>
          <a:ext cx="972842" cy="31565"/>
        </a:xfrm>
        <a:custGeom>
          <a:avLst/>
          <a:gdLst/>
          <a:ahLst/>
          <a:cxnLst/>
          <a:rect l="0" t="0" r="0" b="0"/>
          <a:pathLst>
            <a:path>
              <a:moveTo>
                <a:pt x="0" y="15782"/>
              </a:moveTo>
              <a:lnTo>
                <a:pt x="972842"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90399" y="2401808"/>
        <a:ext cx="48642" cy="48642"/>
      </dsp:txXfrm>
    </dsp:sp>
    <dsp:sp modelId="{6241B2C2-2301-4438-99FC-CD7D468091FE}">
      <dsp:nvSpPr>
        <dsp:cNvPr id="0" name=""/>
        <dsp:cNvSpPr/>
      </dsp:nvSpPr>
      <dsp:spPr>
        <a:xfrm>
          <a:off x="1999795" y="2463916"/>
          <a:ext cx="1425372" cy="712686"/>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Xã</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hội</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2020669" y="2484790"/>
        <a:ext cx="1383624" cy="670938"/>
      </dsp:txXfrm>
    </dsp:sp>
    <dsp:sp modelId="{DF15E56E-D249-4F53-BE16-7D37B1F4AFB7}">
      <dsp:nvSpPr>
        <dsp:cNvPr id="0" name=""/>
        <dsp:cNvSpPr/>
      </dsp:nvSpPr>
      <dsp:spPr>
        <a:xfrm>
          <a:off x="3425167" y="2804476"/>
          <a:ext cx="570148" cy="31565"/>
        </a:xfrm>
        <a:custGeom>
          <a:avLst/>
          <a:gdLst/>
          <a:ahLst/>
          <a:cxnLst/>
          <a:rect l="0" t="0" r="0" b="0"/>
          <a:pathLst>
            <a:path>
              <a:moveTo>
                <a:pt x="0" y="15782"/>
              </a:moveTo>
              <a:lnTo>
                <a:pt x="570148" y="15782"/>
              </a:lnTo>
            </a:path>
          </a:pathLst>
        </a:custGeom>
        <a:noFill/>
        <a:ln w="25400" cap="flat" cmpd="sng" algn="ctr">
          <a:solidFill>
            <a:srgbClr val="FF0000"/>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95988" y="2806005"/>
        <a:ext cx="28507" cy="28507"/>
      </dsp:txXfrm>
    </dsp:sp>
    <dsp:sp modelId="{F3FEE14A-4303-4500-B115-BD653AA85D10}">
      <dsp:nvSpPr>
        <dsp:cNvPr id="0" name=""/>
        <dsp:cNvSpPr/>
      </dsp:nvSpPr>
      <dsp:spPr>
        <a:xfrm>
          <a:off x="3995316" y="2085451"/>
          <a:ext cx="4284441" cy="1469615"/>
        </a:xfrm>
        <a:prstGeom prst="roundRect">
          <a:avLst>
            <a:gd name="adj" fmla="val 10000"/>
          </a:avLst>
        </a:prstGeom>
        <a:solidFill>
          <a:schemeClr val="accent2">
            <a:lumMod val="20000"/>
            <a:lumOff val="8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chemeClr val="tx2"/>
              </a:solidFill>
              <a:latin typeface="Times New Roman" panose="02020603050405020304" pitchFamily="18" charset="0"/>
              <a:cs typeface="Times New Roman" panose="02020603050405020304" pitchFamily="18" charset="0"/>
            </a:rPr>
            <a:t>Lao </a:t>
          </a:r>
          <a:r>
            <a:rPr lang="en-US" sz="3200" b="0" kern="1200" dirty="0" err="1">
              <a:solidFill>
                <a:schemeClr val="tx2"/>
              </a:solidFill>
              <a:latin typeface="Times New Roman" panose="02020603050405020304" pitchFamily="18" charset="0"/>
              <a:cs typeface="Times New Roman" panose="02020603050405020304" pitchFamily="18" charset="0"/>
            </a:rPr>
            <a:t>động</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và</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ngôn</a:t>
          </a:r>
          <a:r>
            <a:rPr lang="en-US" sz="3200" b="0" kern="1200" dirty="0">
              <a:solidFill>
                <a:schemeClr val="tx2"/>
              </a:solidFill>
              <a:latin typeface="Times New Roman" panose="02020603050405020304" pitchFamily="18" charset="0"/>
              <a:cs typeface="Times New Roman" panose="02020603050405020304" pitchFamily="18" charset="0"/>
            </a:rPr>
            <a:t> </a:t>
          </a:r>
          <a:r>
            <a:rPr lang="en-US" sz="3200" b="0" kern="1200" dirty="0" err="1">
              <a:solidFill>
                <a:schemeClr val="tx2"/>
              </a:solidFill>
              <a:latin typeface="Times New Roman" panose="02020603050405020304" pitchFamily="18" charset="0"/>
              <a:cs typeface="Times New Roman" panose="02020603050405020304" pitchFamily="18" charset="0"/>
            </a:rPr>
            <a:t>ngữ</a:t>
          </a:r>
          <a:endParaRPr lang="en-US" sz="3200" b="0" kern="1200" dirty="0">
            <a:solidFill>
              <a:schemeClr val="tx2"/>
            </a:solidFill>
            <a:latin typeface="Times New Roman" panose="02020603050405020304" pitchFamily="18" charset="0"/>
            <a:cs typeface="Times New Roman" panose="02020603050405020304" pitchFamily="18" charset="0"/>
          </a:endParaRPr>
        </a:p>
      </dsp:txBody>
      <dsp:txXfrm>
        <a:off x="4038360" y="2128495"/>
        <a:ext cx="4198353" cy="138352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7.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8.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9.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BBC7C3-BC90-664A-8779-22E7B32B35A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18DFBFC-81A9-3545-8523-20DFE8B0E17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D07A3B0-281F-994B-A2DD-B4F99AF98E62}" type="datetimeFigureOut">
              <a:rPr lang="en-US" altLang="vi-VN"/>
              <a:pPr>
                <a:defRPr/>
              </a:pPr>
              <a:t>3/11/22</a:t>
            </a:fld>
            <a:endParaRPr lang="en-US" altLang="vi-VN"/>
          </a:p>
        </p:txBody>
      </p:sp>
      <p:sp>
        <p:nvSpPr>
          <p:cNvPr id="4" name="Slide Image Placeholder 3">
            <a:extLst>
              <a:ext uri="{FF2B5EF4-FFF2-40B4-BE49-F238E27FC236}">
                <a16:creationId xmlns:a16="http://schemas.microsoft.com/office/drawing/2014/main" id="{58E52E4D-D342-3F40-9A4C-A362BE29F84A}"/>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C6B6062-93AE-B84F-B524-DD091AE49F7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34D040E-B92F-6247-BA35-2582C019903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0D70910-B46C-7B49-AC73-5BDF801AE73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0B8EA89C-B936-E441-9C9C-A71A08CE4B69}" type="slidenum">
              <a:rPr lang="en-US" altLang="vi-VN"/>
              <a:pPr>
                <a:defRPr/>
              </a:pPr>
              <a:t>‹#›</a:t>
            </a:fld>
            <a:endParaRPr lang="en-US" altLang="vi-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2813"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0013"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7213"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65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fld id="{CA380626-DED1-4413-8066-8FA9C2A55A73}" type="slidenum">
              <a:rPr lang="en-US" altLang="en-US" smtClean="0">
                <a:solidFill>
                  <a:srgbClr val="000000"/>
                </a:solidFill>
                <a:latin typeface="VNI-Times" pitchFamily="2" charset="0"/>
              </a:rPr>
              <a:pPr>
                <a:defRPr/>
              </a:pPr>
              <a:t>1</a:t>
            </a:fld>
            <a:endParaRPr lang="en-US" altLang="en-US">
              <a:solidFill>
                <a:srgbClr val="000000"/>
              </a:solidFill>
              <a:latin typeface="VNI-Times" pitchFamily="2" charset="0"/>
            </a:endParaRPr>
          </a:p>
        </p:txBody>
      </p:sp>
    </p:spTree>
    <p:extLst>
      <p:ext uri="{BB962C8B-B14F-4D97-AF65-F5344CB8AC3E}">
        <p14:creationId xmlns:p14="http://schemas.microsoft.com/office/powerpoint/2010/main" val="134164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033BA3B0-8450-DD4C-AB4A-1B8AB68A35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0" name="Notes Placeholder 2">
            <a:extLst>
              <a:ext uri="{FF2B5EF4-FFF2-40B4-BE49-F238E27FC236}">
                <a16:creationId xmlns:a16="http://schemas.microsoft.com/office/drawing/2014/main" id="{BA35B8A2-4153-0541-B92F-A235A95845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vi-VN">
              <a:latin typeface="Calibri" panose="020F0502020204030204" pitchFamily="34" charset="0"/>
              <a:cs typeface="Arial" panose="020B0604020202020204" pitchFamily="34" charset="0"/>
            </a:endParaRPr>
          </a:p>
        </p:txBody>
      </p:sp>
      <p:sp>
        <p:nvSpPr>
          <p:cNvPr id="83971" name="Slide Number Placeholder 3">
            <a:extLst>
              <a:ext uri="{FF2B5EF4-FFF2-40B4-BE49-F238E27FC236}">
                <a16:creationId xmlns:a16="http://schemas.microsoft.com/office/drawing/2014/main" id="{61C465C4-037B-3A42-A726-792335AEBD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6EAA4BC-3357-4A4B-95E1-E1F1E45F37A6}" type="slidenum">
              <a:rPr lang="en-US" altLang="vi-VN" smtClean="0">
                <a:solidFill>
                  <a:srgbClr val="000000"/>
                </a:solidFill>
                <a:latin typeface="Times New Roman" panose="02020603050405020304" pitchFamily="18" charset="0"/>
                <a:ea typeface="SimSun" panose="02010600030101010101" pitchFamily="2" charset="-122"/>
              </a:rPr>
              <a:pPr eaLnBrk="1" hangingPunct="1">
                <a:spcBef>
                  <a:spcPct val="0"/>
                </a:spcBef>
              </a:pPr>
              <a:t>42</a:t>
            </a:fld>
            <a:endParaRPr lang="en-US" altLang="vi-VN">
              <a:solidFill>
                <a:srgbClr val="000000"/>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33945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685800" y="1600200"/>
            <a:ext cx="7772400" cy="931434"/>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9B0CBE35-B79E-104E-A32D-CB49491985E4}"/>
              </a:ext>
            </a:extLst>
          </p:cNvPr>
          <p:cNvSpPr>
            <a:spLocks noGrp="1"/>
          </p:cNvSpPr>
          <p:nvPr>
            <p:ph type="dt" sz="half" idx="10"/>
          </p:nvPr>
        </p:nvSpPr>
        <p:spPr/>
        <p:txBody>
          <a:bodyPr/>
          <a:lstStyle>
            <a:lvl1pPr>
              <a:defRPr>
                <a:latin typeface="Arial" charset="0"/>
              </a:defRPr>
            </a:lvl1pPr>
          </a:lstStyle>
          <a:p>
            <a:pPr>
              <a:defRPr/>
            </a:pPr>
            <a:fld id="{06CDC6F2-BD85-4C4A-9884-79646BAFE638}" type="datetime1">
              <a:rPr lang="vi-VN" smtClean="0"/>
              <a:t>11/03/2022</a:t>
            </a:fld>
            <a:endParaRPr lang="en-US"/>
          </a:p>
        </p:txBody>
      </p:sp>
      <p:sp>
        <p:nvSpPr>
          <p:cNvPr id="5" name="Footer Placeholder 4">
            <a:extLst>
              <a:ext uri="{FF2B5EF4-FFF2-40B4-BE49-F238E27FC236}">
                <a16:creationId xmlns:a16="http://schemas.microsoft.com/office/drawing/2014/main" id="{8A998920-70F0-A544-8C17-05A3D37058CF}"/>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DF3F7ED7-0ADE-7346-89DE-B9D74BC6A32C}"/>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4BC0C971-8988-2F42-9CE0-02E5257E1DA2}" type="slidenum">
              <a:rPr lang="en-US" altLang="vi-VN"/>
              <a:pPr>
                <a:defRPr/>
              </a:pPr>
              <a:t>‹#›</a:t>
            </a:fld>
            <a:endParaRPr lang="en-US" altLang="vi-VN"/>
          </a:p>
        </p:txBody>
      </p:sp>
    </p:spTree>
    <p:extLst>
      <p:ext uri="{BB962C8B-B14F-4D97-AF65-F5344CB8AC3E}">
        <p14:creationId xmlns:p14="http://schemas.microsoft.com/office/powerpoint/2010/main" val="304336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A0E6F09-23E5-164D-B5A4-C23FE66E5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3D0FE77F-1B75-1840-B7C6-53D20AC765AD}"/>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27FE09BB-C1C8-6E4B-9D0C-13265B06718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00A9FAA-D03B-B945-8988-3A7E95503779}"/>
              </a:ext>
            </a:extLst>
          </p:cNvPr>
          <p:cNvSpPr>
            <a:spLocks noGrp="1"/>
          </p:cNvSpPr>
          <p:nvPr>
            <p:ph type="dt" sz="half" idx="10"/>
          </p:nvPr>
        </p:nvSpPr>
        <p:spPr/>
        <p:txBody>
          <a:bodyPr/>
          <a:lstStyle>
            <a:lvl1pPr>
              <a:defRPr>
                <a:latin typeface="Arial" charset="0"/>
              </a:defRPr>
            </a:lvl1pPr>
          </a:lstStyle>
          <a:p>
            <a:pPr>
              <a:defRPr/>
            </a:pPr>
            <a:fld id="{5D8CCD45-D2CE-1D42-BF77-B1858C1A930F}" type="datetime1">
              <a:rPr lang="vi-VN" smtClean="0"/>
              <a:t>11/03/2022</a:t>
            </a:fld>
            <a:endParaRPr lang="en-US"/>
          </a:p>
        </p:txBody>
      </p:sp>
      <p:sp>
        <p:nvSpPr>
          <p:cNvPr id="8" name="Footer Placeholder 4">
            <a:extLst>
              <a:ext uri="{FF2B5EF4-FFF2-40B4-BE49-F238E27FC236}">
                <a16:creationId xmlns:a16="http://schemas.microsoft.com/office/drawing/2014/main" id="{8A35DBF0-F6D0-E04B-BD1E-973155ED408F}"/>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1845E7AB-760E-234E-8CFF-477B19BD63C3}"/>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AD2482EE-5C2D-4F49-B4B6-E093473A0C1C}" type="slidenum">
              <a:rPr lang="en-US" altLang="vi-VN"/>
              <a:pPr>
                <a:defRPr/>
              </a:pPr>
              <a:t>‹#›</a:t>
            </a:fld>
            <a:endParaRPr lang="en-US" altLang="vi-VN"/>
          </a:p>
        </p:txBody>
      </p:sp>
    </p:spTree>
    <p:extLst>
      <p:ext uri="{BB962C8B-B14F-4D97-AF65-F5344CB8AC3E}">
        <p14:creationId xmlns:p14="http://schemas.microsoft.com/office/powerpoint/2010/main" val="22939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A3F416D-22DE-2346-B9BF-044D3820E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7307B661-1649-7F4C-BFE3-770960B79685}"/>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841DC7FA-25CA-CF42-9E31-AD4E171D6789}"/>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BCE5896-0EE2-844F-AD98-C7F49F1E24E5}"/>
              </a:ext>
            </a:extLst>
          </p:cNvPr>
          <p:cNvSpPr>
            <a:spLocks noGrp="1"/>
          </p:cNvSpPr>
          <p:nvPr>
            <p:ph type="dt" sz="half" idx="10"/>
          </p:nvPr>
        </p:nvSpPr>
        <p:spPr/>
        <p:txBody>
          <a:bodyPr/>
          <a:lstStyle>
            <a:lvl1pPr>
              <a:defRPr>
                <a:latin typeface="Arial" charset="0"/>
              </a:defRPr>
            </a:lvl1pPr>
          </a:lstStyle>
          <a:p>
            <a:pPr>
              <a:defRPr/>
            </a:pPr>
            <a:fld id="{C615FDC2-DCBC-1C44-B88E-3AA42E64B722}" type="datetime1">
              <a:rPr lang="vi-VN" smtClean="0"/>
              <a:t>11/03/2022</a:t>
            </a:fld>
            <a:endParaRPr lang="en-US"/>
          </a:p>
        </p:txBody>
      </p:sp>
      <p:sp>
        <p:nvSpPr>
          <p:cNvPr id="8" name="Footer Placeholder 4">
            <a:extLst>
              <a:ext uri="{FF2B5EF4-FFF2-40B4-BE49-F238E27FC236}">
                <a16:creationId xmlns:a16="http://schemas.microsoft.com/office/drawing/2014/main" id="{54903C2B-E25F-5943-ABBC-6D103C936AF3}"/>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E35353A2-ED50-3841-996C-C853C6E9FC17}"/>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D24847C1-0C2F-A542-9218-1D4151222F58}" type="slidenum">
              <a:rPr lang="en-US" altLang="vi-VN"/>
              <a:pPr>
                <a:defRPr/>
              </a:pPr>
              <a:t>‹#›</a:t>
            </a:fld>
            <a:endParaRPr lang="en-US" altLang="vi-VN"/>
          </a:p>
        </p:txBody>
      </p:sp>
    </p:spTree>
    <p:extLst>
      <p:ext uri="{BB962C8B-B14F-4D97-AF65-F5344CB8AC3E}">
        <p14:creationId xmlns:p14="http://schemas.microsoft.com/office/powerpoint/2010/main" val="769839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C7F7B1C-FBAC-F14C-91B5-EDFEA7A73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2983AC54-F719-B746-B573-49CC5F5ED668}"/>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D91B19AE-6727-A94B-BA90-95CD9CF5AD44}"/>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1981201" y="121528"/>
            <a:ext cx="6737984" cy="857250"/>
          </a:xfrm>
        </p:spPr>
        <p:txBody>
          <a:bodyPr/>
          <a:lstStyle/>
          <a:p>
            <a:r>
              <a:rPr lang="en-US"/>
              <a:t>Click to edit Master title style</a:t>
            </a:r>
            <a:endParaRPr lang="en-US" dirty="0"/>
          </a:p>
        </p:txBody>
      </p:sp>
      <p:sp>
        <p:nvSpPr>
          <p:cNvPr id="3" name="Text Placeholder 2"/>
          <p:cNvSpPr>
            <a:spLocks noGrp="1"/>
          </p:cNvSpPr>
          <p:nvPr>
            <p:ph type="body" sz="half" idx="1"/>
          </p:nvPr>
        </p:nvSpPr>
        <p:spPr>
          <a:xfrm>
            <a:off x="838202" y="1771652"/>
            <a:ext cx="3770313" cy="27932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4" y="1771652"/>
            <a:ext cx="3770312" cy="27932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1">
            <a:extLst>
              <a:ext uri="{FF2B5EF4-FFF2-40B4-BE49-F238E27FC236}">
                <a16:creationId xmlns:a16="http://schemas.microsoft.com/office/drawing/2014/main" id="{33E7FE34-D6AD-434A-A0C5-ED8B560640EC}"/>
              </a:ext>
            </a:extLst>
          </p:cNvPr>
          <p:cNvSpPr>
            <a:spLocks noGrp="1" noChangeArrowheads="1"/>
          </p:cNvSpPr>
          <p:nvPr>
            <p:ph type="dt" sz="half" idx="10"/>
          </p:nvPr>
        </p:nvSpPr>
        <p:spPr/>
        <p:txBody>
          <a:bodyPr/>
          <a:lstStyle>
            <a:lvl1pPr>
              <a:defRPr>
                <a:latin typeface="Arial" charset="0"/>
              </a:defRPr>
            </a:lvl1pPr>
          </a:lstStyle>
          <a:p>
            <a:pPr>
              <a:defRPr/>
            </a:pPr>
            <a:fld id="{F051BF5F-9405-BD41-8B68-59C93C514A2B}" type="datetime1">
              <a:rPr lang="vi-VN" smtClean="0"/>
              <a:t>11/03/2022</a:t>
            </a:fld>
            <a:endParaRPr lang="en-US"/>
          </a:p>
        </p:txBody>
      </p:sp>
      <p:sp>
        <p:nvSpPr>
          <p:cNvPr id="9" name="Rectangle 12">
            <a:extLst>
              <a:ext uri="{FF2B5EF4-FFF2-40B4-BE49-F238E27FC236}">
                <a16:creationId xmlns:a16="http://schemas.microsoft.com/office/drawing/2014/main" id="{32CB493F-2E22-674A-80C0-D5295DB9B1DA}"/>
              </a:ext>
            </a:extLst>
          </p:cNvPr>
          <p:cNvSpPr>
            <a:spLocks noGrp="1" noChangeArrowheads="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Rectangle 13">
            <a:extLst>
              <a:ext uri="{FF2B5EF4-FFF2-40B4-BE49-F238E27FC236}">
                <a16:creationId xmlns:a16="http://schemas.microsoft.com/office/drawing/2014/main" id="{F8A26F72-7180-D34B-A62D-C08903520517}"/>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CEA7B487-17C1-B646-BD13-DE0E0C19EB45}" type="slidenum">
              <a:rPr lang="en-US" altLang="vi-VN"/>
              <a:pPr>
                <a:defRPr/>
              </a:pPr>
              <a:t>‹#›</a:t>
            </a:fld>
            <a:endParaRPr lang="en-US" altLang="vi-VN"/>
          </a:p>
        </p:txBody>
      </p:sp>
    </p:spTree>
    <p:extLst>
      <p:ext uri="{BB962C8B-B14F-4D97-AF65-F5344CB8AC3E}">
        <p14:creationId xmlns:p14="http://schemas.microsoft.com/office/powerpoint/2010/main" val="2830856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903753B-903F-B446-9031-8B0FCEA27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DFCBADC9-B017-2D45-B855-88C723AE8B75}"/>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1ECE5414-F737-6941-AE48-568DD884FE2B}"/>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143000" y="1943100"/>
            <a:ext cx="2438400" cy="914400"/>
          </a:xfrm>
        </p:spPr>
        <p:txBody>
          <a:bodyPr/>
          <a:lstStyle/>
          <a:p>
            <a:pPr lvl="0"/>
            <a:r>
              <a:rPr lang="en-US"/>
              <a:t>Edit Master text styles</a:t>
            </a:r>
          </a:p>
        </p:txBody>
      </p:sp>
      <p:sp>
        <p:nvSpPr>
          <p:cNvPr id="8" name="Rectangle 11">
            <a:extLst>
              <a:ext uri="{FF2B5EF4-FFF2-40B4-BE49-F238E27FC236}">
                <a16:creationId xmlns:a16="http://schemas.microsoft.com/office/drawing/2014/main" id="{DF1671C0-EBFE-E341-BAD7-5D5F75E81E9B}"/>
              </a:ext>
            </a:extLst>
          </p:cNvPr>
          <p:cNvSpPr>
            <a:spLocks noGrp="1" noChangeArrowheads="1"/>
          </p:cNvSpPr>
          <p:nvPr>
            <p:ph type="dt" sz="half" idx="14"/>
          </p:nvPr>
        </p:nvSpPr>
        <p:spPr/>
        <p:txBody>
          <a:bodyPr/>
          <a:lstStyle>
            <a:lvl1pPr>
              <a:defRPr>
                <a:latin typeface="Arial" charset="0"/>
              </a:defRPr>
            </a:lvl1pPr>
          </a:lstStyle>
          <a:p>
            <a:pPr>
              <a:defRPr/>
            </a:pPr>
            <a:fld id="{C50CCCAC-FFFE-134A-8CBC-CB9A65EFED87}" type="datetime1">
              <a:rPr lang="vi-VN" smtClean="0"/>
              <a:t>11/03/2022</a:t>
            </a:fld>
            <a:endParaRPr lang="en-US"/>
          </a:p>
        </p:txBody>
      </p:sp>
      <p:sp>
        <p:nvSpPr>
          <p:cNvPr id="9" name="Rectangle 12">
            <a:extLst>
              <a:ext uri="{FF2B5EF4-FFF2-40B4-BE49-F238E27FC236}">
                <a16:creationId xmlns:a16="http://schemas.microsoft.com/office/drawing/2014/main" id="{1319B471-363B-7E42-A629-E5C696AB27FB}"/>
              </a:ext>
            </a:extLst>
          </p:cNvPr>
          <p:cNvSpPr>
            <a:spLocks noGrp="1" noChangeArrowheads="1"/>
          </p:cNvSpPr>
          <p:nvPr>
            <p:ph type="ftr" sz="quarter" idx="15"/>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Rectangle 13">
            <a:extLst>
              <a:ext uri="{FF2B5EF4-FFF2-40B4-BE49-F238E27FC236}">
                <a16:creationId xmlns:a16="http://schemas.microsoft.com/office/drawing/2014/main" id="{4D63BD32-CC4D-B146-8CC0-D7531C7BDE74}"/>
              </a:ext>
            </a:extLst>
          </p:cNvPr>
          <p:cNvSpPr>
            <a:spLocks noGrp="1" noChangeArrowheads="1"/>
          </p:cNvSpPr>
          <p:nvPr>
            <p:ph type="sldNum" sz="quarter" idx="16"/>
          </p:nvPr>
        </p:nvSpPr>
        <p:spPr/>
        <p:txBody>
          <a:bodyPr/>
          <a:lstStyle>
            <a:lvl1pPr>
              <a:defRPr>
                <a:latin typeface="Arial" panose="020B0604020202020204" pitchFamily="34" charset="0"/>
              </a:defRPr>
            </a:lvl1pPr>
          </a:lstStyle>
          <a:p>
            <a:pPr>
              <a:defRPr/>
            </a:pPr>
            <a:fld id="{0D36893C-B7EC-0E4D-B31F-AE880AC28D0F}" type="slidenum">
              <a:rPr lang="en-US" altLang="vi-VN"/>
              <a:pPr>
                <a:defRPr/>
              </a:pPr>
              <a:t>‹#›</a:t>
            </a:fld>
            <a:endParaRPr lang="en-US" altLang="vi-VN"/>
          </a:p>
        </p:txBody>
      </p:sp>
    </p:spTree>
    <p:extLst>
      <p:ext uri="{BB962C8B-B14F-4D97-AF65-F5344CB8AC3E}">
        <p14:creationId xmlns:p14="http://schemas.microsoft.com/office/powerpoint/2010/main" val="710868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143000" y="1943100"/>
            <a:ext cx="2438400" cy="914400"/>
          </a:xfrm>
        </p:spPr>
        <p:txBody>
          <a:bodyPr/>
          <a:lstStyle/>
          <a:p>
            <a:pPr lvl="0"/>
            <a:r>
              <a:rPr lang="en-US"/>
              <a:t>Edit Master text styles</a:t>
            </a:r>
          </a:p>
        </p:txBody>
      </p:sp>
      <p:sp>
        <p:nvSpPr>
          <p:cNvPr id="4" name="Date Placeholder 3">
            <a:extLst>
              <a:ext uri="{FF2B5EF4-FFF2-40B4-BE49-F238E27FC236}">
                <a16:creationId xmlns:a16="http://schemas.microsoft.com/office/drawing/2014/main" id="{D64D276C-A4DE-2647-8CC1-BF7BCD8DBB7B}"/>
              </a:ext>
            </a:extLst>
          </p:cNvPr>
          <p:cNvSpPr>
            <a:spLocks noGrp="1"/>
          </p:cNvSpPr>
          <p:nvPr>
            <p:ph type="dt" sz="half" idx="14"/>
          </p:nvPr>
        </p:nvSpPr>
        <p:spPr/>
        <p:txBody>
          <a:bodyPr/>
          <a:lstStyle>
            <a:lvl1pPr>
              <a:defRPr>
                <a:latin typeface="Arial" charset="0"/>
              </a:defRPr>
            </a:lvl1pPr>
          </a:lstStyle>
          <a:p>
            <a:pPr>
              <a:defRPr/>
            </a:pPr>
            <a:fld id="{0772CAA9-40D2-134B-8570-C160103F7FD0}" type="datetime1">
              <a:rPr lang="vi-VN" smtClean="0"/>
              <a:t>11/03/2022</a:t>
            </a:fld>
            <a:endParaRPr lang="en-US"/>
          </a:p>
        </p:txBody>
      </p:sp>
      <p:sp>
        <p:nvSpPr>
          <p:cNvPr id="5" name="Footer Placeholder 4">
            <a:extLst>
              <a:ext uri="{FF2B5EF4-FFF2-40B4-BE49-F238E27FC236}">
                <a16:creationId xmlns:a16="http://schemas.microsoft.com/office/drawing/2014/main" id="{5FD7EF59-64C4-4744-BA79-6720BFC2FBDE}"/>
              </a:ext>
            </a:extLst>
          </p:cNvPr>
          <p:cNvSpPr>
            <a:spLocks noGrp="1"/>
          </p:cNvSpPr>
          <p:nvPr>
            <p:ph type="ftr" sz="quarter" idx="15"/>
          </p:nvPr>
        </p:nvSpPr>
        <p:spPr/>
        <p:txBody>
          <a:bodyPr/>
          <a:lstStyle>
            <a:lvl1pPr>
              <a:defRPr>
                <a:latin typeface="Arial" charset="0"/>
              </a:defRPr>
            </a:lvl1p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5CDB8485-B2D5-7B4D-9A7B-0C4EBD4424DA}"/>
              </a:ext>
            </a:extLst>
          </p:cNvPr>
          <p:cNvSpPr>
            <a:spLocks noGrp="1"/>
          </p:cNvSpPr>
          <p:nvPr>
            <p:ph type="sldNum" sz="quarter" idx="16"/>
          </p:nvPr>
        </p:nvSpPr>
        <p:spPr/>
        <p:txBody>
          <a:bodyPr/>
          <a:lstStyle>
            <a:lvl1pPr>
              <a:defRPr>
                <a:latin typeface="Arial" panose="020B0604020202020204" pitchFamily="34" charset="0"/>
              </a:defRPr>
            </a:lvl1pPr>
          </a:lstStyle>
          <a:p>
            <a:pPr>
              <a:defRPr/>
            </a:pPr>
            <a:fld id="{697E2DDC-9AA0-3147-BEDC-EF62C0CC8729}" type="slidenum">
              <a:rPr lang="en-US" altLang="vi-VN"/>
              <a:pPr>
                <a:defRPr/>
              </a:pPr>
              <a:t>‹#›</a:t>
            </a:fld>
            <a:endParaRPr lang="en-US" altLang="vi-VN"/>
          </a:p>
        </p:txBody>
      </p:sp>
    </p:spTree>
    <p:extLst>
      <p:ext uri="{BB962C8B-B14F-4D97-AF65-F5344CB8AC3E}">
        <p14:creationId xmlns:p14="http://schemas.microsoft.com/office/powerpoint/2010/main" val="1435892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1" y="2914651"/>
            <a:ext cx="6400800" cy="1314450"/>
          </a:xfrm>
          <a:prstGeom prst="rect">
            <a:avLst/>
          </a:prstGeom>
        </p:spPr>
        <p:txBody>
          <a:bodyPr/>
          <a:lstStyle>
            <a:lvl1pPr marL="0" indent="0" algn="ctr">
              <a:buNone/>
              <a:defRPr>
                <a:solidFill>
                  <a:schemeClr val="tx1">
                    <a:tint val="75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8" indent="0" algn="ctr">
              <a:buNone/>
              <a:defRPr>
                <a:solidFill>
                  <a:schemeClr val="tx1">
                    <a:tint val="75000"/>
                  </a:schemeClr>
                </a:solidFill>
              </a:defRPr>
            </a:lvl4pPr>
            <a:lvl5pPr marL="1371532" indent="0" algn="ctr">
              <a:buNone/>
              <a:defRPr>
                <a:solidFill>
                  <a:schemeClr val="tx1">
                    <a:tint val="75000"/>
                  </a:schemeClr>
                </a:solidFill>
              </a:defRPr>
            </a:lvl5pPr>
            <a:lvl6pPr marL="1714414" indent="0" algn="ctr">
              <a:buNone/>
              <a:defRPr>
                <a:solidFill>
                  <a:schemeClr val="tx1">
                    <a:tint val="75000"/>
                  </a:schemeClr>
                </a:solidFill>
              </a:defRPr>
            </a:lvl6pPr>
            <a:lvl7pPr marL="2057297" indent="0" algn="ctr">
              <a:buNone/>
              <a:defRPr>
                <a:solidFill>
                  <a:schemeClr val="tx1">
                    <a:tint val="75000"/>
                  </a:schemeClr>
                </a:solidFill>
              </a:defRPr>
            </a:lvl7pPr>
            <a:lvl8pPr marL="2400179" indent="0" algn="ctr">
              <a:buNone/>
              <a:defRPr>
                <a:solidFill>
                  <a:schemeClr val="tx1">
                    <a:tint val="75000"/>
                  </a:schemeClr>
                </a:solidFill>
              </a:defRPr>
            </a:lvl8pPr>
            <a:lvl9pPr marL="2743062"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685802" y="1600200"/>
            <a:ext cx="7772401" cy="931434"/>
          </a:xfrm>
          <a:prstGeom prst="rect">
            <a:avLst/>
          </a:prstGeo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charset="0"/>
              </a:defRPr>
            </a:lvl1pPr>
          </a:lstStyle>
          <a:p>
            <a:pPr>
              <a:defRPr/>
            </a:pPr>
            <a:fld id="{2CC8BEC9-ED07-264F-916A-429F4BBB7802}" type="datetime1">
              <a:rPr lang="vi-VN" smtClean="0"/>
              <a:t>11/03/2022</a:t>
            </a:fld>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88685D72-97D7-4734-806F-0B35F08DEB95}" type="slidenum">
              <a:rPr lang="en-US" altLang="en-US"/>
              <a:pPr>
                <a:defRPr/>
              </a:pPr>
              <a:t>‹#›</a:t>
            </a:fld>
            <a:endParaRPr lang="en-US" altLang="en-US"/>
          </a:p>
        </p:txBody>
      </p:sp>
    </p:spTree>
    <p:extLst>
      <p:ext uri="{BB962C8B-B14F-4D97-AF65-F5344CB8AC3E}">
        <p14:creationId xmlns:p14="http://schemas.microsoft.com/office/powerpoint/2010/main" val="1102812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SmartArt Placeholder 2"/>
          <p:cNvSpPr>
            <a:spLocks noGrp="1"/>
          </p:cNvSpPr>
          <p:nvPr>
            <p:ph type="dgm" idx="1"/>
          </p:nvPr>
        </p:nvSpPr>
        <p:spPr>
          <a:xfrm>
            <a:off x="457200" y="1200151"/>
            <a:ext cx="8229600" cy="3394472"/>
          </a:xfrm>
        </p:spPr>
        <p:txBody>
          <a:bodyPr/>
          <a:lstStyle/>
          <a:p>
            <a:pPr lvl="0"/>
            <a:endParaRPr lang="en-US" noProof="0"/>
          </a:p>
        </p:txBody>
      </p:sp>
      <p:sp>
        <p:nvSpPr>
          <p:cNvPr id="4" name="Rectangle 4">
            <a:extLst>
              <a:ext uri="{FF2B5EF4-FFF2-40B4-BE49-F238E27FC236}">
                <a16:creationId xmlns:a16="http://schemas.microsoft.com/office/drawing/2014/main" id="{6BDBE767-65E7-314A-BEBC-A7A02C3EF4B3}"/>
              </a:ext>
            </a:extLst>
          </p:cNvPr>
          <p:cNvSpPr>
            <a:spLocks noGrp="1" noChangeArrowheads="1"/>
          </p:cNvSpPr>
          <p:nvPr>
            <p:ph type="dt" sz="half" idx="10"/>
          </p:nvPr>
        </p:nvSpPr>
        <p:spPr/>
        <p:txBody>
          <a:bodyPr/>
          <a:lstStyle>
            <a:lvl1pPr>
              <a:defRPr>
                <a:solidFill>
                  <a:srgbClr val="000000"/>
                </a:solidFill>
              </a:defRPr>
            </a:lvl1pPr>
          </a:lstStyle>
          <a:p>
            <a:pPr>
              <a:defRPr/>
            </a:pPr>
            <a:fld id="{8EBB3F9D-067B-CE43-A90C-9471E2DC676E}" type="datetime1">
              <a:rPr lang="vi-VN"/>
              <a:pPr>
                <a:defRPr/>
              </a:pPr>
              <a:t>11/03/2022</a:t>
            </a:fld>
            <a:endParaRPr lang="en-US"/>
          </a:p>
        </p:txBody>
      </p:sp>
      <p:sp>
        <p:nvSpPr>
          <p:cNvPr id="5" name="Rectangle 5">
            <a:extLst>
              <a:ext uri="{FF2B5EF4-FFF2-40B4-BE49-F238E27FC236}">
                <a16:creationId xmlns:a16="http://schemas.microsoft.com/office/drawing/2014/main" id="{06441A0B-1853-2E47-AA23-2291819FEA44}"/>
              </a:ext>
            </a:extLst>
          </p:cNvPr>
          <p:cNvSpPr>
            <a:spLocks noGrp="1" noChangeArrowheads="1"/>
          </p:cNvSpPr>
          <p:nvPr>
            <p:ph type="ftr" sz="quarter" idx="11"/>
          </p:nvPr>
        </p:nvSpPr>
        <p:spPr/>
        <p:txBody>
          <a:bodyPr/>
          <a:lstStyle>
            <a:lvl1pPr>
              <a:defRPr>
                <a:solidFill>
                  <a:srgbClr val="000000"/>
                </a:solidFill>
              </a:defRPr>
            </a:lvl1pPr>
          </a:lstStyle>
          <a:p>
            <a:pPr>
              <a:defRPr/>
            </a:pPr>
            <a:r>
              <a:rPr lang="vi-VN"/>
              <a:t>Chương 2: Chủ nghĩa duy vật biện chứng</a:t>
            </a:r>
            <a:endParaRPr lang="en-US"/>
          </a:p>
        </p:txBody>
      </p:sp>
      <p:sp>
        <p:nvSpPr>
          <p:cNvPr id="6" name="Rectangle 6">
            <a:extLst>
              <a:ext uri="{FF2B5EF4-FFF2-40B4-BE49-F238E27FC236}">
                <a16:creationId xmlns:a16="http://schemas.microsoft.com/office/drawing/2014/main" id="{E49EAFD3-580E-3C43-A2D1-184677D7FC9A}"/>
              </a:ext>
            </a:extLst>
          </p:cNvPr>
          <p:cNvSpPr>
            <a:spLocks noGrp="1" noChangeArrowheads="1"/>
          </p:cNvSpPr>
          <p:nvPr>
            <p:ph type="sldNum" sz="quarter" idx="12"/>
          </p:nvPr>
        </p:nvSpPr>
        <p:spPr/>
        <p:txBody>
          <a:bodyPr/>
          <a:lstStyle>
            <a:lvl1pPr>
              <a:defRPr>
                <a:solidFill>
                  <a:srgbClr val="000000"/>
                </a:solidFill>
              </a:defRPr>
            </a:lvl1pPr>
          </a:lstStyle>
          <a:p>
            <a:pPr>
              <a:defRPr/>
            </a:pPr>
            <a:fld id="{BE6C82D3-8192-1C46-ACF6-8CB935552C4D}" type="slidenum">
              <a:rPr lang="en-US"/>
              <a:pPr>
                <a:defRPr/>
              </a:pPr>
              <a:t>‹#›</a:t>
            </a:fld>
            <a:endParaRPr lang="en-US"/>
          </a:p>
        </p:txBody>
      </p:sp>
    </p:spTree>
    <p:extLst>
      <p:ext uri="{BB962C8B-B14F-4D97-AF65-F5344CB8AC3E}">
        <p14:creationId xmlns:p14="http://schemas.microsoft.com/office/powerpoint/2010/main" val="1493816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0"/>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77770597-8E83-FF46-AD53-AE5581A96DC6}"/>
              </a:ext>
            </a:extLst>
          </p:cNvPr>
          <p:cNvSpPr>
            <a:spLocks noGrp="1"/>
          </p:cNvSpPr>
          <p:nvPr>
            <p:ph type="dt" sz="half" idx="10"/>
          </p:nvPr>
        </p:nvSpPr>
        <p:spPr/>
        <p:txBody>
          <a:bodyPr/>
          <a:lstStyle>
            <a:lvl1pPr>
              <a:defRPr/>
            </a:lvl1pPr>
          </a:lstStyle>
          <a:p>
            <a:pPr>
              <a:defRPr/>
            </a:pPr>
            <a:fld id="{512B2B99-C3D3-A84C-B064-E272EA0DF633}" type="datetime1">
              <a:rPr lang="vi-VN"/>
              <a:pPr>
                <a:defRPr/>
              </a:pPr>
              <a:t>11/03/2022</a:t>
            </a:fld>
            <a:endParaRPr lang="en-US"/>
          </a:p>
        </p:txBody>
      </p:sp>
      <p:sp>
        <p:nvSpPr>
          <p:cNvPr id="4" name="Footer Placeholder 4">
            <a:extLst>
              <a:ext uri="{FF2B5EF4-FFF2-40B4-BE49-F238E27FC236}">
                <a16:creationId xmlns:a16="http://schemas.microsoft.com/office/drawing/2014/main" id="{09B35D1C-43A4-8B4C-9F1D-A9A87660F338}"/>
              </a:ext>
            </a:extLst>
          </p:cNvPr>
          <p:cNvSpPr>
            <a:spLocks noGrp="1"/>
          </p:cNvSpPr>
          <p:nvPr>
            <p:ph type="ftr" sz="quarter" idx="11"/>
          </p:nvPr>
        </p:nvSpPr>
        <p:spPr/>
        <p:txBody>
          <a:bodyPr/>
          <a:lstStyle>
            <a:lvl1pPr>
              <a:defRPr/>
            </a:lvl1pPr>
          </a:lstStyle>
          <a:p>
            <a:pPr>
              <a:defRPr/>
            </a:pPr>
            <a:r>
              <a:rPr lang="vi-VN"/>
              <a:t>Chương 2: Chủ nghĩa duy vật biện chứng</a:t>
            </a:r>
            <a:endParaRPr lang="en-US"/>
          </a:p>
        </p:txBody>
      </p:sp>
      <p:sp>
        <p:nvSpPr>
          <p:cNvPr id="5" name="Slide Number Placeholder 5">
            <a:extLst>
              <a:ext uri="{FF2B5EF4-FFF2-40B4-BE49-F238E27FC236}">
                <a16:creationId xmlns:a16="http://schemas.microsoft.com/office/drawing/2014/main" id="{9BB631A7-65EB-1E4D-99F4-287F9615E413}"/>
              </a:ext>
            </a:extLst>
          </p:cNvPr>
          <p:cNvSpPr>
            <a:spLocks noGrp="1"/>
          </p:cNvSpPr>
          <p:nvPr>
            <p:ph type="sldNum" sz="quarter" idx="12"/>
          </p:nvPr>
        </p:nvSpPr>
        <p:spPr/>
        <p:txBody>
          <a:bodyPr/>
          <a:lstStyle>
            <a:lvl1pPr>
              <a:defRPr/>
            </a:lvl1pPr>
          </a:lstStyle>
          <a:p>
            <a:pPr>
              <a:defRPr/>
            </a:pPr>
            <a:fld id="{210CFC7B-9A4F-0C46-9E97-866B38CDCCF1}" type="slidenum">
              <a:rPr lang="en-US" altLang="en-US"/>
              <a:pPr>
                <a:defRPr/>
              </a:pPr>
              <a:t>‹#›</a:t>
            </a:fld>
            <a:endParaRPr lang="en-US" altLang="en-US"/>
          </a:p>
        </p:txBody>
      </p:sp>
    </p:spTree>
    <p:extLst>
      <p:ext uri="{BB962C8B-B14F-4D97-AF65-F5344CB8AC3E}">
        <p14:creationId xmlns:p14="http://schemas.microsoft.com/office/powerpoint/2010/main" val="1898740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C782596-477E-B84B-8705-C67EF9976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8A7472FD-A178-D746-A30E-0AEC121DB812}"/>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D74A071C-CC19-1F47-81C9-F20580E78028}"/>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5654637-F5EE-7947-BF7E-87B4E2D36FE5}"/>
              </a:ext>
            </a:extLst>
          </p:cNvPr>
          <p:cNvSpPr>
            <a:spLocks noGrp="1"/>
          </p:cNvSpPr>
          <p:nvPr>
            <p:ph type="dt" sz="half" idx="10"/>
          </p:nvPr>
        </p:nvSpPr>
        <p:spPr/>
        <p:txBody>
          <a:bodyPr/>
          <a:lstStyle>
            <a:lvl1pPr>
              <a:defRPr>
                <a:latin typeface="Arial" charset="0"/>
              </a:defRPr>
            </a:lvl1pPr>
          </a:lstStyle>
          <a:p>
            <a:pPr>
              <a:defRPr/>
            </a:pPr>
            <a:fld id="{57719C86-96A0-3444-B6A3-F0F149BE2DE6}" type="datetime1">
              <a:rPr lang="vi-VN" smtClean="0"/>
              <a:t>11/03/2022</a:t>
            </a:fld>
            <a:endParaRPr lang="en-US"/>
          </a:p>
        </p:txBody>
      </p:sp>
      <p:sp>
        <p:nvSpPr>
          <p:cNvPr id="8" name="Footer Placeholder 4">
            <a:extLst>
              <a:ext uri="{FF2B5EF4-FFF2-40B4-BE49-F238E27FC236}">
                <a16:creationId xmlns:a16="http://schemas.microsoft.com/office/drawing/2014/main" id="{1BA4EE64-5A25-5C44-AAB3-46C71F734B7D}"/>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7E0C2DEC-C9A6-CA49-8848-073ED91C8237}"/>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38486DA0-B0B7-964F-8D1F-2C4AA6B5CDE8}" type="slidenum">
              <a:rPr lang="en-US" altLang="vi-VN"/>
              <a:pPr>
                <a:defRPr/>
              </a:pPr>
              <a:t>‹#›</a:t>
            </a:fld>
            <a:endParaRPr lang="en-US" altLang="vi-VN"/>
          </a:p>
        </p:txBody>
      </p:sp>
    </p:spTree>
    <p:extLst>
      <p:ext uri="{BB962C8B-B14F-4D97-AF65-F5344CB8AC3E}">
        <p14:creationId xmlns:p14="http://schemas.microsoft.com/office/powerpoint/2010/main" val="3304254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5DA05DD-60BD-2D4F-B333-E82AAA60B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CA7BBA7C-FDC5-C64A-AECD-D1BE84FA4C80}"/>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C50B7DD3-7759-C14A-A91E-D2F896DC2CB2}"/>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722313" y="3305177"/>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7472C870-CDB6-FA4F-8A3E-40D0F3B7928B}"/>
              </a:ext>
            </a:extLst>
          </p:cNvPr>
          <p:cNvSpPr>
            <a:spLocks noGrp="1"/>
          </p:cNvSpPr>
          <p:nvPr>
            <p:ph type="dt" sz="half" idx="10"/>
          </p:nvPr>
        </p:nvSpPr>
        <p:spPr/>
        <p:txBody>
          <a:bodyPr/>
          <a:lstStyle>
            <a:lvl1pPr>
              <a:defRPr>
                <a:latin typeface="Arial" charset="0"/>
              </a:defRPr>
            </a:lvl1pPr>
          </a:lstStyle>
          <a:p>
            <a:pPr>
              <a:defRPr/>
            </a:pPr>
            <a:fld id="{87EDC5EF-EBA3-EF40-9E64-771BE7CBCED1}" type="datetime1">
              <a:rPr lang="vi-VN" smtClean="0"/>
              <a:t>11/03/2022</a:t>
            </a:fld>
            <a:endParaRPr lang="en-US"/>
          </a:p>
        </p:txBody>
      </p:sp>
      <p:sp>
        <p:nvSpPr>
          <p:cNvPr id="8" name="Footer Placeholder 4">
            <a:extLst>
              <a:ext uri="{FF2B5EF4-FFF2-40B4-BE49-F238E27FC236}">
                <a16:creationId xmlns:a16="http://schemas.microsoft.com/office/drawing/2014/main" id="{5DF5D231-42CD-4B48-8A95-70B0B6BDC1C4}"/>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58983158-A678-0D47-B2E0-B74F00318771}"/>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92E92AED-7F74-994D-93A6-4029471ABD6B}" type="slidenum">
              <a:rPr lang="en-US" altLang="vi-VN"/>
              <a:pPr>
                <a:defRPr/>
              </a:pPr>
              <a:t>‹#›</a:t>
            </a:fld>
            <a:endParaRPr lang="en-US" altLang="vi-VN"/>
          </a:p>
        </p:txBody>
      </p:sp>
    </p:spTree>
    <p:extLst>
      <p:ext uri="{BB962C8B-B14F-4D97-AF65-F5344CB8AC3E}">
        <p14:creationId xmlns:p14="http://schemas.microsoft.com/office/powerpoint/2010/main" val="281397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5F42529-CF8B-BB4A-A420-138A4B9F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C20EE92D-170E-F141-92BD-688FCEFDA315}"/>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4069CB3C-4DCE-0541-B5B7-8C9097565D62}"/>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4">
            <a:extLst>
              <a:ext uri="{FF2B5EF4-FFF2-40B4-BE49-F238E27FC236}">
                <a16:creationId xmlns:a16="http://schemas.microsoft.com/office/drawing/2014/main" id="{F0EE583C-65C3-244F-ADE7-4ED95DB5E939}"/>
              </a:ext>
            </a:extLst>
          </p:cNvPr>
          <p:cNvSpPr>
            <a:spLocks noGrp="1"/>
          </p:cNvSpPr>
          <p:nvPr>
            <p:ph type="dt" sz="half" idx="10"/>
          </p:nvPr>
        </p:nvSpPr>
        <p:spPr/>
        <p:txBody>
          <a:bodyPr/>
          <a:lstStyle>
            <a:lvl1pPr>
              <a:defRPr>
                <a:latin typeface="Arial" charset="0"/>
              </a:defRPr>
            </a:lvl1pPr>
          </a:lstStyle>
          <a:p>
            <a:pPr>
              <a:defRPr/>
            </a:pPr>
            <a:fld id="{95C41F61-5738-EF45-8D05-0CC35B12DE8F}" type="datetime1">
              <a:rPr lang="vi-VN" smtClean="0"/>
              <a:t>11/03/2022</a:t>
            </a:fld>
            <a:endParaRPr lang="en-US"/>
          </a:p>
        </p:txBody>
      </p:sp>
      <p:sp>
        <p:nvSpPr>
          <p:cNvPr id="9" name="Footer Placeholder 5">
            <a:extLst>
              <a:ext uri="{FF2B5EF4-FFF2-40B4-BE49-F238E27FC236}">
                <a16:creationId xmlns:a16="http://schemas.microsoft.com/office/drawing/2014/main" id="{B193AE8B-4A94-4C4C-925F-8F9984F7702A}"/>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Slide Number Placeholder 6">
            <a:extLst>
              <a:ext uri="{FF2B5EF4-FFF2-40B4-BE49-F238E27FC236}">
                <a16:creationId xmlns:a16="http://schemas.microsoft.com/office/drawing/2014/main" id="{4A596A62-001C-AB45-9C87-FE9096FC84F8}"/>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7E98466D-315E-B249-A519-56D5171844D2}" type="slidenum">
              <a:rPr lang="en-US" altLang="vi-VN"/>
              <a:pPr>
                <a:defRPr/>
              </a:pPr>
              <a:t>‹#›</a:t>
            </a:fld>
            <a:endParaRPr lang="en-US" altLang="vi-VN"/>
          </a:p>
        </p:txBody>
      </p:sp>
    </p:spTree>
    <p:extLst>
      <p:ext uri="{BB962C8B-B14F-4D97-AF65-F5344CB8AC3E}">
        <p14:creationId xmlns:p14="http://schemas.microsoft.com/office/powerpoint/2010/main" val="344195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96C385-86A5-2C40-8EEB-BA19E401F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AA2E9A9B-F01B-9D47-A94C-2FB940D9FF57}"/>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3DC4BEC1-2F6F-9740-8807-C09877D082C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6"/>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6"/>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6">
            <a:extLst>
              <a:ext uri="{FF2B5EF4-FFF2-40B4-BE49-F238E27FC236}">
                <a16:creationId xmlns:a16="http://schemas.microsoft.com/office/drawing/2014/main" id="{8BB25A36-74C2-484A-A55D-D500257D8429}"/>
              </a:ext>
            </a:extLst>
          </p:cNvPr>
          <p:cNvSpPr>
            <a:spLocks noGrp="1"/>
          </p:cNvSpPr>
          <p:nvPr>
            <p:ph type="dt" sz="half" idx="10"/>
          </p:nvPr>
        </p:nvSpPr>
        <p:spPr/>
        <p:txBody>
          <a:bodyPr/>
          <a:lstStyle>
            <a:lvl1pPr>
              <a:defRPr>
                <a:latin typeface="Arial" charset="0"/>
              </a:defRPr>
            </a:lvl1pPr>
          </a:lstStyle>
          <a:p>
            <a:pPr>
              <a:defRPr/>
            </a:pPr>
            <a:fld id="{0C1142B5-8262-C74E-B569-B5CBB19DD6AC}" type="datetime1">
              <a:rPr lang="vi-VN" smtClean="0"/>
              <a:t>11/03/2022</a:t>
            </a:fld>
            <a:endParaRPr lang="en-US"/>
          </a:p>
        </p:txBody>
      </p:sp>
      <p:sp>
        <p:nvSpPr>
          <p:cNvPr id="11" name="Footer Placeholder 7">
            <a:extLst>
              <a:ext uri="{FF2B5EF4-FFF2-40B4-BE49-F238E27FC236}">
                <a16:creationId xmlns:a16="http://schemas.microsoft.com/office/drawing/2014/main" id="{86B9C05B-6DB2-5541-BD8E-1AB2B8FF40F6}"/>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2" name="Slide Number Placeholder 8">
            <a:extLst>
              <a:ext uri="{FF2B5EF4-FFF2-40B4-BE49-F238E27FC236}">
                <a16:creationId xmlns:a16="http://schemas.microsoft.com/office/drawing/2014/main" id="{5406EBB3-D001-5F4A-A82E-01CEAF976A83}"/>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49E6DB99-0064-CC4C-BA36-295C0E5FB8DC}" type="slidenum">
              <a:rPr lang="en-US" altLang="vi-VN"/>
              <a:pPr>
                <a:defRPr/>
              </a:pPr>
              <a:t>‹#›</a:t>
            </a:fld>
            <a:endParaRPr lang="en-US" altLang="vi-VN"/>
          </a:p>
        </p:txBody>
      </p:sp>
    </p:spTree>
    <p:extLst>
      <p:ext uri="{BB962C8B-B14F-4D97-AF65-F5344CB8AC3E}">
        <p14:creationId xmlns:p14="http://schemas.microsoft.com/office/powerpoint/2010/main" val="111424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9EF00903-DB23-4247-AE73-909F8A2DC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a:extLst>
              <a:ext uri="{FF2B5EF4-FFF2-40B4-BE49-F238E27FC236}">
                <a16:creationId xmlns:a16="http://schemas.microsoft.com/office/drawing/2014/main" id="{B9A8735F-FA73-1146-92CE-A7FC31553813}"/>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8">
            <a:extLst>
              <a:ext uri="{FF2B5EF4-FFF2-40B4-BE49-F238E27FC236}">
                <a16:creationId xmlns:a16="http://schemas.microsoft.com/office/drawing/2014/main" id="{0304D2E3-CF36-C748-9507-5C9344D12A02}"/>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6" name="Date Placeholder 2">
            <a:extLst>
              <a:ext uri="{FF2B5EF4-FFF2-40B4-BE49-F238E27FC236}">
                <a16:creationId xmlns:a16="http://schemas.microsoft.com/office/drawing/2014/main" id="{4C4D5827-2BBE-0547-9B39-76B2B896AC2A}"/>
              </a:ext>
            </a:extLst>
          </p:cNvPr>
          <p:cNvSpPr>
            <a:spLocks noGrp="1"/>
          </p:cNvSpPr>
          <p:nvPr>
            <p:ph type="dt" sz="half" idx="10"/>
          </p:nvPr>
        </p:nvSpPr>
        <p:spPr/>
        <p:txBody>
          <a:bodyPr/>
          <a:lstStyle>
            <a:lvl1pPr>
              <a:defRPr>
                <a:latin typeface="Arial" charset="0"/>
              </a:defRPr>
            </a:lvl1pPr>
          </a:lstStyle>
          <a:p>
            <a:pPr>
              <a:defRPr/>
            </a:pPr>
            <a:fld id="{D220229E-3E6B-D34F-A843-A80CB397E508}" type="datetime1">
              <a:rPr lang="vi-VN" smtClean="0"/>
              <a:t>11/03/2022</a:t>
            </a:fld>
            <a:endParaRPr lang="en-US"/>
          </a:p>
        </p:txBody>
      </p:sp>
      <p:sp>
        <p:nvSpPr>
          <p:cNvPr id="7" name="Footer Placeholder 3">
            <a:extLst>
              <a:ext uri="{FF2B5EF4-FFF2-40B4-BE49-F238E27FC236}">
                <a16:creationId xmlns:a16="http://schemas.microsoft.com/office/drawing/2014/main" id="{27BD185D-909D-3D42-82EE-F28F3E21F2EF}"/>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8" name="Slide Number Placeholder 4">
            <a:extLst>
              <a:ext uri="{FF2B5EF4-FFF2-40B4-BE49-F238E27FC236}">
                <a16:creationId xmlns:a16="http://schemas.microsoft.com/office/drawing/2014/main" id="{E5B3DEF5-F445-2446-9DF5-D7423D771069}"/>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E30F064E-300A-6E46-927C-82EAE4079703}" type="slidenum">
              <a:rPr lang="en-US" altLang="vi-VN"/>
              <a:pPr>
                <a:defRPr/>
              </a:pPr>
              <a:t>‹#›</a:t>
            </a:fld>
            <a:endParaRPr lang="en-US" altLang="vi-VN"/>
          </a:p>
        </p:txBody>
      </p:sp>
    </p:spTree>
    <p:extLst>
      <p:ext uri="{BB962C8B-B14F-4D97-AF65-F5344CB8AC3E}">
        <p14:creationId xmlns:p14="http://schemas.microsoft.com/office/powerpoint/2010/main" val="4058070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7FFF079-5C29-4141-8F1A-026BD30C3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7">
            <a:extLst>
              <a:ext uri="{FF2B5EF4-FFF2-40B4-BE49-F238E27FC236}">
                <a16:creationId xmlns:a16="http://schemas.microsoft.com/office/drawing/2014/main" id="{1E6E298E-8EE5-0144-9580-77EFC7C94BA8}"/>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 name="Straight Connector 8">
            <a:extLst>
              <a:ext uri="{FF2B5EF4-FFF2-40B4-BE49-F238E27FC236}">
                <a16:creationId xmlns:a16="http://schemas.microsoft.com/office/drawing/2014/main" id="{11EDBD58-F08D-414B-BD24-BBB6BD8E084B}"/>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 name="Date Placeholder 1">
            <a:extLst>
              <a:ext uri="{FF2B5EF4-FFF2-40B4-BE49-F238E27FC236}">
                <a16:creationId xmlns:a16="http://schemas.microsoft.com/office/drawing/2014/main" id="{D1A54F03-A485-594D-AEE9-86350296C6C1}"/>
              </a:ext>
            </a:extLst>
          </p:cNvPr>
          <p:cNvSpPr>
            <a:spLocks noGrp="1"/>
          </p:cNvSpPr>
          <p:nvPr>
            <p:ph type="dt" sz="half" idx="10"/>
          </p:nvPr>
        </p:nvSpPr>
        <p:spPr/>
        <p:txBody>
          <a:bodyPr/>
          <a:lstStyle>
            <a:lvl1pPr>
              <a:defRPr>
                <a:latin typeface="Arial" charset="0"/>
              </a:defRPr>
            </a:lvl1pPr>
          </a:lstStyle>
          <a:p>
            <a:pPr>
              <a:defRPr/>
            </a:pPr>
            <a:fld id="{D7B71520-6BA6-CD43-8455-0594D590592C}" type="datetime1">
              <a:rPr lang="vi-VN" smtClean="0"/>
              <a:t>11/03/2022</a:t>
            </a:fld>
            <a:endParaRPr lang="en-US"/>
          </a:p>
        </p:txBody>
      </p:sp>
      <p:sp>
        <p:nvSpPr>
          <p:cNvPr id="6" name="Footer Placeholder 2">
            <a:extLst>
              <a:ext uri="{FF2B5EF4-FFF2-40B4-BE49-F238E27FC236}">
                <a16:creationId xmlns:a16="http://schemas.microsoft.com/office/drawing/2014/main" id="{FD72C21C-3C79-474F-938B-F401B07583F6}"/>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7" name="Slide Number Placeholder 3">
            <a:extLst>
              <a:ext uri="{FF2B5EF4-FFF2-40B4-BE49-F238E27FC236}">
                <a16:creationId xmlns:a16="http://schemas.microsoft.com/office/drawing/2014/main" id="{D99A4CA0-9B61-E441-AE28-29197EC08B66}"/>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94036F51-5C42-8A43-8BCA-F307060FCE87}" type="slidenum">
              <a:rPr lang="en-US" altLang="vi-VN"/>
              <a:pPr>
                <a:defRPr/>
              </a:pPr>
              <a:t>‹#›</a:t>
            </a:fld>
            <a:endParaRPr lang="en-US" altLang="vi-VN"/>
          </a:p>
        </p:txBody>
      </p:sp>
    </p:spTree>
    <p:extLst>
      <p:ext uri="{BB962C8B-B14F-4D97-AF65-F5344CB8AC3E}">
        <p14:creationId xmlns:p14="http://schemas.microsoft.com/office/powerpoint/2010/main" val="13407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1F4D8E25-FC5F-D14F-98D2-D961847E4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1FEE595C-EA75-FC43-878F-934E2CA94C1B}"/>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99A736C1-6BD4-A84A-BD40-2F323D8E590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57201" y="1257301"/>
            <a:ext cx="2971800" cy="774272"/>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81400" y="1257302"/>
            <a:ext cx="5105400" cy="33373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14552"/>
            <a:ext cx="2971800" cy="248007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Edit Master text styles</a:t>
            </a:r>
          </a:p>
        </p:txBody>
      </p:sp>
      <p:sp>
        <p:nvSpPr>
          <p:cNvPr id="8" name="Date Placeholder 4">
            <a:extLst>
              <a:ext uri="{FF2B5EF4-FFF2-40B4-BE49-F238E27FC236}">
                <a16:creationId xmlns:a16="http://schemas.microsoft.com/office/drawing/2014/main" id="{77CC97A5-0404-7247-8216-BF4981458C74}"/>
              </a:ext>
            </a:extLst>
          </p:cNvPr>
          <p:cNvSpPr>
            <a:spLocks noGrp="1"/>
          </p:cNvSpPr>
          <p:nvPr>
            <p:ph type="dt" sz="half" idx="10"/>
          </p:nvPr>
        </p:nvSpPr>
        <p:spPr/>
        <p:txBody>
          <a:bodyPr/>
          <a:lstStyle>
            <a:lvl1pPr>
              <a:defRPr>
                <a:latin typeface="Arial" charset="0"/>
              </a:defRPr>
            </a:lvl1pPr>
          </a:lstStyle>
          <a:p>
            <a:pPr>
              <a:defRPr/>
            </a:pPr>
            <a:fld id="{E32AE235-6B18-6E4B-8C76-F6687399C8D6}" type="datetime1">
              <a:rPr lang="vi-VN" smtClean="0"/>
              <a:t>11/03/2022</a:t>
            </a:fld>
            <a:endParaRPr lang="en-US"/>
          </a:p>
        </p:txBody>
      </p:sp>
      <p:sp>
        <p:nvSpPr>
          <p:cNvPr id="9" name="Footer Placeholder 5">
            <a:extLst>
              <a:ext uri="{FF2B5EF4-FFF2-40B4-BE49-F238E27FC236}">
                <a16:creationId xmlns:a16="http://schemas.microsoft.com/office/drawing/2014/main" id="{F0387134-A9EE-0B4B-817D-2EE6DF5DB2B0}"/>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Slide Number Placeholder 6">
            <a:extLst>
              <a:ext uri="{FF2B5EF4-FFF2-40B4-BE49-F238E27FC236}">
                <a16:creationId xmlns:a16="http://schemas.microsoft.com/office/drawing/2014/main" id="{F8657DC4-93FC-7D46-AD8B-6C4DFC5048B1}"/>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0E946A69-F731-584F-AF7C-E51F700B39D1}" type="slidenum">
              <a:rPr lang="en-US" altLang="vi-VN"/>
              <a:pPr>
                <a:defRPr/>
              </a:pPr>
              <a:t>‹#›</a:t>
            </a:fld>
            <a:endParaRPr lang="en-US" altLang="vi-VN"/>
          </a:p>
        </p:txBody>
      </p:sp>
    </p:spTree>
    <p:extLst>
      <p:ext uri="{BB962C8B-B14F-4D97-AF65-F5344CB8AC3E}">
        <p14:creationId xmlns:p14="http://schemas.microsoft.com/office/powerpoint/2010/main" val="316237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9B032E9E-0CE9-1B45-83D8-C3FFEC2B1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ADFC28F5-52A1-CA42-BE9A-7FD1D8D4B823}"/>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B90DF134-EAE6-3947-9E53-07CAAA1C11B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52600" y="1257303"/>
            <a:ext cx="5526088" cy="2288381"/>
          </a:xfrm>
        </p:spPr>
        <p:txBody>
          <a:bodyPr rtlCol="0">
            <a:norm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Edit Master text styles</a:t>
            </a:r>
          </a:p>
        </p:txBody>
      </p:sp>
      <p:sp>
        <p:nvSpPr>
          <p:cNvPr id="8" name="Date Placeholder 4">
            <a:extLst>
              <a:ext uri="{FF2B5EF4-FFF2-40B4-BE49-F238E27FC236}">
                <a16:creationId xmlns:a16="http://schemas.microsoft.com/office/drawing/2014/main" id="{7484C884-2957-944B-A323-7A4045C05541}"/>
              </a:ext>
            </a:extLst>
          </p:cNvPr>
          <p:cNvSpPr>
            <a:spLocks noGrp="1"/>
          </p:cNvSpPr>
          <p:nvPr>
            <p:ph type="dt" sz="half" idx="10"/>
          </p:nvPr>
        </p:nvSpPr>
        <p:spPr/>
        <p:txBody>
          <a:bodyPr/>
          <a:lstStyle>
            <a:lvl1pPr>
              <a:defRPr>
                <a:latin typeface="Arial" charset="0"/>
              </a:defRPr>
            </a:lvl1pPr>
          </a:lstStyle>
          <a:p>
            <a:pPr>
              <a:defRPr/>
            </a:pPr>
            <a:fld id="{34A205BE-F627-814C-A1CC-9551BE581586}" type="datetime1">
              <a:rPr lang="vi-VN" smtClean="0"/>
              <a:t>11/03/2022</a:t>
            </a:fld>
            <a:endParaRPr lang="en-US"/>
          </a:p>
        </p:txBody>
      </p:sp>
      <p:sp>
        <p:nvSpPr>
          <p:cNvPr id="9" name="Footer Placeholder 5">
            <a:extLst>
              <a:ext uri="{FF2B5EF4-FFF2-40B4-BE49-F238E27FC236}">
                <a16:creationId xmlns:a16="http://schemas.microsoft.com/office/drawing/2014/main" id="{A83D1A71-A87C-4E4A-8D40-88BA37B7C7A5}"/>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Slide Number Placeholder 6">
            <a:extLst>
              <a:ext uri="{FF2B5EF4-FFF2-40B4-BE49-F238E27FC236}">
                <a16:creationId xmlns:a16="http://schemas.microsoft.com/office/drawing/2014/main" id="{75BB70C8-6E7D-6C4C-907A-C42EAF60F6F1}"/>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B3808C33-C261-A544-BC03-26535FD5C986}" type="slidenum">
              <a:rPr lang="en-US" altLang="vi-VN"/>
              <a:pPr>
                <a:defRPr/>
              </a:pPr>
              <a:t>‹#›</a:t>
            </a:fld>
            <a:endParaRPr lang="en-US" altLang="vi-VN"/>
          </a:p>
        </p:txBody>
      </p:sp>
    </p:spTree>
    <p:extLst>
      <p:ext uri="{BB962C8B-B14F-4D97-AF65-F5344CB8AC3E}">
        <p14:creationId xmlns:p14="http://schemas.microsoft.com/office/powerpoint/2010/main" val="394394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2D98F41-DA62-3F41-8FE3-67388C41FD66}"/>
              </a:ext>
            </a:extLst>
          </p:cNvPr>
          <p:cNvSpPr>
            <a:spLocks noGrp="1"/>
          </p:cNvSpPr>
          <p:nvPr>
            <p:ph type="title"/>
          </p:nvPr>
        </p:nvSpPr>
        <p:spPr bwMode="auto">
          <a:xfrm>
            <a:off x="2057400" y="47625"/>
            <a:ext cx="66611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1027" name="Text Placeholder 2">
            <a:extLst>
              <a:ext uri="{FF2B5EF4-FFF2-40B4-BE49-F238E27FC236}">
                <a16:creationId xmlns:a16="http://schemas.microsoft.com/office/drawing/2014/main" id="{F1BE34B4-01AA-1142-A6B4-C13D1A6E1E43}"/>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a:extLst>
              <a:ext uri="{FF2B5EF4-FFF2-40B4-BE49-F238E27FC236}">
                <a16:creationId xmlns:a16="http://schemas.microsoft.com/office/drawing/2014/main" id="{79BB4BB6-7547-584D-A5F5-BC2FF56529EE}"/>
              </a:ext>
            </a:extLst>
          </p:cNvPr>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900">
                <a:solidFill>
                  <a:srgbClr val="898989"/>
                </a:solidFill>
                <a:latin typeface="VNI-Times" pitchFamily="2" charset="0"/>
                <a:ea typeface="+mn-ea"/>
                <a:cs typeface="+mn-cs"/>
              </a:defRPr>
            </a:lvl1pPr>
          </a:lstStyle>
          <a:p>
            <a:pPr>
              <a:defRPr/>
            </a:pPr>
            <a:fld id="{D5C3C4BD-2793-AE4D-811D-687371869EDF}" type="datetime1">
              <a:rPr lang="vi-VN" smtClean="0"/>
              <a:t>11/03/2022</a:t>
            </a:fld>
            <a:endParaRPr lang="en-US"/>
          </a:p>
        </p:txBody>
      </p:sp>
      <p:sp>
        <p:nvSpPr>
          <p:cNvPr id="5" name="Footer Placeholder 4">
            <a:extLst>
              <a:ext uri="{FF2B5EF4-FFF2-40B4-BE49-F238E27FC236}">
                <a16:creationId xmlns:a16="http://schemas.microsoft.com/office/drawing/2014/main" id="{052B9BB7-B525-724A-83E3-A81860E40450}"/>
              </a:ext>
            </a:extLst>
          </p:cNvPr>
          <p:cNvSpPr>
            <a:spLocks noGrp="1"/>
          </p:cNvSpPr>
          <p:nvPr>
            <p:ph type="ftr" sz="quarter" idx="3"/>
          </p:nvPr>
        </p:nvSpPr>
        <p:spPr>
          <a:xfrm>
            <a:off x="3124200" y="4767263"/>
            <a:ext cx="2895600" cy="274637"/>
          </a:xfrm>
          <a:prstGeom prst="rect">
            <a:avLst/>
          </a:prstGeom>
        </p:spPr>
        <p:txBody>
          <a:bodyPr vert="horz" wrap="square" lIns="91440" tIns="45720" rIns="91440" bIns="45720" numCol="1" anchor="ctr" anchorCtr="0" compatLnSpc="1">
            <a:prstTxWarp prst="textNoShape">
              <a:avLst/>
            </a:prstTxWarp>
          </a:bodyPr>
          <a:lstStyle>
            <a:lvl1pPr algn="ctr">
              <a:defRPr sz="900">
                <a:solidFill>
                  <a:srgbClr val="898989"/>
                </a:solidFill>
                <a:latin typeface="VNI-Times" pitchFamily="2" charset="0"/>
                <a:ea typeface="+mn-ea"/>
                <a:cs typeface="+mn-cs"/>
              </a:defRPr>
            </a:lvl1p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2D5E4A00-25D3-E142-92B6-DEEB3C1E109A}"/>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VNI-Times" pitchFamily="2" charset="0"/>
              </a:defRPr>
            </a:lvl1pPr>
          </a:lstStyle>
          <a:p>
            <a:pPr>
              <a:defRPr/>
            </a:pPr>
            <a:fld id="{AF644775-CBA6-A546-9263-65CAF438C43D}" type="slidenum">
              <a:rPr lang="en-US" altLang="vi-VN"/>
              <a:pPr>
                <a:defRPr/>
              </a:pPr>
              <a:t>‹#›</a:t>
            </a:fld>
            <a:endParaRPr lang="en-US" altLang="vi-VN"/>
          </a:p>
        </p:txBody>
      </p:sp>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Lst>
  <p:hf hdr="0"/>
  <p:txStyles>
    <p:titleStyle>
      <a:lvl1pPr algn="ctr" rtl="0" eaLnBrk="1" fontAlgn="base" hangingPunct="1">
        <a:spcBef>
          <a:spcPct val="0"/>
        </a:spcBef>
        <a:spcAft>
          <a:spcPct val="0"/>
        </a:spcAft>
        <a:defRPr sz="27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2pPr>
      <a:lvl3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3pPr>
      <a:lvl4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4pPr>
      <a:lvl5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5pPr>
      <a:lvl6pPr marL="342892" algn="ctr" rtl="0" eaLnBrk="1" fontAlgn="base" hangingPunct="1">
        <a:spcBef>
          <a:spcPct val="0"/>
        </a:spcBef>
        <a:spcAft>
          <a:spcPct val="0"/>
        </a:spcAft>
        <a:defRPr sz="2700">
          <a:solidFill>
            <a:schemeClr val="tx1"/>
          </a:solidFill>
          <a:latin typeface="Calibri" pitchFamily="34" charset="0"/>
        </a:defRPr>
      </a:lvl6pPr>
      <a:lvl7pPr marL="685783" algn="ctr" rtl="0" eaLnBrk="1" fontAlgn="base" hangingPunct="1">
        <a:spcBef>
          <a:spcPct val="0"/>
        </a:spcBef>
        <a:spcAft>
          <a:spcPct val="0"/>
        </a:spcAft>
        <a:defRPr sz="2700">
          <a:solidFill>
            <a:schemeClr val="tx1"/>
          </a:solidFill>
          <a:latin typeface="Calibri" pitchFamily="34" charset="0"/>
        </a:defRPr>
      </a:lvl7pPr>
      <a:lvl8pPr marL="1028675" algn="ctr" rtl="0" eaLnBrk="1" fontAlgn="base" hangingPunct="1">
        <a:spcBef>
          <a:spcPct val="0"/>
        </a:spcBef>
        <a:spcAft>
          <a:spcPct val="0"/>
        </a:spcAft>
        <a:defRPr sz="2700">
          <a:solidFill>
            <a:schemeClr val="tx1"/>
          </a:solidFill>
          <a:latin typeface="Calibri" pitchFamily="34" charset="0"/>
        </a:defRPr>
      </a:lvl8pPr>
      <a:lvl9pPr marL="1371566" algn="ctr" rtl="0" eaLnBrk="1" fontAlgn="base" hangingPunct="1">
        <a:spcBef>
          <a:spcPct val="0"/>
        </a:spcBef>
        <a:spcAft>
          <a:spcPct val="0"/>
        </a:spcAft>
        <a:defRPr sz="2700">
          <a:solidFill>
            <a:schemeClr val="tx1"/>
          </a:solidFill>
          <a:latin typeface="Calibri" pitchFamily="34" charset="0"/>
        </a:defRPr>
      </a:lvl9pPr>
    </p:titleStyle>
    <p:bodyStyle>
      <a:lvl1pPr marL="255588" indent="-255588"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555625" indent="-212725"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charset="0"/>
          <a:cs typeface="+mn-cs"/>
        </a:defRPr>
      </a:lvl2pPr>
      <a:lvl3pPr marL="855663" indent="-169863"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charset="0"/>
          <a:cs typeface="+mn-cs"/>
        </a:defRPr>
      </a:lvl3pPr>
      <a:lvl4pPr marL="1198563" indent="-169863"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4pPr>
      <a:lvl5pPr marL="1541463" indent="-169863"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g_Tranquochoa2n@tdtu.edu.vn" TargetMode="Externa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8" Type="http://schemas.openxmlformats.org/officeDocument/2006/relationships/diagramLayout" Target="../diagrams/layout36.xml"/><Relationship Id="rId3" Type="http://schemas.openxmlformats.org/officeDocument/2006/relationships/diagramLayout" Target="../diagrams/layout35.xml"/><Relationship Id="rId7" Type="http://schemas.openxmlformats.org/officeDocument/2006/relationships/diagramData" Target="../diagrams/data36.xml"/><Relationship Id="rId2" Type="http://schemas.openxmlformats.org/officeDocument/2006/relationships/diagramData" Target="../diagrams/data35.xml"/><Relationship Id="rId1" Type="http://schemas.openxmlformats.org/officeDocument/2006/relationships/slideLayout" Target="../slideLayouts/slideLayout17.xml"/><Relationship Id="rId6" Type="http://schemas.microsoft.com/office/2007/relationships/diagramDrawing" Target="../diagrams/drawing35.xml"/><Relationship Id="rId11" Type="http://schemas.microsoft.com/office/2007/relationships/diagramDrawing" Target="../diagrams/drawing36.xml"/><Relationship Id="rId5" Type="http://schemas.openxmlformats.org/officeDocument/2006/relationships/diagramColors" Target="../diagrams/colors35.xml"/><Relationship Id="rId10" Type="http://schemas.openxmlformats.org/officeDocument/2006/relationships/diagramColors" Target="../diagrams/colors36.xml"/><Relationship Id="rId4" Type="http://schemas.openxmlformats.org/officeDocument/2006/relationships/diagramQuickStyle" Target="../diagrams/quickStyle35.xml"/><Relationship Id="rId9" Type="http://schemas.openxmlformats.org/officeDocument/2006/relationships/diagramQuickStyle" Target="../diagrams/quickStyle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diagramLayout" Target="../diagrams/layout37.xml"/><Relationship Id="rId7" Type="http://schemas.openxmlformats.org/officeDocument/2006/relationships/diagramData" Target="../diagrams/data38.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0" Type="http://schemas.openxmlformats.org/officeDocument/2006/relationships/diagramColors" Target="../diagrams/colors38.xml"/><Relationship Id="rId4" Type="http://schemas.openxmlformats.org/officeDocument/2006/relationships/diagramQuickStyle" Target="../diagrams/quickStyle37.xml"/><Relationship Id="rId9" Type="http://schemas.openxmlformats.org/officeDocument/2006/relationships/diagramQuickStyle" Target="../diagrams/quickStyle38.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42.jpe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131.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6.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31.png"/><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6.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3.png"/></Relationships>
</file>

<file path=ppt/slides/_rels/slide13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2.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1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6.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63.png"/></Relationships>
</file>

<file path=ppt/slides/_rels/slide142.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6.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14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jpeg"/><Relationship Id="rId7" Type="http://schemas.openxmlformats.org/officeDocument/2006/relationships/image" Target="../media/image153.png"/><Relationship Id="rId2" Type="http://schemas.openxmlformats.org/officeDocument/2006/relationships/image" Target="../media/image148.jpe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6.jpeg"/><Relationship Id="rId5" Type="http://schemas.openxmlformats.org/officeDocument/2006/relationships/image" Target="../media/image151.png"/><Relationship Id="rId10" Type="http://schemas.openxmlformats.org/officeDocument/2006/relationships/image" Target="../media/image155.jpeg"/><Relationship Id="rId4" Type="http://schemas.openxmlformats.org/officeDocument/2006/relationships/image" Target="../media/image150.png"/><Relationship Id="rId9" Type="http://schemas.openxmlformats.org/officeDocument/2006/relationships/image" Target="../media/image71.jpeg"/></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6.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6.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60.jpeg"/><Relationship Id="rId7" Type="http://schemas.openxmlformats.org/officeDocument/2006/relationships/image" Target="../media/image158.png"/><Relationship Id="rId2" Type="http://schemas.openxmlformats.org/officeDocument/2006/relationships/image" Target="../media/image159.jpeg"/><Relationship Id="rId1" Type="http://schemas.openxmlformats.org/officeDocument/2006/relationships/slideLayout" Target="../slideLayouts/slideLayout6.xml"/><Relationship Id="rId6" Type="http://schemas.openxmlformats.org/officeDocument/2006/relationships/image" Target="../media/image163.jpeg"/><Relationship Id="rId11" Type="http://schemas.openxmlformats.org/officeDocument/2006/relationships/image" Target="../media/image157.png"/><Relationship Id="rId5" Type="http://schemas.openxmlformats.org/officeDocument/2006/relationships/image" Target="../media/image162.jpeg"/><Relationship Id="rId10" Type="http://schemas.openxmlformats.org/officeDocument/2006/relationships/image" Target="../media/image166.jpeg"/><Relationship Id="rId4" Type="http://schemas.openxmlformats.org/officeDocument/2006/relationships/image" Target="../media/image161.jpeg"/><Relationship Id="rId9" Type="http://schemas.openxmlformats.org/officeDocument/2006/relationships/image" Target="../media/image165.jpeg"/></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6.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6.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hyperlink" Target="http://www.livius.org/a/1/greeks/democritus.jpg"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diagramQuickStyle" Target="../diagrams/quickStyle6.xml"/><Relationship Id="rId3" Type="http://schemas.openxmlformats.org/officeDocument/2006/relationships/diagramLayout" Target="../diagrams/layout5.xml"/><Relationship Id="rId7" Type="http://schemas.openxmlformats.org/officeDocument/2006/relationships/image" Target="../media/image50.png"/><Relationship Id="rId12" Type="http://schemas.openxmlformats.org/officeDocument/2006/relationships/diagramLayout" Target="../diagrams/layout6.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11" Type="http://schemas.openxmlformats.org/officeDocument/2006/relationships/diagramData" Target="../diagrams/data6.xml"/><Relationship Id="rId5" Type="http://schemas.openxmlformats.org/officeDocument/2006/relationships/diagramColors" Target="../diagrams/colors5.xml"/><Relationship Id="rId15" Type="http://schemas.microsoft.com/office/2007/relationships/diagramDrawing" Target="../diagrams/drawing6.xml"/><Relationship Id="rId10" Type="http://schemas.openxmlformats.org/officeDocument/2006/relationships/image" Target="../media/image53.gif"/><Relationship Id="rId4" Type="http://schemas.openxmlformats.org/officeDocument/2006/relationships/diagramQuickStyle" Target="../diagrams/quickStyle5.xml"/><Relationship Id="rId9" Type="http://schemas.openxmlformats.org/officeDocument/2006/relationships/image" Target="../media/image52.gif"/><Relationship Id="rId14" Type="http://schemas.openxmlformats.org/officeDocument/2006/relationships/diagramColors" Target="../diagrams/colors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gif"/></Relationships>
</file>

<file path=ppt/slides/_rels/slide3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1.jpeg"/><Relationship Id="rId1" Type="http://schemas.openxmlformats.org/officeDocument/2006/relationships/slideLayout" Target="../slideLayouts/slideLayout6.xml"/><Relationship Id="rId6" Type="http://schemas.openxmlformats.org/officeDocument/2006/relationships/image" Target="../media/image52.gif"/><Relationship Id="rId5" Type="http://schemas.openxmlformats.org/officeDocument/2006/relationships/image" Target="../media/image58.gif"/><Relationship Id="rId4" Type="http://schemas.openxmlformats.org/officeDocument/2006/relationships/image" Target="../media/image53.gif"/></Relationships>
</file>

<file path=ppt/slides/_rels/slide3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jpe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gif"/></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6.emf"/><Relationship Id="rId11" Type="http://schemas.openxmlformats.org/officeDocument/2006/relationships/image" Target="../media/image70.png"/><Relationship Id="rId5" Type="http://schemas.openxmlformats.org/officeDocument/2006/relationships/oleObject" Target="../embeddings/oleObject2.bin"/><Relationship Id="rId10" Type="http://schemas.openxmlformats.org/officeDocument/2006/relationships/image" Target="../media/image69.jpeg"/><Relationship Id="rId4" Type="http://schemas.openxmlformats.org/officeDocument/2006/relationships/image" Target="../media/image65.emf"/><Relationship Id="rId9" Type="http://schemas.openxmlformats.org/officeDocument/2006/relationships/image" Target="../media/image68.gif"/></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jpe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jpeg"/></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Layout" Target="../diagrams/layout7.xml"/><Relationship Id="rId7" Type="http://schemas.openxmlformats.org/officeDocument/2006/relationships/image" Target="../media/image83.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85.gif"/></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Symphony_No_3.wma" TargetMode="External"/><Relationship Id="rId1" Type="http://schemas.microsoft.com/office/2007/relationships/media" Target="file:////D:/NHAC/Symphony_No_3.wma" TargetMode="Externa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diagramLayout" Target="../diagrams/layout14.xml"/><Relationship Id="rId7" Type="http://schemas.openxmlformats.org/officeDocument/2006/relationships/image" Target="../media/image100.png"/><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5.jpeg"/></Relationships>
</file>

<file path=ppt/slides/_rels/slide68.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9.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5.jpe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5.jpeg"/></Relationships>
</file>

<file path=ppt/slides/_rels/slide72.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gif"/><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6.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diagramLayout" Target="../diagrams/layout22.xml"/><Relationship Id="rId7" Type="http://schemas.openxmlformats.org/officeDocument/2006/relationships/image" Target="../media/image69.jpe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8.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diagramLayout" Target="../diagrams/layout23.xml"/><Relationship Id="rId7" Type="http://schemas.openxmlformats.org/officeDocument/2006/relationships/image" Target="../media/image115.tiff"/><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 Id="rId9" Type="http://schemas.openxmlformats.org/officeDocument/2006/relationships/image" Target="../media/image117.tiff"/></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Layout" Target="../diagrams/layout27.xml"/><Relationship Id="rId18" Type="http://schemas.openxmlformats.org/officeDocument/2006/relationships/diagramLayout" Target="../diagrams/layout28.xml"/><Relationship Id="rId26" Type="http://schemas.microsoft.com/office/2007/relationships/diagramDrawing" Target="../diagrams/drawing29.xml"/><Relationship Id="rId3" Type="http://schemas.openxmlformats.org/officeDocument/2006/relationships/diagramLayout" Target="../diagrams/layout25.xml"/><Relationship Id="rId21" Type="http://schemas.microsoft.com/office/2007/relationships/diagramDrawing" Target="../diagrams/drawing28.xml"/><Relationship Id="rId7" Type="http://schemas.openxmlformats.org/officeDocument/2006/relationships/diagramData" Target="../diagrams/data26.xml"/><Relationship Id="rId12" Type="http://schemas.openxmlformats.org/officeDocument/2006/relationships/diagramData" Target="../diagrams/data27.xml"/><Relationship Id="rId17" Type="http://schemas.openxmlformats.org/officeDocument/2006/relationships/diagramData" Target="../diagrams/data28.xml"/><Relationship Id="rId25" Type="http://schemas.openxmlformats.org/officeDocument/2006/relationships/diagramColors" Target="../diagrams/colors29.xml"/><Relationship Id="rId2" Type="http://schemas.openxmlformats.org/officeDocument/2006/relationships/diagramData" Target="../diagrams/data25.xml"/><Relationship Id="rId16" Type="http://schemas.microsoft.com/office/2007/relationships/diagramDrawing" Target="../diagrams/drawing27.xml"/><Relationship Id="rId20" Type="http://schemas.openxmlformats.org/officeDocument/2006/relationships/diagramColors" Target="../diagrams/colors28.xml"/><Relationship Id="rId29" Type="http://schemas.openxmlformats.org/officeDocument/2006/relationships/diagramQuickStyle" Target="../diagrams/quickStyle30.xml"/><Relationship Id="rId1" Type="http://schemas.openxmlformats.org/officeDocument/2006/relationships/slideLayout" Target="../slideLayouts/slideLayout2.xml"/><Relationship Id="rId6" Type="http://schemas.microsoft.com/office/2007/relationships/diagramDrawing" Target="../diagrams/drawing25.xml"/><Relationship Id="rId11" Type="http://schemas.microsoft.com/office/2007/relationships/diagramDrawing" Target="../diagrams/drawing26.xml"/><Relationship Id="rId24" Type="http://schemas.openxmlformats.org/officeDocument/2006/relationships/diagramQuickStyle" Target="../diagrams/quickStyle29.xml"/><Relationship Id="rId5" Type="http://schemas.openxmlformats.org/officeDocument/2006/relationships/diagramColors" Target="../diagrams/colors25.xml"/><Relationship Id="rId15" Type="http://schemas.openxmlformats.org/officeDocument/2006/relationships/diagramColors" Target="../diagrams/colors27.xml"/><Relationship Id="rId23" Type="http://schemas.openxmlformats.org/officeDocument/2006/relationships/diagramLayout" Target="../diagrams/layout29.xml"/><Relationship Id="rId28" Type="http://schemas.openxmlformats.org/officeDocument/2006/relationships/diagramLayout" Target="../diagrams/layout30.xml"/><Relationship Id="rId10" Type="http://schemas.openxmlformats.org/officeDocument/2006/relationships/diagramColors" Target="../diagrams/colors26.xml"/><Relationship Id="rId19" Type="http://schemas.openxmlformats.org/officeDocument/2006/relationships/diagramQuickStyle" Target="../diagrams/quickStyle28.xml"/><Relationship Id="rId31" Type="http://schemas.microsoft.com/office/2007/relationships/diagramDrawing" Target="../diagrams/drawing30.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diagramQuickStyle" Target="../diagrams/quickStyle27.xml"/><Relationship Id="rId22" Type="http://schemas.openxmlformats.org/officeDocument/2006/relationships/diagramData" Target="../diagrams/data29.xml"/><Relationship Id="rId27" Type="http://schemas.openxmlformats.org/officeDocument/2006/relationships/diagramData" Target="../diagrams/data30.xml"/><Relationship Id="rId30" Type="http://schemas.openxmlformats.org/officeDocument/2006/relationships/diagramColors" Target="../diagrams/colors30.xml"/></Relationships>
</file>

<file path=ppt/slides/_rels/slide91.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diagramLayout" Target="../diagrams/layout31.xml"/><Relationship Id="rId7" Type="http://schemas.openxmlformats.org/officeDocument/2006/relationships/image" Target="../media/image119.jpeg"/><Relationship Id="rId2" Type="http://schemas.openxmlformats.org/officeDocument/2006/relationships/diagramData" Target="../diagrams/data31.xml"/><Relationship Id="rId1" Type="http://schemas.openxmlformats.org/officeDocument/2006/relationships/slideLayout" Target="../slideLayouts/slideLayout16.xml"/><Relationship Id="rId6" Type="http://schemas.microsoft.com/office/2007/relationships/diagramDrawing" Target="../diagrams/drawing31.xml"/><Relationship Id="rId11" Type="http://schemas.openxmlformats.org/officeDocument/2006/relationships/image" Target="../media/image123.jpeg"/><Relationship Id="rId5" Type="http://schemas.openxmlformats.org/officeDocument/2006/relationships/diagramColors" Target="../diagrams/colors31.xml"/><Relationship Id="rId10" Type="http://schemas.openxmlformats.org/officeDocument/2006/relationships/image" Target="../media/image122.jpeg"/><Relationship Id="rId4" Type="http://schemas.openxmlformats.org/officeDocument/2006/relationships/diagramQuickStyle" Target="../diagrams/quickStyle31.xml"/><Relationship Id="rId9" Type="http://schemas.openxmlformats.org/officeDocument/2006/relationships/image" Target="../media/image121.jpeg"/></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6.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5" descr="Image result for logo trường đh tôn đức thắng"/>
          <p:cNvSpPr>
            <a:spLocks noChangeAspect="1" noChangeArrowheads="1"/>
          </p:cNvSpPr>
          <p:nvPr/>
        </p:nvSpPr>
        <p:spPr bwMode="auto">
          <a:xfrm>
            <a:off x="1259873" y="561794"/>
            <a:ext cx="228587" cy="17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6" name="AutoShape 7" descr="Image result for logo trường đh tôn đức thắng"/>
          <p:cNvSpPr>
            <a:spLocks noChangeAspect="1" noChangeArrowheads="1"/>
          </p:cNvSpPr>
          <p:nvPr/>
        </p:nvSpPr>
        <p:spPr bwMode="auto">
          <a:xfrm>
            <a:off x="1374166" y="647515"/>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7" name="AutoShape 9" descr="Image result for logo trường đh tôn đức thắng"/>
          <p:cNvSpPr>
            <a:spLocks noChangeAspect="1" noChangeArrowheads="1"/>
          </p:cNvSpPr>
          <p:nvPr/>
        </p:nvSpPr>
        <p:spPr bwMode="auto">
          <a:xfrm>
            <a:off x="1488460" y="733235"/>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8" name="AutoShape 11" descr="Image result for logo trường đh tôn đức thắng"/>
          <p:cNvSpPr>
            <a:spLocks noChangeAspect="1" noChangeArrowheads="1"/>
          </p:cNvSpPr>
          <p:nvPr/>
        </p:nvSpPr>
        <p:spPr bwMode="auto">
          <a:xfrm>
            <a:off x="1602753" y="818956"/>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9" name="AutoShape 13" descr="Image result for logo trường đh tôn đức thắng"/>
          <p:cNvSpPr>
            <a:spLocks noChangeAspect="1" noChangeArrowheads="1"/>
          </p:cNvSpPr>
          <p:nvPr/>
        </p:nvSpPr>
        <p:spPr bwMode="auto">
          <a:xfrm>
            <a:off x="1717046" y="904675"/>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81" name="Title 2"/>
          <p:cNvSpPr txBox="1">
            <a:spLocks/>
          </p:cNvSpPr>
          <p:nvPr/>
        </p:nvSpPr>
        <p:spPr bwMode="auto">
          <a:xfrm>
            <a:off x="1717046" y="126944"/>
            <a:ext cx="7426953" cy="94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400" b="1" dirty="0">
                <a:solidFill>
                  <a:srgbClr val="FF0000"/>
                </a:solidFill>
                <a:latin typeface="Times New Roman" pitchFamily="18" charset="0"/>
                <a:cs typeface="Times New Roman" pitchFamily="18" charset="0"/>
              </a:rPr>
              <a:t>TR</a:t>
            </a:r>
            <a:r>
              <a:rPr lang="vi-VN" altLang="en-US" sz="2400" b="1" dirty="0">
                <a:solidFill>
                  <a:srgbClr val="FF0000"/>
                </a:solidFill>
                <a:latin typeface="Times New Roman" pitchFamily="18" charset="0"/>
                <a:cs typeface="Times New Roman" pitchFamily="18" charset="0"/>
              </a:rPr>
              <a:t>ƯỜNG</a:t>
            </a:r>
            <a:r>
              <a:rPr lang="en-US" altLang="en-US" sz="2400" b="1" dirty="0">
                <a:solidFill>
                  <a:srgbClr val="FF0000"/>
                </a:solidFill>
                <a:latin typeface="Times New Roman" pitchFamily="18" charset="0"/>
                <a:cs typeface="Times New Roman" pitchFamily="18" charset="0"/>
              </a:rPr>
              <a:t> ĐẠI HỌC TÔN ĐỨC THẮNG</a:t>
            </a:r>
          </a:p>
          <a:p>
            <a:pPr algn="ctr" eaLnBrk="1" hangingPunct="1"/>
            <a:r>
              <a:rPr lang="en-US" altLang="en-US" sz="2400" b="1" dirty="0">
                <a:solidFill>
                  <a:srgbClr val="FF0000"/>
                </a:solidFill>
                <a:latin typeface="Times New Roman" pitchFamily="18" charset="0"/>
                <a:cs typeface="Times New Roman" pitchFamily="18" charset="0"/>
              </a:rPr>
              <a:t>KHOA KHOA HỌC XÃ HỘI VÀ NHÂN VĂN</a:t>
            </a:r>
          </a:p>
          <a:p>
            <a:pPr algn="ctr" eaLnBrk="1" hangingPunct="1"/>
            <a:r>
              <a:rPr lang="en-US" altLang="en-US" sz="2400" b="1" dirty="0">
                <a:solidFill>
                  <a:srgbClr val="FF0000"/>
                </a:solidFill>
                <a:latin typeface="Times New Roman" pitchFamily="18" charset="0"/>
                <a:cs typeface="Times New Roman" pitchFamily="18" charset="0"/>
              </a:rPr>
              <a:t>BỘ MÔN LÝ LUẬN CHÍNH TRỊ</a:t>
            </a:r>
          </a:p>
        </p:txBody>
      </p:sp>
      <p:sp>
        <p:nvSpPr>
          <p:cNvPr id="3082" name="Title 2"/>
          <p:cNvSpPr>
            <a:spLocks noGrp="1"/>
          </p:cNvSpPr>
          <p:nvPr/>
        </p:nvSpPr>
        <p:spPr bwMode="auto">
          <a:xfrm>
            <a:off x="609600" y="1782088"/>
            <a:ext cx="8229599" cy="69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400" b="1" dirty="0">
                <a:solidFill>
                  <a:srgbClr val="4D40F4"/>
                </a:solidFill>
                <a:latin typeface="Times New Roman" pitchFamily="18" charset="0"/>
                <a:cs typeface="Times New Roman" pitchFamily="18" charset="0"/>
              </a:rPr>
              <a:t>TRIẾT HỌC MÁC - LÊNIN </a:t>
            </a:r>
          </a:p>
          <a:p>
            <a:pPr algn="ctr"/>
            <a:r>
              <a:rPr lang="en-US" altLang="en-US" sz="2400" b="1" dirty="0" err="1">
                <a:solidFill>
                  <a:srgbClr val="4D40F4"/>
                </a:solidFill>
                <a:latin typeface="Times New Roman" pitchFamily="18" charset="0"/>
                <a:cs typeface="Times New Roman" pitchFamily="18" charset="0"/>
              </a:rPr>
              <a:t>Dành</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cho</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bậc</a:t>
            </a:r>
            <a:r>
              <a:rPr lang="en-US" altLang="en-US" sz="2400" b="1" dirty="0">
                <a:solidFill>
                  <a:srgbClr val="4D40F4"/>
                </a:solidFill>
                <a:latin typeface="Times New Roman" pitchFamily="18" charset="0"/>
                <a:cs typeface="Times New Roman" pitchFamily="18" charset="0"/>
              </a:rPr>
              <a:t> Đ</a:t>
            </a:r>
            <a:r>
              <a:rPr lang="vi-VN" altLang="en-US" sz="2400" b="1" dirty="0">
                <a:solidFill>
                  <a:srgbClr val="4D40F4"/>
                </a:solidFill>
                <a:latin typeface="Times New Roman" pitchFamily="18" charset="0"/>
                <a:cs typeface="Times New Roman" pitchFamily="18" charset="0"/>
              </a:rPr>
              <a:t>ại</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học</a:t>
            </a:r>
            <a:r>
              <a:rPr lang="en-US" altLang="en-US" sz="2400" b="1" dirty="0">
                <a:solidFill>
                  <a:srgbClr val="4D40F4"/>
                </a:solidFill>
                <a:latin typeface="Times New Roman" pitchFamily="18" charset="0"/>
                <a:cs typeface="Times New Roman" pitchFamily="18" charset="0"/>
              </a:rPr>
              <a:t> – </a:t>
            </a:r>
            <a:r>
              <a:rPr lang="en-US" altLang="en-US" sz="2400" b="1" dirty="0" err="1">
                <a:solidFill>
                  <a:srgbClr val="4D40F4"/>
                </a:solidFill>
                <a:latin typeface="Times New Roman" pitchFamily="18" charset="0"/>
                <a:cs typeface="Times New Roman" pitchFamily="18" charset="0"/>
              </a:rPr>
              <a:t>không</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chuyên</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Lý</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luận</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Chính</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trị</a:t>
            </a:r>
            <a:endParaRPr lang="en-US" altLang="en-US" sz="2400" b="1" dirty="0">
              <a:solidFill>
                <a:srgbClr val="4D40F4"/>
              </a:solidFill>
              <a:latin typeface="Times New Roman" pitchFamily="18" charset="0"/>
              <a:cs typeface="Times New Roman" pitchFamily="18" charset="0"/>
            </a:endParaRPr>
          </a:p>
        </p:txBody>
      </p:sp>
      <p:sp>
        <p:nvSpPr>
          <p:cNvPr id="3083" name="TextBox 3"/>
          <p:cNvSpPr txBox="1">
            <a:spLocks noChangeArrowheads="1"/>
          </p:cNvSpPr>
          <p:nvPr/>
        </p:nvSpPr>
        <p:spPr bwMode="auto">
          <a:xfrm>
            <a:off x="3486214" y="2670504"/>
            <a:ext cx="2470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sz="2000" b="1" dirty="0" err="1">
                <a:latin typeface="Times New Roman" pitchFamily="18" charset="0"/>
                <a:cs typeface="Times New Roman" pitchFamily="18" charset="0"/>
              </a:rPr>
              <a:t>Mã</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môn</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học</a:t>
            </a:r>
            <a:r>
              <a:rPr lang="en-US" altLang="en-US" sz="2000" b="1" dirty="0">
                <a:latin typeface="Times New Roman" pitchFamily="18" charset="0"/>
                <a:cs typeface="Times New Roman" pitchFamily="18" charset="0"/>
              </a:rPr>
              <a:t>: 306102</a:t>
            </a:r>
          </a:p>
        </p:txBody>
      </p:sp>
      <p:sp>
        <p:nvSpPr>
          <p:cNvPr id="44044" name="Date Placeholder 1"/>
          <p:cNvSpPr>
            <a:spLocks noGrp="1"/>
          </p:cNvSpPr>
          <p:nvPr>
            <p:ph type="dt" sz="half"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557185" indent="-214301">
              <a:defRPr>
                <a:solidFill>
                  <a:schemeClr val="tx1"/>
                </a:solidFill>
                <a:latin typeface="Arial" charset="0"/>
              </a:defRPr>
            </a:lvl2pPr>
            <a:lvl3pPr marL="857207" indent="-171441">
              <a:defRPr>
                <a:solidFill>
                  <a:schemeClr val="tx1"/>
                </a:solidFill>
                <a:latin typeface="Arial" charset="0"/>
              </a:defRPr>
            </a:lvl3pPr>
            <a:lvl4pPr marL="1200090" indent="-171441">
              <a:defRPr>
                <a:solidFill>
                  <a:schemeClr val="tx1"/>
                </a:solidFill>
                <a:latin typeface="Arial" charset="0"/>
              </a:defRPr>
            </a:lvl4pPr>
            <a:lvl5pPr marL="1542973" indent="-171441">
              <a:defRPr>
                <a:solidFill>
                  <a:schemeClr val="tx1"/>
                </a:solidFill>
                <a:latin typeface="Arial" charset="0"/>
              </a:defRPr>
            </a:lvl5pPr>
            <a:lvl6pPr marL="1885855" indent="-171441" eaLnBrk="0" fontAlgn="base" hangingPunct="0">
              <a:spcBef>
                <a:spcPct val="0"/>
              </a:spcBef>
              <a:spcAft>
                <a:spcPct val="0"/>
              </a:spcAft>
              <a:defRPr>
                <a:solidFill>
                  <a:schemeClr val="tx1"/>
                </a:solidFill>
                <a:latin typeface="Arial" charset="0"/>
              </a:defRPr>
            </a:lvl6pPr>
            <a:lvl7pPr marL="2228738" indent="-171441" eaLnBrk="0" fontAlgn="base" hangingPunct="0">
              <a:spcBef>
                <a:spcPct val="0"/>
              </a:spcBef>
              <a:spcAft>
                <a:spcPct val="0"/>
              </a:spcAft>
              <a:defRPr>
                <a:solidFill>
                  <a:schemeClr val="tx1"/>
                </a:solidFill>
                <a:latin typeface="Arial" charset="0"/>
              </a:defRPr>
            </a:lvl7pPr>
            <a:lvl8pPr marL="2571621" indent="-171441" eaLnBrk="0" fontAlgn="base" hangingPunct="0">
              <a:spcBef>
                <a:spcPct val="0"/>
              </a:spcBef>
              <a:spcAft>
                <a:spcPct val="0"/>
              </a:spcAft>
              <a:defRPr>
                <a:solidFill>
                  <a:schemeClr val="tx1"/>
                </a:solidFill>
                <a:latin typeface="Arial" charset="0"/>
              </a:defRPr>
            </a:lvl8pPr>
            <a:lvl9pPr marL="2914503" indent="-171441" eaLnBrk="0" fontAlgn="base" hangingPunct="0">
              <a:spcBef>
                <a:spcPct val="0"/>
              </a:spcBef>
              <a:spcAft>
                <a:spcPct val="0"/>
              </a:spcAft>
              <a:defRPr>
                <a:solidFill>
                  <a:schemeClr val="tx1"/>
                </a:solidFill>
                <a:latin typeface="Arial" charset="0"/>
              </a:defRPr>
            </a:lvl9pPr>
          </a:lstStyle>
          <a:p>
            <a:pPr>
              <a:defRPr/>
            </a:pPr>
            <a:fld id="{8652AF99-D52F-1A45-BB70-D2642A71EC50}" type="datetime1">
              <a:rPr lang="vi-VN" altLang="en-US" smtClean="0">
                <a:solidFill>
                  <a:srgbClr val="898989"/>
                </a:solidFill>
              </a:rPr>
              <a:t>11/03/2022</a:t>
            </a:fld>
            <a:endParaRPr lang="en-US" altLang="en-US">
              <a:solidFill>
                <a:srgbClr val="898989"/>
              </a:solidFill>
            </a:endParaRPr>
          </a:p>
        </p:txBody>
      </p:sp>
      <p:sp>
        <p:nvSpPr>
          <p:cNvPr id="44045" name="Footer Placeholder 2"/>
          <p:cNvSpPr>
            <a:spLocks noGrp="1"/>
          </p:cNvSpPr>
          <p:nvPr>
            <p:ph type="ftr" sz="quarter" idx="11"/>
          </p:nvPr>
        </p:nvSpPr>
        <p:spPr bwMode="auto">
          <a:xfrm>
            <a:off x="3486214" y="4767263"/>
            <a:ext cx="2971628" cy="20537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557185" indent="-214301">
              <a:defRPr>
                <a:solidFill>
                  <a:schemeClr val="tx1"/>
                </a:solidFill>
                <a:latin typeface="Arial" charset="0"/>
              </a:defRPr>
            </a:lvl2pPr>
            <a:lvl3pPr marL="857207" indent="-171441">
              <a:defRPr>
                <a:solidFill>
                  <a:schemeClr val="tx1"/>
                </a:solidFill>
                <a:latin typeface="Arial" charset="0"/>
              </a:defRPr>
            </a:lvl3pPr>
            <a:lvl4pPr marL="1200090" indent="-171441">
              <a:defRPr>
                <a:solidFill>
                  <a:schemeClr val="tx1"/>
                </a:solidFill>
                <a:latin typeface="Arial" charset="0"/>
              </a:defRPr>
            </a:lvl4pPr>
            <a:lvl5pPr marL="1542973" indent="-171441">
              <a:defRPr>
                <a:solidFill>
                  <a:schemeClr val="tx1"/>
                </a:solidFill>
                <a:latin typeface="Arial" charset="0"/>
              </a:defRPr>
            </a:lvl5pPr>
            <a:lvl6pPr marL="1885855" indent="-171441" eaLnBrk="0" fontAlgn="base" hangingPunct="0">
              <a:spcBef>
                <a:spcPct val="0"/>
              </a:spcBef>
              <a:spcAft>
                <a:spcPct val="0"/>
              </a:spcAft>
              <a:defRPr>
                <a:solidFill>
                  <a:schemeClr val="tx1"/>
                </a:solidFill>
                <a:latin typeface="Arial" charset="0"/>
              </a:defRPr>
            </a:lvl6pPr>
            <a:lvl7pPr marL="2228738" indent="-171441" eaLnBrk="0" fontAlgn="base" hangingPunct="0">
              <a:spcBef>
                <a:spcPct val="0"/>
              </a:spcBef>
              <a:spcAft>
                <a:spcPct val="0"/>
              </a:spcAft>
              <a:defRPr>
                <a:solidFill>
                  <a:schemeClr val="tx1"/>
                </a:solidFill>
                <a:latin typeface="Arial" charset="0"/>
              </a:defRPr>
            </a:lvl7pPr>
            <a:lvl8pPr marL="2571621" indent="-171441" eaLnBrk="0" fontAlgn="base" hangingPunct="0">
              <a:spcBef>
                <a:spcPct val="0"/>
              </a:spcBef>
              <a:spcAft>
                <a:spcPct val="0"/>
              </a:spcAft>
              <a:defRPr>
                <a:solidFill>
                  <a:schemeClr val="tx1"/>
                </a:solidFill>
                <a:latin typeface="Arial" charset="0"/>
              </a:defRPr>
            </a:lvl8pPr>
            <a:lvl9pPr marL="2914503" indent="-171441" eaLnBrk="0" fontAlgn="base" hangingPunct="0">
              <a:spcBef>
                <a:spcPct val="0"/>
              </a:spcBef>
              <a:spcAft>
                <a:spcPct val="0"/>
              </a:spcAft>
              <a:defRPr>
                <a:solidFill>
                  <a:schemeClr val="tx1"/>
                </a:solidFill>
                <a:latin typeface="Arial" charset="0"/>
              </a:defRPr>
            </a:lvl9pPr>
          </a:lstStyle>
          <a:p>
            <a:pPr>
              <a:defRPr/>
            </a:pPr>
            <a:r>
              <a:rPr lang="vi-VN" altLang="en-US">
                <a:solidFill>
                  <a:srgbClr val="898989"/>
                </a:solidFill>
              </a:rPr>
              <a:t>306104_Chương 2: Sứ mệnh lịch sử của GCCN</a:t>
            </a:r>
            <a:endParaRPr lang="en-US" altLang="en-US" dirty="0">
              <a:solidFill>
                <a:srgbClr val="898989"/>
              </a:solidFill>
            </a:endParaRPr>
          </a:p>
        </p:txBody>
      </p:sp>
      <p:sp>
        <p:nvSpPr>
          <p:cNvPr id="44046"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557185" indent="-214301">
              <a:defRPr>
                <a:solidFill>
                  <a:schemeClr val="tx1"/>
                </a:solidFill>
                <a:latin typeface="Arial" charset="0"/>
              </a:defRPr>
            </a:lvl2pPr>
            <a:lvl3pPr marL="857207" indent="-171441">
              <a:defRPr>
                <a:solidFill>
                  <a:schemeClr val="tx1"/>
                </a:solidFill>
                <a:latin typeface="Arial" charset="0"/>
              </a:defRPr>
            </a:lvl3pPr>
            <a:lvl4pPr marL="1200090" indent="-171441">
              <a:defRPr>
                <a:solidFill>
                  <a:schemeClr val="tx1"/>
                </a:solidFill>
                <a:latin typeface="Arial" charset="0"/>
              </a:defRPr>
            </a:lvl4pPr>
            <a:lvl5pPr marL="1542973" indent="-171441">
              <a:defRPr>
                <a:solidFill>
                  <a:schemeClr val="tx1"/>
                </a:solidFill>
                <a:latin typeface="Arial" charset="0"/>
              </a:defRPr>
            </a:lvl5pPr>
            <a:lvl6pPr marL="1885855" indent="-171441" eaLnBrk="0" fontAlgn="base" hangingPunct="0">
              <a:spcBef>
                <a:spcPct val="0"/>
              </a:spcBef>
              <a:spcAft>
                <a:spcPct val="0"/>
              </a:spcAft>
              <a:defRPr>
                <a:solidFill>
                  <a:schemeClr val="tx1"/>
                </a:solidFill>
                <a:latin typeface="Arial" charset="0"/>
              </a:defRPr>
            </a:lvl6pPr>
            <a:lvl7pPr marL="2228738" indent="-171441" eaLnBrk="0" fontAlgn="base" hangingPunct="0">
              <a:spcBef>
                <a:spcPct val="0"/>
              </a:spcBef>
              <a:spcAft>
                <a:spcPct val="0"/>
              </a:spcAft>
              <a:defRPr>
                <a:solidFill>
                  <a:schemeClr val="tx1"/>
                </a:solidFill>
                <a:latin typeface="Arial" charset="0"/>
              </a:defRPr>
            </a:lvl7pPr>
            <a:lvl8pPr marL="2571621" indent="-171441" eaLnBrk="0" fontAlgn="base" hangingPunct="0">
              <a:spcBef>
                <a:spcPct val="0"/>
              </a:spcBef>
              <a:spcAft>
                <a:spcPct val="0"/>
              </a:spcAft>
              <a:defRPr>
                <a:solidFill>
                  <a:schemeClr val="tx1"/>
                </a:solidFill>
                <a:latin typeface="Arial" charset="0"/>
              </a:defRPr>
            </a:lvl8pPr>
            <a:lvl9pPr marL="2914503" indent="-171441" eaLnBrk="0" fontAlgn="base" hangingPunct="0">
              <a:spcBef>
                <a:spcPct val="0"/>
              </a:spcBef>
              <a:spcAft>
                <a:spcPct val="0"/>
              </a:spcAft>
              <a:defRPr>
                <a:solidFill>
                  <a:schemeClr val="tx1"/>
                </a:solidFill>
                <a:latin typeface="Arial" charset="0"/>
              </a:defRPr>
            </a:lvl9pPr>
          </a:lstStyle>
          <a:p>
            <a:pPr>
              <a:defRPr/>
            </a:pPr>
            <a:fld id="{5BF9579E-7042-449F-A388-39A26C48A805}" type="slidenum">
              <a:rPr lang="en-US" altLang="en-US" smtClean="0">
                <a:solidFill>
                  <a:srgbClr val="898989"/>
                </a:solidFill>
              </a:rPr>
              <a:pPr>
                <a:defRPr/>
              </a:pPr>
              <a:t>1</a:t>
            </a:fld>
            <a:endParaRPr lang="en-US" altLang="en-US">
              <a:solidFill>
                <a:srgbClr val="898989"/>
              </a:solidFill>
            </a:endParaRPr>
          </a:p>
        </p:txBody>
      </p:sp>
      <p:sp>
        <p:nvSpPr>
          <p:cNvPr id="15" name="TextBox 3"/>
          <p:cNvSpPr txBox="1">
            <a:spLocks noChangeArrowheads="1"/>
          </p:cNvSpPr>
          <p:nvPr/>
        </p:nvSpPr>
        <p:spPr bwMode="auto">
          <a:xfrm>
            <a:off x="3886200" y="3422834"/>
            <a:ext cx="436048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vi-VN" altLang="en-US" sz="2000" b="1" dirty="0">
                <a:latin typeface="Times New Roman" pitchFamily="18" charset="0"/>
                <a:cs typeface="Times New Roman" pitchFamily="18" charset="0"/>
              </a:rPr>
              <a:t>T</a:t>
            </a:r>
            <a:r>
              <a:rPr lang="en-US" altLang="en-US" sz="2000" b="1" dirty="0">
                <a:latin typeface="Times New Roman" pitchFamily="18" charset="0"/>
                <a:cs typeface="Times New Roman" pitchFamily="18" charset="0"/>
              </a:rPr>
              <a:t>S, GVC</a:t>
            </a:r>
            <a:r>
              <a:rPr lang="vi-VN"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Trần</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Quốc</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Hoàn</a:t>
            </a:r>
            <a:endParaRPr lang="en-US" altLang="en-US" sz="2000" b="1" dirty="0">
              <a:latin typeface="Times New Roman" pitchFamily="18" charset="0"/>
              <a:cs typeface="Times New Roman" pitchFamily="18" charset="0"/>
            </a:endParaRPr>
          </a:p>
          <a:p>
            <a:pPr eaLnBrk="1" hangingPunct="1"/>
            <a:r>
              <a:rPr lang="en-US" altLang="en-US" sz="2000" b="1" dirty="0">
                <a:latin typeface="Times New Roman" pitchFamily="18" charset="0"/>
                <a:cs typeface="Times New Roman" pitchFamily="18" charset="0"/>
              </a:rPr>
              <a:t>Email: </a:t>
            </a:r>
            <a:r>
              <a:rPr lang="en-US" altLang="en-US" sz="2000" b="1" dirty="0">
                <a:latin typeface="Times New Roman" pitchFamily="18" charset="0"/>
                <a:cs typeface="Times New Roman" pitchFamily="18" charset="0"/>
                <a:hlinkClick r:id="rId3">
                  <a:extLst>
                    <a:ext uri="{A12FA001-AC4F-418D-AE19-62706E023703}">
                      <ahyp:hlinkClr xmlns:ahyp="http://schemas.microsoft.com/office/drawing/2018/hyperlinkcolor" val="tx"/>
                    </a:ext>
                  </a:extLst>
                </a:hlinkClick>
              </a:rPr>
              <a:t>tg_tranquochoan@tdtu.edu.vn</a:t>
            </a:r>
            <a:endParaRPr lang="en-US" altLang="en-US" sz="2000" b="1" dirty="0">
              <a:latin typeface="Times New Roman" pitchFamily="18" charset="0"/>
              <a:cs typeface="Times New Roman" pitchFamily="18" charset="0"/>
            </a:endParaRPr>
          </a:p>
          <a:p>
            <a:pPr eaLnBrk="1" hangingPunct="1"/>
            <a:r>
              <a:rPr lang="en-US" altLang="en-US" sz="2000" b="1" dirty="0">
                <a:latin typeface="Times New Roman" pitchFamily="18" charset="0"/>
                <a:cs typeface="Times New Roman" pitchFamily="18" charset="0"/>
              </a:rPr>
              <a:t>SĐT: 0918987357</a:t>
            </a:r>
          </a:p>
        </p:txBody>
      </p:sp>
      <p:pic>
        <p:nvPicPr>
          <p:cNvPr id="14" name="Picture 14">
            <a:extLst>
              <a:ext uri="{FF2B5EF4-FFF2-40B4-BE49-F238E27FC236}">
                <a16:creationId xmlns:a16="http://schemas.microsoft.com/office/drawing/2014/main" id="{C8FF1166-77C3-1D48-B402-C1BEE7D7E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9" y="104589"/>
            <a:ext cx="15430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20303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5">
            <a:extLst>
              <a:ext uri="{FF2B5EF4-FFF2-40B4-BE49-F238E27FC236}">
                <a16:creationId xmlns:a16="http://schemas.microsoft.com/office/drawing/2014/main" id="{61537FC6-5CED-674B-9641-CAA507A97E35}"/>
              </a:ext>
            </a:extLst>
          </p:cNvPr>
          <p:cNvSpPr txBox="1">
            <a:spLocks noChangeArrowheads="1"/>
          </p:cNvSpPr>
          <p:nvPr/>
        </p:nvSpPr>
        <p:spPr bwMode="auto">
          <a:xfrm>
            <a:off x="2536540" y="1134666"/>
            <a:ext cx="559769" cy="369332"/>
          </a:xfrm>
          <a:prstGeom prst="rect">
            <a:avLst/>
          </a:prstGeom>
          <a:solidFill>
            <a:schemeClr val="bg1"/>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tx2"/>
                </a:solidFill>
                <a:latin typeface="VNI-Times" pitchFamily="2" charset="0"/>
              </a:rPr>
              <a:t>KIM</a:t>
            </a:r>
          </a:p>
        </p:txBody>
      </p:sp>
      <p:sp>
        <p:nvSpPr>
          <p:cNvPr id="45058" name="Text Box 6">
            <a:extLst>
              <a:ext uri="{FF2B5EF4-FFF2-40B4-BE49-F238E27FC236}">
                <a16:creationId xmlns:a16="http://schemas.microsoft.com/office/drawing/2014/main" id="{834A5BE8-2741-394C-BB8E-FB15980CC3AF}"/>
              </a:ext>
            </a:extLst>
          </p:cNvPr>
          <p:cNvSpPr txBox="1">
            <a:spLocks noChangeArrowheads="1"/>
          </p:cNvSpPr>
          <p:nvPr/>
        </p:nvSpPr>
        <p:spPr bwMode="auto">
          <a:xfrm>
            <a:off x="3451459" y="3219450"/>
            <a:ext cx="657552" cy="369332"/>
          </a:xfrm>
          <a:prstGeom prst="rect">
            <a:avLst/>
          </a:prstGeom>
          <a:solidFill>
            <a:srgbClr val="66FF33"/>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latin typeface="VNI-Times" pitchFamily="2" charset="0"/>
              </a:rPr>
              <a:t>MỘC</a:t>
            </a:r>
          </a:p>
        </p:txBody>
      </p:sp>
      <p:sp>
        <p:nvSpPr>
          <p:cNvPr id="45059" name="Text Box 7">
            <a:extLst>
              <a:ext uri="{FF2B5EF4-FFF2-40B4-BE49-F238E27FC236}">
                <a16:creationId xmlns:a16="http://schemas.microsoft.com/office/drawing/2014/main" id="{0A9FDEE6-27F8-324D-B99D-518C79C9270C}"/>
              </a:ext>
            </a:extLst>
          </p:cNvPr>
          <p:cNvSpPr txBox="1">
            <a:spLocks noChangeArrowheads="1"/>
          </p:cNvSpPr>
          <p:nvPr/>
        </p:nvSpPr>
        <p:spPr bwMode="auto">
          <a:xfrm>
            <a:off x="3645917" y="1847850"/>
            <a:ext cx="700834" cy="369332"/>
          </a:xfrm>
          <a:prstGeom prst="rect">
            <a:avLst/>
          </a:prstGeom>
          <a:solidFill>
            <a:schemeClr val="tx2"/>
          </a:solidFill>
          <a:ln w="2857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bg1"/>
                </a:solidFill>
                <a:latin typeface="VNI-Times" pitchFamily="2" charset="0"/>
              </a:rPr>
              <a:t>THỦY</a:t>
            </a:r>
          </a:p>
        </p:txBody>
      </p:sp>
      <p:sp>
        <p:nvSpPr>
          <p:cNvPr id="45060" name="Text Box 8">
            <a:extLst>
              <a:ext uri="{FF2B5EF4-FFF2-40B4-BE49-F238E27FC236}">
                <a16:creationId xmlns:a16="http://schemas.microsoft.com/office/drawing/2014/main" id="{E94730DA-4509-4D4D-955B-4A020CB41F7E}"/>
              </a:ext>
            </a:extLst>
          </p:cNvPr>
          <p:cNvSpPr txBox="1">
            <a:spLocks noChangeArrowheads="1"/>
          </p:cNvSpPr>
          <p:nvPr/>
        </p:nvSpPr>
        <p:spPr bwMode="auto">
          <a:xfrm>
            <a:off x="1512232" y="3162300"/>
            <a:ext cx="611707" cy="369332"/>
          </a:xfrm>
          <a:prstGeom prst="rect">
            <a:avLst/>
          </a:prstGeom>
          <a:solidFill>
            <a:srgbClr val="FF3300"/>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tx2"/>
                </a:solidFill>
                <a:latin typeface="VNI-Times" pitchFamily="2" charset="0"/>
              </a:rPr>
              <a:t>HỎA</a:t>
            </a:r>
          </a:p>
        </p:txBody>
      </p:sp>
      <p:sp>
        <p:nvSpPr>
          <p:cNvPr id="45061" name="Text Box 9">
            <a:extLst>
              <a:ext uri="{FF2B5EF4-FFF2-40B4-BE49-F238E27FC236}">
                <a16:creationId xmlns:a16="http://schemas.microsoft.com/office/drawing/2014/main" id="{582C4314-5604-7740-B57D-89CF9A139F03}"/>
              </a:ext>
            </a:extLst>
          </p:cNvPr>
          <p:cNvSpPr txBox="1">
            <a:spLocks noChangeArrowheads="1"/>
          </p:cNvSpPr>
          <p:nvPr/>
        </p:nvSpPr>
        <p:spPr bwMode="auto">
          <a:xfrm>
            <a:off x="1514821" y="1847850"/>
            <a:ext cx="593432"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tx2"/>
                </a:solidFill>
                <a:latin typeface="VNI-Times" pitchFamily="2" charset="0"/>
              </a:rPr>
              <a:t>THỔ</a:t>
            </a:r>
          </a:p>
        </p:txBody>
      </p:sp>
      <p:sp>
        <p:nvSpPr>
          <p:cNvPr id="45062" name="Line 10">
            <a:extLst>
              <a:ext uri="{FF2B5EF4-FFF2-40B4-BE49-F238E27FC236}">
                <a16:creationId xmlns:a16="http://schemas.microsoft.com/office/drawing/2014/main" id="{96853732-AF2F-0B47-88C3-FDE420C65C47}"/>
              </a:ext>
            </a:extLst>
          </p:cNvPr>
          <p:cNvSpPr>
            <a:spLocks noChangeShapeType="1"/>
          </p:cNvSpPr>
          <p:nvPr/>
        </p:nvSpPr>
        <p:spPr bwMode="auto">
          <a:xfrm>
            <a:off x="2815829" y="1504950"/>
            <a:ext cx="800100" cy="1600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3" name="Line 11">
            <a:extLst>
              <a:ext uri="{FF2B5EF4-FFF2-40B4-BE49-F238E27FC236}">
                <a16:creationId xmlns:a16="http://schemas.microsoft.com/office/drawing/2014/main" id="{A3394861-99A0-C744-AF88-F6F5B606CA85}"/>
              </a:ext>
            </a:extLst>
          </p:cNvPr>
          <p:cNvSpPr>
            <a:spLocks noChangeShapeType="1"/>
          </p:cNvSpPr>
          <p:nvPr/>
        </p:nvSpPr>
        <p:spPr bwMode="auto">
          <a:xfrm flipH="1" flipV="1">
            <a:off x="2015729" y="2247900"/>
            <a:ext cx="148590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4" name="Line 12">
            <a:extLst>
              <a:ext uri="{FF2B5EF4-FFF2-40B4-BE49-F238E27FC236}">
                <a16:creationId xmlns:a16="http://schemas.microsoft.com/office/drawing/2014/main" id="{A73D419D-A7EB-654E-B678-4D5D961D9B98}"/>
              </a:ext>
            </a:extLst>
          </p:cNvPr>
          <p:cNvSpPr>
            <a:spLocks noChangeShapeType="1"/>
          </p:cNvSpPr>
          <p:nvPr/>
        </p:nvSpPr>
        <p:spPr bwMode="auto">
          <a:xfrm>
            <a:off x="2072879" y="2076450"/>
            <a:ext cx="1600200" cy="119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5" name="Line 13">
            <a:extLst>
              <a:ext uri="{FF2B5EF4-FFF2-40B4-BE49-F238E27FC236}">
                <a16:creationId xmlns:a16="http://schemas.microsoft.com/office/drawing/2014/main" id="{F7426A34-9D99-3040-AC09-9205BE32D611}"/>
              </a:ext>
            </a:extLst>
          </p:cNvPr>
          <p:cNvSpPr>
            <a:spLocks noChangeShapeType="1"/>
          </p:cNvSpPr>
          <p:nvPr/>
        </p:nvSpPr>
        <p:spPr bwMode="auto">
          <a:xfrm flipH="1">
            <a:off x="2187179" y="2190750"/>
            <a:ext cx="1485900" cy="9715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6" name="Line 14">
            <a:extLst>
              <a:ext uri="{FF2B5EF4-FFF2-40B4-BE49-F238E27FC236}">
                <a16:creationId xmlns:a16="http://schemas.microsoft.com/office/drawing/2014/main" id="{EDB3EB38-7151-1344-A20B-603C3E72A995}"/>
              </a:ext>
            </a:extLst>
          </p:cNvPr>
          <p:cNvSpPr>
            <a:spLocks noChangeShapeType="1"/>
          </p:cNvSpPr>
          <p:nvPr/>
        </p:nvSpPr>
        <p:spPr bwMode="auto">
          <a:xfrm flipV="1">
            <a:off x="2130029" y="1562100"/>
            <a:ext cx="628650" cy="14859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353295" name="Arc 15">
            <a:extLst>
              <a:ext uri="{FF2B5EF4-FFF2-40B4-BE49-F238E27FC236}">
                <a16:creationId xmlns:a16="http://schemas.microsoft.com/office/drawing/2014/main" id="{E5FD0F1D-5F55-6E48-8B32-3EB2EB0EAAF9}"/>
              </a:ext>
            </a:extLst>
          </p:cNvPr>
          <p:cNvSpPr>
            <a:spLocks/>
          </p:cNvSpPr>
          <p:nvPr/>
        </p:nvSpPr>
        <p:spPr bwMode="auto">
          <a:xfrm>
            <a:off x="1351360" y="1081088"/>
            <a:ext cx="3086100" cy="30861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path>
              <a:path w="43200" h="43200" stroke="0"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lnTo>
                  <a:pt x="21600" y="21600"/>
                </a:lnTo>
                <a:lnTo>
                  <a:pt x="21465" y="0"/>
                </a:lnTo>
                <a:close/>
              </a:path>
            </a:pathLst>
          </a:custGeom>
          <a:noFill/>
          <a:ln w="38100">
            <a:solidFill>
              <a:schemeClr val="hlink"/>
            </a:solidFill>
            <a:prstDash val="dash"/>
            <a:round/>
            <a:headEnd type="diamond" w="med" len="me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5068" name="Line 17">
            <a:extLst>
              <a:ext uri="{FF2B5EF4-FFF2-40B4-BE49-F238E27FC236}">
                <a16:creationId xmlns:a16="http://schemas.microsoft.com/office/drawing/2014/main" id="{AE9E7D1A-0010-AB4F-816C-1478C2CAC131}"/>
              </a:ext>
            </a:extLst>
          </p:cNvPr>
          <p:cNvSpPr>
            <a:spLocks noChangeShapeType="1"/>
          </p:cNvSpPr>
          <p:nvPr/>
        </p:nvSpPr>
        <p:spPr bwMode="auto">
          <a:xfrm flipH="1" flipV="1">
            <a:off x="2980135" y="1534716"/>
            <a:ext cx="742950" cy="1485900"/>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69" name="Line 18">
            <a:extLst>
              <a:ext uri="{FF2B5EF4-FFF2-40B4-BE49-F238E27FC236}">
                <a16:creationId xmlns:a16="http://schemas.microsoft.com/office/drawing/2014/main" id="{279C9336-CA18-6B4D-A113-A140E585773D}"/>
              </a:ext>
            </a:extLst>
          </p:cNvPr>
          <p:cNvSpPr>
            <a:spLocks noChangeShapeType="1"/>
          </p:cNvSpPr>
          <p:nvPr/>
        </p:nvSpPr>
        <p:spPr bwMode="auto">
          <a:xfrm>
            <a:off x="1951435" y="2449116"/>
            <a:ext cx="1371600" cy="85725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0" name="Line 19">
            <a:extLst>
              <a:ext uri="{FF2B5EF4-FFF2-40B4-BE49-F238E27FC236}">
                <a16:creationId xmlns:a16="http://schemas.microsoft.com/office/drawing/2014/main" id="{6FB807A9-9880-6A45-A3F6-DD800DE9DC9F}"/>
              </a:ext>
            </a:extLst>
          </p:cNvPr>
          <p:cNvSpPr>
            <a:spLocks noChangeShapeType="1"/>
          </p:cNvSpPr>
          <p:nvPr/>
        </p:nvSpPr>
        <p:spPr bwMode="auto">
          <a:xfrm flipH="1">
            <a:off x="1951435" y="1591866"/>
            <a:ext cx="571500" cy="13716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1" name="Line 20">
            <a:extLst>
              <a:ext uri="{FF2B5EF4-FFF2-40B4-BE49-F238E27FC236}">
                <a16:creationId xmlns:a16="http://schemas.microsoft.com/office/drawing/2014/main" id="{3F1BE113-2804-2643-A275-5441A0600AA2}"/>
              </a:ext>
            </a:extLst>
          </p:cNvPr>
          <p:cNvSpPr>
            <a:spLocks noChangeShapeType="1"/>
          </p:cNvSpPr>
          <p:nvPr/>
        </p:nvSpPr>
        <p:spPr bwMode="auto">
          <a:xfrm flipV="1">
            <a:off x="2237185" y="2334816"/>
            <a:ext cx="1485900" cy="97155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2" name="Line 21">
            <a:extLst>
              <a:ext uri="{FF2B5EF4-FFF2-40B4-BE49-F238E27FC236}">
                <a16:creationId xmlns:a16="http://schemas.microsoft.com/office/drawing/2014/main" id="{0660CC45-2CF2-884C-91CC-51D4E84F54C8}"/>
              </a:ext>
            </a:extLst>
          </p:cNvPr>
          <p:cNvSpPr>
            <a:spLocks noChangeShapeType="1"/>
          </p:cNvSpPr>
          <p:nvPr/>
        </p:nvSpPr>
        <p:spPr bwMode="auto">
          <a:xfrm flipH="1">
            <a:off x="2180035" y="2220517"/>
            <a:ext cx="1314450" cy="119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5073" name="Title 1">
            <a:extLst>
              <a:ext uri="{FF2B5EF4-FFF2-40B4-BE49-F238E27FC236}">
                <a16:creationId xmlns:a16="http://schemas.microsoft.com/office/drawing/2014/main" id="{BF0F2E98-27A9-544C-A335-E47E4291945C}"/>
              </a:ext>
            </a:extLst>
          </p:cNvPr>
          <p:cNvSpPr txBox="1">
            <a:spLocks/>
          </p:cNvSpPr>
          <p:nvPr/>
        </p:nvSpPr>
        <p:spPr bwMode="auto">
          <a:xfrm>
            <a:off x="2343150" y="279798"/>
            <a:ext cx="6172200" cy="421481"/>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t>- Năm yếu tố tồn tại theo 2 nguyên tắc</a:t>
            </a:r>
          </a:p>
        </p:txBody>
      </p:sp>
      <p:sp>
        <p:nvSpPr>
          <p:cNvPr id="26" name="Content Placeholder 2">
            <a:extLst>
              <a:ext uri="{FF2B5EF4-FFF2-40B4-BE49-F238E27FC236}">
                <a16:creationId xmlns:a16="http://schemas.microsoft.com/office/drawing/2014/main" id="{39F70FB3-34F8-CF43-A50F-AA4CB9C80835}"/>
              </a:ext>
            </a:extLst>
          </p:cNvPr>
          <p:cNvSpPr txBox="1">
            <a:spLocks/>
          </p:cNvSpPr>
          <p:nvPr/>
        </p:nvSpPr>
        <p:spPr>
          <a:xfrm>
            <a:off x="4804172" y="1390650"/>
            <a:ext cx="3899297" cy="2628900"/>
          </a:xfrm>
          <a:prstGeom prst="rect">
            <a:avLst/>
          </a:prstGeom>
          <a:ln>
            <a:solidFill>
              <a:srgbClr val="0000FF"/>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lgn="ctr">
              <a:buNone/>
              <a:defRPr/>
            </a:pPr>
            <a:r>
              <a:rPr lang="en-US" sz="2100" b="1" dirty="0">
                <a:solidFill>
                  <a:srgbClr val="FF0000"/>
                </a:solidFill>
              </a:rPr>
              <a:t>+ </a:t>
            </a:r>
            <a:r>
              <a:rPr lang="en-US" sz="2100" b="1" dirty="0" err="1">
                <a:solidFill>
                  <a:srgbClr val="FF0000"/>
                </a:solidFill>
              </a:rPr>
              <a:t>Tương</a:t>
            </a:r>
            <a:r>
              <a:rPr lang="en-US" sz="2100" b="1" dirty="0">
                <a:solidFill>
                  <a:srgbClr val="FF0000"/>
                </a:solidFill>
              </a:rPr>
              <a:t> </a:t>
            </a:r>
            <a:r>
              <a:rPr lang="en-US" sz="2100" b="1" dirty="0" err="1">
                <a:solidFill>
                  <a:srgbClr val="FF0000"/>
                </a:solidFill>
              </a:rPr>
              <a:t>khắc</a:t>
            </a:r>
            <a:r>
              <a:rPr lang="en-US" sz="2100" b="1" dirty="0">
                <a:solidFill>
                  <a:srgbClr val="FF0000"/>
                </a:solidFill>
              </a:rPr>
              <a:t> (</a:t>
            </a:r>
            <a:r>
              <a:rPr lang="en-US" sz="2100" b="1" dirty="0" err="1">
                <a:solidFill>
                  <a:srgbClr val="FF0000"/>
                </a:solidFill>
              </a:rPr>
              <a:t>chế</a:t>
            </a:r>
            <a:r>
              <a:rPr lang="en-US" sz="2100" b="1" dirty="0">
                <a:solidFill>
                  <a:srgbClr val="FF0000"/>
                </a:solidFill>
              </a:rPr>
              <a:t> </a:t>
            </a:r>
            <a:r>
              <a:rPr lang="en-US" sz="2100" b="1" dirty="0" err="1">
                <a:solidFill>
                  <a:srgbClr val="FF0000"/>
                </a:solidFill>
              </a:rPr>
              <a:t>ước</a:t>
            </a:r>
            <a:r>
              <a:rPr lang="en-US" sz="2100" b="1" dirty="0">
                <a:solidFill>
                  <a:srgbClr val="FF0000"/>
                </a:solidFill>
              </a:rPr>
              <a:t> </a:t>
            </a:r>
            <a:r>
              <a:rPr lang="en-US" sz="2100" b="1" dirty="0" err="1">
                <a:solidFill>
                  <a:srgbClr val="FF0000"/>
                </a:solidFill>
              </a:rPr>
              <a:t>lẫn</a:t>
            </a:r>
            <a:r>
              <a:rPr lang="en-US" sz="2100" b="1" dirty="0">
                <a:solidFill>
                  <a:srgbClr val="FF0000"/>
                </a:solidFill>
              </a:rPr>
              <a:t> </a:t>
            </a:r>
            <a:r>
              <a:rPr lang="en-US" sz="2100" b="1" dirty="0" err="1">
                <a:solidFill>
                  <a:srgbClr val="FF0000"/>
                </a:solidFill>
              </a:rPr>
              <a:t>nhau</a:t>
            </a:r>
            <a:r>
              <a:rPr lang="en-US" sz="2100" b="1" dirty="0">
                <a:solidFill>
                  <a:srgbClr val="FF0000"/>
                </a:solidFill>
              </a:rPr>
              <a:t>)</a:t>
            </a:r>
          </a:p>
          <a:p>
            <a:pPr marL="0" indent="0" algn="ctr">
              <a:buNone/>
              <a:defRPr/>
            </a:pPr>
            <a:r>
              <a:rPr lang="en-US" sz="2100" dirty="0" err="1"/>
              <a:t>Thổ</a:t>
            </a:r>
            <a:r>
              <a:rPr lang="en-US" sz="2100" dirty="0"/>
              <a:t> </a:t>
            </a:r>
            <a:r>
              <a:rPr lang="en-US" sz="2100" b="1" dirty="0" err="1">
                <a:solidFill>
                  <a:srgbClr val="FF0000"/>
                </a:solidFill>
              </a:rPr>
              <a:t>khắc</a:t>
            </a:r>
            <a:r>
              <a:rPr lang="en-US" sz="2100" dirty="0">
                <a:solidFill>
                  <a:srgbClr val="FF0000"/>
                </a:solidFill>
              </a:rPr>
              <a:t> </a:t>
            </a:r>
            <a:r>
              <a:rPr lang="en-US" sz="2100" dirty="0" err="1"/>
              <a:t>Thuỷ</a:t>
            </a:r>
            <a:r>
              <a:rPr lang="en-US" sz="2100" dirty="0"/>
              <a:t>, </a:t>
            </a:r>
          </a:p>
          <a:p>
            <a:pPr marL="0" indent="0" algn="ctr">
              <a:buNone/>
              <a:defRPr/>
            </a:pPr>
            <a:r>
              <a:rPr lang="en-US" sz="2100" dirty="0" err="1"/>
              <a:t>Thuỷ</a:t>
            </a:r>
            <a:r>
              <a:rPr lang="en-US" sz="2100" dirty="0"/>
              <a:t> </a:t>
            </a:r>
            <a:r>
              <a:rPr lang="en-US" sz="2100" b="1" dirty="0" err="1">
                <a:solidFill>
                  <a:srgbClr val="FF0000"/>
                </a:solidFill>
              </a:rPr>
              <a:t>khắc</a:t>
            </a:r>
            <a:r>
              <a:rPr lang="en-US" sz="2100" dirty="0">
                <a:solidFill>
                  <a:srgbClr val="FF0000"/>
                </a:solidFill>
              </a:rPr>
              <a:t> </a:t>
            </a:r>
            <a:r>
              <a:rPr lang="en-US" sz="2100" dirty="0" err="1"/>
              <a:t>Hoả</a:t>
            </a:r>
            <a:r>
              <a:rPr lang="en-US" sz="2100" dirty="0"/>
              <a:t>,</a:t>
            </a:r>
          </a:p>
          <a:p>
            <a:pPr marL="0" indent="0" algn="ctr">
              <a:buNone/>
              <a:defRPr/>
            </a:pPr>
            <a:r>
              <a:rPr lang="en-US" sz="2100" dirty="0"/>
              <a:t> </a:t>
            </a:r>
            <a:r>
              <a:rPr lang="en-US" sz="2100" dirty="0" err="1"/>
              <a:t>Hoả</a:t>
            </a:r>
            <a:r>
              <a:rPr lang="en-US" sz="2100" dirty="0"/>
              <a:t> </a:t>
            </a:r>
            <a:r>
              <a:rPr lang="en-US" sz="2100" b="1" dirty="0" err="1">
                <a:solidFill>
                  <a:srgbClr val="FF0000"/>
                </a:solidFill>
              </a:rPr>
              <a:t>khắc</a:t>
            </a:r>
            <a:r>
              <a:rPr lang="en-US" sz="2100" dirty="0">
                <a:solidFill>
                  <a:srgbClr val="FF0000"/>
                </a:solidFill>
              </a:rPr>
              <a:t> </a:t>
            </a:r>
            <a:r>
              <a:rPr lang="en-US" sz="2100" dirty="0"/>
              <a:t>Kim,</a:t>
            </a:r>
          </a:p>
          <a:p>
            <a:pPr marL="0" indent="0" algn="ctr">
              <a:buNone/>
              <a:defRPr/>
            </a:pPr>
            <a:r>
              <a:rPr lang="en-US" sz="2100" dirty="0"/>
              <a:t> Kim </a:t>
            </a:r>
            <a:r>
              <a:rPr lang="en-US" sz="2100" b="1" dirty="0" err="1">
                <a:solidFill>
                  <a:srgbClr val="FF0000"/>
                </a:solidFill>
              </a:rPr>
              <a:t>khắc</a:t>
            </a:r>
            <a:r>
              <a:rPr lang="en-US" sz="2100" dirty="0">
                <a:solidFill>
                  <a:srgbClr val="FF0000"/>
                </a:solidFill>
              </a:rPr>
              <a:t> </a:t>
            </a:r>
            <a:r>
              <a:rPr lang="en-US" sz="2100" dirty="0" err="1"/>
              <a:t>Mộc</a:t>
            </a:r>
            <a:r>
              <a:rPr lang="en-US" sz="2100" dirty="0"/>
              <a:t>, </a:t>
            </a:r>
          </a:p>
          <a:p>
            <a:pPr marL="0" indent="0" algn="ctr">
              <a:buNone/>
              <a:defRPr/>
            </a:pPr>
            <a:r>
              <a:rPr lang="en-US" sz="2100" dirty="0" err="1"/>
              <a:t>Mộc</a:t>
            </a:r>
            <a:r>
              <a:rPr lang="en-US" sz="2100" dirty="0"/>
              <a:t> </a:t>
            </a:r>
            <a:r>
              <a:rPr lang="en-US" sz="2100" b="1" dirty="0" err="1">
                <a:solidFill>
                  <a:srgbClr val="FF0000"/>
                </a:solidFill>
              </a:rPr>
              <a:t>khắc</a:t>
            </a:r>
            <a:r>
              <a:rPr lang="en-US" sz="2100" dirty="0">
                <a:solidFill>
                  <a:srgbClr val="FF0000"/>
                </a:solidFill>
              </a:rPr>
              <a:t> </a:t>
            </a:r>
            <a:r>
              <a:rPr lang="en-US" sz="2100" dirty="0" err="1"/>
              <a:t>Thổ</a:t>
            </a:r>
            <a:r>
              <a:rPr lang="en-US" sz="2100" dirty="0"/>
              <a:t>...</a:t>
            </a:r>
          </a:p>
          <a:p>
            <a:pPr marL="0" indent="0" algn="ctr">
              <a:buNone/>
              <a:defRPr/>
            </a:pPr>
            <a:endParaRPr lang="en-US" sz="2100" dirty="0"/>
          </a:p>
          <a:p>
            <a:pPr>
              <a:defRPr/>
            </a:pPr>
            <a:endParaRPr lang="en-US" sz="2100" dirty="0"/>
          </a:p>
        </p:txBody>
      </p:sp>
      <p:sp>
        <p:nvSpPr>
          <p:cNvPr id="45075" name="Date Placeholder 1">
            <a:extLst>
              <a:ext uri="{FF2B5EF4-FFF2-40B4-BE49-F238E27FC236}">
                <a16:creationId xmlns:a16="http://schemas.microsoft.com/office/drawing/2014/main" id="{099772E6-FDAC-1E4D-A3E7-8AD43D0493E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198C88A-F2DA-3B44-ADB6-8DF8EAF84A0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45076" name="Footer Placeholder 2">
            <a:extLst>
              <a:ext uri="{FF2B5EF4-FFF2-40B4-BE49-F238E27FC236}">
                <a16:creationId xmlns:a16="http://schemas.microsoft.com/office/drawing/2014/main" id="{76678592-19F3-944A-9614-60205653C9D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5077" name="Slide Number Placeholder 3">
            <a:extLst>
              <a:ext uri="{FF2B5EF4-FFF2-40B4-BE49-F238E27FC236}">
                <a16:creationId xmlns:a16="http://schemas.microsoft.com/office/drawing/2014/main" id="{FED4728C-7F22-9443-B716-637630BBF16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EB31EEB-F6B3-154C-ADA3-3CC92DEFA84B}" type="slidenum">
              <a:rPr lang="en-US" altLang="vi-VN" smtClean="0">
                <a:solidFill>
                  <a:srgbClr val="1F5281"/>
                </a:solidFill>
                <a:latin typeface="Arial" panose="020B0604020202020204" pitchFamily="34" charset="0"/>
              </a:rPr>
              <a:pPr algn="ctr"/>
              <a:t>10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974704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353295"/>
                                        </p:tgtEl>
                                        <p:attrNameLst>
                                          <p:attrName>style.visibility</p:attrName>
                                        </p:attrNameLst>
                                      </p:cBhvr>
                                      <p:to>
                                        <p:strVal val="visible"/>
                                      </p:to>
                                    </p:set>
                                    <p:animEffect transition="in" filter="wheel(4)">
                                      <p:cBhvr>
                                        <p:cTn id="7" dur="2000"/>
                                        <p:tgtEl>
                                          <p:spTgt spid="353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0AA9E3A-F7CA-ED49-804E-3208E1B0257A}"/>
              </a:ext>
            </a:extLst>
          </p:cNvPr>
          <p:cNvSpPr/>
          <p:nvPr/>
        </p:nvSpPr>
        <p:spPr>
          <a:xfrm>
            <a:off x="1771650" y="2238581"/>
            <a:ext cx="2000250" cy="808178"/>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p:spPr>
        <p:txBody>
          <a:bodyPr lIns="135621" tIns="187055" rIns="115729" bIns="187056" spcCol="1270" anchor="ctr"/>
          <a:lstStyle/>
          <a:p>
            <a:pPr algn="ctr" defTabSz="900113">
              <a:lnSpc>
                <a:spcPct val="90000"/>
              </a:lnSpc>
              <a:spcAft>
                <a:spcPct val="35000"/>
              </a:spcAft>
              <a:defRPr/>
            </a:pPr>
            <a:r>
              <a:rPr lang="en-US" sz="2025" b="1" kern="0" cap="all" dirty="0">
                <a:ln w="9000" cmpd="sng">
                  <a:solidFill>
                    <a:srgbClr val="FFFF00"/>
                  </a:solidFill>
                  <a:prstDash val="solid"/>
                </a:ln>
                <a:solidFill>
                  <a:srgbClr val="FFFF00"/>
                </a:solidFill>
                <a:effectLst>
                  <a:reflection blurRad="12700" stA="28000" endPos="45000" dist="1000" dir="5400000" sy="-100000" algn="bl" rotWithShape="0"/>
                </a:effectLst>
                <a:latin typeface="Times New Roman" pitchFamily="18" charset="0"/>
                <a:cs typeface="Times New Roman" pitchFamily="18" charset="0"/>
              </a:rPr>
              <a:t>NGUYÊN NHÂN</a:t>
            </a:r>
          </a:p>
        </p:txBody>
      </p:sp>
      <p:sp>
        <p:nvSpPr>
          <p:cNvPr id="7" name="Freeform 6">
            <a:extLst>
              <a:ext uri="{FF2B5EF4-FFF2-40B4-BE49-F238E27FC236}">
                <a16:creationId xmlns:a16="http://schemas.microsoft.com/office/drawing/2014/main" id="{769AB567-855F-0C48-86D6-12F42A94C159}"/>
              </a:ext>
            </a:extLst>
          </p:cNvPr>
          <p:cNvSpPr/>
          <p:nvPr/>
        </p:nvSpPr>
        <p:spPr>
          <a:xfrm>
            <a:off x="5372100" y="2238581"/>
            <a:ext cx="1943100" cy="808178"/>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p:spPr>
        <p:txBody>
          <a:bodyPr lIns="115730" tIns="187056" rIns="135620" bIns="187055" spcCol="1270" anchor="ctr"/>
          <a:lstStyle/>
          <a:p>
            <a:pPr algn="ctr" defTabSz="900113">
              <a:lnSpc>
                <a:spcPct val="90000"/>
              </a:lnSpc>
              <a:spcAft>
                <a:spcPct val="35000"/>
              </a:spcAft>
              <a:defRPr/>
            </a:pPr>
            <a:r>
              <a:rPr lang="en-US" sz="2025" b="1" kern="0"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Times New Roman" pitchFamily="18" charset="0"/>
                <a:cs typeface="Times New Roman" pitchFamily="18" charset="0"/>
              </a:rPr>
              <a:t>KẾT QUẢ</a:t>
            </a:r>
          </a:p>
        </p:txBody>
      </p:sp>
      <p:sp>
        <p:nvSpPr>
          <p:cNvPr id="8" name="Circular Arrow 7">
            <a:extLst>
              <a:ext uri="{FF2B5EF4-FFF2-40B4-BE49-F238E27FC236}">
                <a16:creationId xmlns:a16="http://schemas.microsoft.com/office/drawing/2014/main" id="{0E188C9E-BDD4-6243-9ACA-3EE1AC5DFF61}"/>
              </a:ext>
            </a:extLst>
          </p:cNvPr>
          <p:cNvSpPr/>
          <p:nvPr/>
        </p:nvSpPr>
        <p:spPr>
          <a:xfrm>
            <a:off x="3257550" y="1332310"/>
            <a:ext cx="2800350" cy="1498997"/>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9" name="Circular Arrow 8">
            <a:extLst>
              <a:ext uri="{FF2B5EF4-FFF2-40B4-BE49-F238E27FC236}">
                <a16:creationId xmlns:a16="http://schemas.microsoft.com/office/drawing/2014/main" id="{371D7B87-3F11-6742-AC77-414FB6C991CB}"/>
              </a:ext>
            </a:extLst>
          </p:cNvPr>
          <p:cNvSpPr/>
          <p:nvPr/>
        </p:nvSpPr>
        <p:spPr>
          <a:xfrm rot="10800000">
            <a:off x="3257550" y="2444353"/>
            <a:ext cx="2800350" cy="1498997"/>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12" name="Rectangle 11">
            <a:extLst>
              <a:ext uri="{FF2B5EF4-FFF2-40B4-BE49-F238E27FC236}">
                <a16:creationId xmlns:a16="http://schemas.microsoft.com/office/drawing/2014/main" id="{65A4320E-3D18-5942-9741-EEC05ADFEB82}"/>
              </a:ext>
            </a:extLst>
          </p:cNvPr>
          <p:cNvSpPr>
            <a:spLocks noChangeArrowheads="1"/>
          </p:cNvSpPr>
          <p:nvPr/>
        </p:nvSpPr>
        <p:spPr bwMode="auto">
          <a:xfrm>
            <a:off x="1706166" y="252413"/>
            <a:ext cx="6123384" cy="46166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400" b="1" kern="0" dirty="0" err="1">
                <a:solidFill>
                  <a:prstClr val="black"/>
                </a:solidFill>
                <a:latin typeface="Times New Roman" panose="02020603050405020304" pitchFamily="18" charset="0"/>
                <a:cs typeface="Times New Roman" panose="02020603050405020304" pitchFamily="18" charset="0"/>
              </a:rPr>
              <a:t>Mối</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quan</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hệ</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giữa</a:t>
            </a:r>
            <a:r>
              <a:rPr lang="en-US" sz="2400" b="1" kern="0" dirty="0">
                <a:solidFill>
                  <a:prstClr val="black"/>
                </a:solidFill>
                <a:latin typeface="Times New Roman" panose="02020603050405020304" pitchFamily="18" charset="0"/>
                <a:cs typeface="Times New Roman" panose="02020603050405020304" pitchFamily="18" charset="0"/>
              </a:rPr>
              <a:t> </a:t>
            </a:r>
            <a:r>
              <a:rPr lang="vi-VN" sz="2400" b="1" kern="0" dirty="0">
                <a:solidFill>
                  <a:prstClr val="black"/>
                </a:solidFill>
                <a:latin typeface="Times New Roman" panose="02020603050405020304" pitchFamily="18" charset="0"/>
                <a:cs typeface="Times New Roman" panose="02020603050405020304" pitchFamily="18" charset="0"/>
              </a:rPr>
              <a:t>nguyên nhân – kết quả</a:t>
            </a:r>
            <a:endParaRPr lang="en-US" sz="2400" b="1" kern="0" dirty="0">
              <a:solidFill>
                <a:prstClr val="black"/>
              </a:solidFill>
              <a:latin typeface="Arial" panose="020B0604020202020204" pitchFamily="34" charset="0"/>
            </a:endParaRPr>
          </a:p>
        </p:txBody>
      </p:sp>
      <p:sp>
        <p:nvSpPr>
          <p:cNvPr id="14" name="TextBox 13">
            <a:extLst>
              <a:ext uri="{FF2B5EF4-FFF2-40B4-BE49-F238E27FC236}">
                <a16:creationId xmlns:a16="http://schemas.microsoft.com/office/drawing/2014/main" id="{9C32B485-3B7A-F548-B48F-26A10FD7CEBD}"/>
              </a:ext>
            </a:extLst>
          </p:cNvPr>
          <p:cNvSpPr txBox="1"/>
          <p:nvPr/>
        </p:nvSpPr>
        <p:spPr>
          <a:xfrm>
            <a:off x="3771900" y="1852613"/>
            <a:ext cx="1600200" cy="461665"/>
          </a:xfrm>
          <a:prstGeom prst="rect">
            <a:avLst/>
          </a:prstGeom>
          <a:noFill/>
        </p:spPr>
        <p:txBody>
          <a:bodyPr>
            <a:spAutoFit/>
          </a:bodyPr>
          <a:lstStyle/>
          <a:p>
            <a:pPr algn="ctr">
              <a:defRPr/>
            </a:pPr>
            <a:r>
              <a:rPr lang="en-US" sz="24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RA</a:t>
            </a:r>
          </a:p>
        </p:txBody>
      </p:sp>
      <p:sp>
        <p:nvSpPr>
          <p:cNvPr id="15" name="TextBox 14">
            <a:extLst>
              <a:ext uri="{FF2B5EF4-FFF2-40B4-BE49-F238E27FC236}">
                <a16:creationId xmlns:a16="http://schemas.microsoft.com/office/drawing/2014/main" id="{D10BB417-AF77-0E40-8371-CBB011E6759C}"/>
              </a:ext>
            </a:extLst>
          </p:cNvPr>
          <p:cNvSpPr txBox="1"/>
          <p:nvPr/>
        </p:nvSpPr>
        <p:spPr>
          <a:xfrm>
            <a:off x="3857625" y="3131344"/>
            <a:ext cx="1781175" cy="830997"/>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effectLst>
                  <a:outerShdw blurRad="38100" dist="38100" dir="2700000" algn="tl">
                    <a:srgbClr val="C0C0C0"/>
                  </a:outerShdw>
                </a:effectLst>
                <a:latin typeface="Times New Roman" panose="02020603050405020304" pitchFamily="18" charset="0"/>
              </a:rPr>
              <a:t>TÁC ĐỘNG</a:t>
            </a:r>
          </a:p>
        </p:txBody>
      </p:sp>
      <p:cxnSp>
        <p:nvCxnSpPr>
          <p:cNvPr id="13" name="Straight Connector 12">
            <a:extLst>
              <a:ext uri="{FF2B5EF4-FFF2-40B4-BE49-F238E27FC236}">
                <a16:creationId xmlns:a16="http://schemas.microsoft.com/office/drawing/2014/main" id="{C3C7DDDA-4B3C-4749-B5CA-F585F4EB1D8B}"/>
              </a:ext>
            </a:extLst>
          </p:cNvPr>
          <p:cNvCxnSpPr/>
          <p:nvPr/>
        </p:nvCxnSpPr>
        <p:spPr>
          <a:xfrm>
            <a:off x="1498997"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F8A3B30C-2AEC-3B43-AD3D-BF039CD4884C}"/>
              </a:ext>
            </a:extLst>
          </p:cNvPr>
          <p:cNvSpPr>
            <a:spLocks noGrp="1"/>
          </p:cNvSpPr>
          <p:nvPr>
            <p:ph type="dt" sz="quarter" idx="10"/>
          </p:nvPr>
        </p:nvSpPr>
        <p:spPr/>
        <p:txBody>
          <a:bodyPr/>
          <a:lstStyle/>
          <a:p>
            <a:pPr>
              <a:defRPr/>
            </a:pPr>
            <a:fld id="{0058D401-301F-5046-A1C7-448E0A015171}" type="datetime1">
              <a:rPr lang="vi-VN"/>
              <a:pPr>
                <a:defRPr/>
              </a:pPr>
              <a:t>11/03/2022</a:t>
            </a:fld>
            <a:endParaRPr lang="en-US"/>
          </a:p>
        </p:txBody>
      </p:sp>
      <p:sp>
        <p:nvSpPr>
          <p:cNvPr id="3" name="Footer Placeholder 2">
            <a:extLst>
              <a:ext uri="{FF2B5EF4-FFF2-40B4-BE49-F238E27FC236}">
                <a16:creationId xmlns:a16="http://schemas.microsoft.com/office/drawing/2014/main" id="{BE8BEFE4-4C46-A045-BB5F-E09F0E715293}"/>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9515" name="Slide Number Placeholder 3">
            <a:extLst>
              <a:ext uri="{FF2B5EF4-FFF2-40B4-BE49-F238E27FC236}">
                <a16:creationId xmlns:a16="http://schemas.microsoft.com/office/drawing/2014/main" id="{80D9577D-9451-0743-8507-FF9DC0C963C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D6452E6-5435-AF40-BB91-B372BB0D472B}" type="slidenum">
              <a:rPr lang="en-US" altLang="vi-VN" smtClean="0">
                <a:solidFill>
                  <a:srgbClr val="000000"/>
                </a:solidFill>
              </a:rPr>
              <a:pPr/>
              <a:t>100</a:t>
            </a:fld>
            <a:endParaRPr lang="en-US" altLang="vi-VN">
              <a:solidFill>
                <a:srgbClr val="000000"/>
              </a:solidFill>
            </a:endParaRPr>
          </a:p>
        </p:txBody>
      </p:sp>
    </p:spTree>
    <p:extLst>
      <p:ext uri="{BB962C8B-B14F-4D97-AF65-F5344CB8AC3E}">
        <p14:creationId xmlns:p14="http://schemas.microsoft.com/office/powerpoint/2010/main" val="3417468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543DFB5-2AE8-964E-BED3-EC6A4355CA09}"/>
              </a:ext>
            </a:extLst>
          </p:cNvPr>
          <p:cNvSpPr/>
          <p:nvPr/>
        </p:nvSpPr>
        <p:spPr>
          <a:xfrm>
            <a:off x="1590744" y="1986782"/>
            <a:ext cx="1323907" cy="756419"/>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p:spPr>
        <p:txBody>
          <a:bodyPr lIns="135621" tIns="187055" rIns="115729" bIns="187056" spcCol="1270" anchor="ctr"/>
          <a:lstStyle/>
          <a:p>
            <a:pPr algn="ctr" defTabSz="900113">
              <a:lnSpc>
                <a:spcPct val="90000"/>
              </a:lnSpc>
              <a:spcAft>
                <a:spcPct val="35000"/>
              </a:spcAft>
              <a:defRPr/>
            </a:pPr>
            <a:r>
              <a:rPr lang="en-US" b="1" kern="0" cap="all" dirty="0">
                <a:ln w="9000" cmpd="sng">
                  <a:solidFill>
                    <a:srgbClr val="FFFF00"/>
                  </a:solidFill>
                  <a:prstDash val="solid"/>
                </a:ln>
                <a:solidFill>
                  <a:srgbClr val="FFFF00"/>
                </a:solidFill>
                <a:effectLst>
                  <a:reflection blurRad="12700" stA="28000" endPos="45000" dist="1000" dir="5400000" sy="-100000" algn="bl" rotWithShape="0"/>
                </a:effectLst>
                <a:latin typeface="Times New Roman" pitchFamily="18" charset="0"/>
                <a:cs typeface="Times New Roman" pitchFamily="18" charset="0"/>
              </a:rPr>
              <a:t>NGUYÊN NHÂN</a:t>
            </a:r>
          </a:p>
        </p:txBody>
      </p:sp>
      <p:sp>
        <p:nvSpPr>
          <p:cNvPr id="7" name="Circular Arrow 6">
            <a:extLst>
              <a:ext uri="{FF2B5EF4-FFF2-40B4-BE49-F238E27FC236}">
                <a16:creationId xmlns:a16="http://schemas.microsoft.com/office/drawing/2014/main" id="{5D80A249-4196-884B-90CD-EBA0B89E2FC3}"/>
              </a:ext>
            </a:extLst>
          </p:cNvPr>
          <p:cNvSpPr/>
          <p:nvPr/>
        </p:nvSpPr>
        <p:spPr>
          <a:xfrm>
            <a:off x="2571750" y="1332310"/>
            <a:ext cx="1428750" cy="935831"/>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8" name="Circular Arrow 7">
            <a:extLst>
              <a:ext uri="{FF2B5EF4-FFF2-40B4-BE49-F238E27FC236}">
                <a16:creationId xmlns:a16="http://schemas.microsoft.com/office/drawing/2014/main" id="{C7A01994-39F5-754E-BCA2-604F0FD1728D}"/>
              </a:ext>
            </a:extLst>
          </p:cNvPr>
          <p:cNvSpPr/>
          <p:nvPr/>
        </p:nvSpPr>
        <p:spPr>
          <a:xfrm rot="10800000">
            <a:off x="2500312" y="2364582"/>
            <a:ext cx="1462088" cy="937022"/>
          </a:xfrm>
          <a:prstGeom prst="circularArrow">
            <a:avLst>
              <a:gd name="adj1" fmla="val 12500"/>
              <a:gd name="adj2" fmla="val 1142322"/>
              <a:gd name="adj3" fmla="val 20457678"/>
              <a:gd name="adj4" fmla="val 10689515"/>
              <a:gd name="adj5" fmla="val 12500"/>
            </a:avLst>
          </a:prstGeom>
          <a:solidFill>
            <a:srgbClr val="4F81BD">
              <a:hueOff val="0"/>
              <a:satOff val="0"/>
              <a:lumOff val="0"/>
              <a:alphaOff val="0"/>
            </a:srgbClr>
          </a:solidFill>
          <a:ln w="38100" cap="flat" cmpd="sng" algn="ctr">
            <a:solidFill>
              <a:sysClr val="window" lastClr="FFFFFF">
                <a:hueOff val="0"/>
                <a:satOff val="0"/>
                <a:lumOff val="0"/>
                <a:alphaOff val="0"/>
              </a:sysClr>
            </a:solidFill>
            <a:prstDash val="solid"/>
          </a:ln>
          <a:effectLst>
            <a:outerShdw blurRad="40000" dist="20000" dir="5400000" rotWithShape="0">
              <a:srgbClr val="000000">
                <a:alpha val="38000"/>
              </a:srgbClr>
            </a:outerShdw>
          </a:effectLst>
        </p:spPr>
      </p:sp>
      <p:sp>
        <p:nvSpPr>
          <p:cNvPr id="12" name="Freeform 11">
            <a:extLst>
              <a:ext uri="{FF2B5EF4-FFF2-40B4-BE49-F238E27FC236}">
                <a16:creationId xmlns:a16="http://schemas.microsoft.com/office/drawing/2014/main" id="{8E14C181-7842-C343-8A08-C9A018AFD411}"/>
              </a:ext>
            </a:extLst>
          </p:cNvPr>
          <p:cNvSpPr/>
          <p:nvPr/>
        </p:nvSpPr>
        <p:spPr bwMode="auto">
          <a:xfrm>
            <a:off x="3657600" y="1838325"/>
            <a:ext cx="1734351" cy="528109"/>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p:spPr>
        <p:txBody>
          <a:bodyPr lIns="115730" tIns="187056" rIns="135620" bIns="187055" spcCol="1270" anchor="ctr"/>
          <a:lstStyle/>
          <a:p>
            <a:pPr algn="ctr" defTabSz="900113">
              <a:lnSpc>
                <a:spcPct val="90000"/>
              </a:lnSpc>
              <a:spcAft>
                <a:spcPct val="35000"/>
              </a:spcAft>
              <a:defRPr/>
            </a:pPr>
            <a:r>
              <a:rPr lang="en-US" b="1" kern="0"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Times New Roman" pitchFamily="18" charset="0"/>
                <a:cs typeface="Times New Roman" pitchFamily="18" charset="0"/>
              </a:rPr>
              <a:t>KẾT QUẢ</a:t>
            </a:r>
          </a:p>
        </p:txBody>
      </p:sp>
      <p:sp>
        <p:nvSpPr>
          <p:cNvPr id="13" name="Freeform 12">
            <a:extLst>
              <a:ext uri="{FF2B5EF4-FFF2-40B4-BE49-F238E27FC236}">
                <a16:creationId xmlns:a16="http://schemas.microsoft.com/office/drawing/2014/main" id="{11652A71-27F2-E247-823F-5ED307A45A43}"/>
              </a:ext>
            </a:extLst>
          </p:cNvPr>
          <p:cNvSpPr/>
          <p:nvPr/>
        </p:nvSpPr>
        <p:spPr bwMode="auto">
          <a:xfrm>
            <a:off x="3657600" y="2352960"/>
            <a:ext cx="1771650" cy="539069"/>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p:spPr>
        <p:txBody>
          <a:bodyPr lIns="135621" tIns="187055" rIns="115729" bIns="187056" spcCol="1270" anchor="ctr"/>
          <a:lstStyle/>
          <a:p>
            <a:pPr algn="ctr" defTabSz="900113">
              <a:lnSpc>
                <a:spcPct val="90000"/>
              </a:lnSpc>
              <a:spcAft>
                <a:spcPct val="35000"/>
              </a:spcAft>
              <a:defRPr/>
            </a:pPr>
            <a:r>
              <a:rPr lang="en-US" sz="1500" b="1" kern="0" cap="all" dirty="0">
                <a:ln w="9000" cmpd="sng">
                  <a:solidFill>
                    <a:srgbClr val="FFFF00"/>
                  </a:solidFill>
                  <a:prstDash val="solid"/>
                </a:ln>
                <a:solidFill>
                  <a:srgbClr val="FFFF00"/>
                </a:solidFill>
                <a:effectLst>
                  <a:reflection blurRad="12700" stA="28000" endPos="45000" dist="1000" dir="5400000" sy="-100000" algn="bl" rotWithShape="0"/>
                </a:effectLst>
                <a:latin typeface="Times New Roman" pitchFamily="18" charset="0"/>
                <a:cs typeface="Times New Roman" pitchFamily="18" charset="0"/>
              </a:rPr>
              <a:t>NGUYÊN NHÂN</a:t>
            </a:r>
          </a:p>
        </p:txBody>
      </p:sp>
      <p:sp>
        <p:nvSpPr>
          <p:cNvPr id="14" name="Freeform 13">
            <a:extLst>
              <a:ext uri="{FF2B5EF4-FFF2-40B4-BE49-F238E27FC236}">
                <a16:creationId xmlns:a16="http://schemas.microsoft.com/office/drawing/2014/main" id="{7B0AD624-E082-B346-BCA6-A5EAB1A00B1E}"/>
              </a:ext>
            </a:extLst>
          </p:cNvPr>
          <p:cNvSpPr/>
          <p:nvPr/>
        </p:nvSpPr>
        <p:spPr>
          <a:xfrm>
            <a:off x="6115050" y="2215383"/>
            <a:ext cx="1085850" cy="527818"/>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115730" tIns="187056" rIns="135620" bIns="187055" spcCol="1270" anchor="ctr"/>
          <a:lstStyle/>
          <a:p>
            <a:pPr algn="ctr" defTabSz="900113">
              <a:lnSpc>
                <a:spcPct val="90000"/>
              </a:lnSpc>
              <a:spcAft>
                <a:spcPct val="35000"/>
              </a:spcAft>
              <a:defRPr/>
            </a:pPr>
            <a:r>
              <a:rPr lang="en-US" b="1" kern="0"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latin typeface="Times New Roman" pitchFamily="18" charset="0"/>
                <a:cs typeface="Times New Roman" pitchFamily="18" charset="0"/>
              </a:rPr>
              <a:t>KẾT QUẢ</a:t>
            </a:r>
          </a:p>
        </p:txBody>
      </p:sp>
      <p:sp>
        <p:nvSpPr>
          <p:cNvPr id="150535" name="TextBox 10">
            <a:extLst>
              <a:ext uri="{FF2B5EF4-FFF2-40B4-BE49-F238E27FC236}">
                <a16:creationId xmlns:a16="http://schemas.microsoft.com/office/drawing/2014/main" id="{D2A1C801-C244-194D-A62F-5175D0C16717}"/>
              </a:ext>
            </a:extLst>
          </p:cNvPr>
          <p:cNvSpPr txBox="1">
            <a:spLocks noChangeArrowheads="1"/>
          </p:cNvSpPr>
          <p:nvPr/>
        </p:nvSpPr>
        <p:spPr bwMode="auto">
          <a:xfrm>
            <a:off x="1085851" y="2000251"/>
            <a:ext cx="5309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7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6" name="TextBox 15">
            <a:extLst>
              <a:ext uri="{FF2B5EF4-FFF2-40B4-BE49-F238E27FC236}">
                <a16:creationId xmlns:a16="http://schemas.microsoft.com/office/drawing/2014/main" id="{65C01C32-593F-0746-A04D-D6D726618E80}"/>
              </a:ext>
            </a:extLst>
          </p:cNvPr>
          <p:cNvSpPr txBox="1">
            <a:spLocks noChangeArrowheads="1"/>
          </p:cNvSpPr>
          <p:nvPr/>
        </p:nvSpPr>
        <p:spPr bwMode="auto">
          <a:xfrm>
            <a:off x="7258051" y="2201467"/>
            <a:ext cx="5309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7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7" name="Curved Down Arrow 16">
            <a:extLst>
              <a:ext uri="{FF2B5EF4-FFF2-40B4-BE49-F238E27FC236}">
                <a16:creationId xmlns:a16="http://schemas.microsoft.com/office/drawing/2014/main" id="{D0B76C02-B40D-2D46-A1CB-8AC2CD29E5F4}"/>
              </a:ext>
            </a:extLst>
          </p:cNvPr>
          <p:cNvSpPr/>
          <p:nvPr/>
        </p:nvSpPr>
        <p:spPr>
          <a:xfrm>
            <a:off x="5486400" y="2355057"/>
            <a:ext cx="551260" cy="216694"/>
          </a:xfrm>
          <a:prstGeom prst="curvedDownArrow">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en-US" kern="0">
              <a:solidFill>
                <a:prstClr val="black"/>
              </a:solidFill>
              <a:latin typeface="Calibri"/>
            </a:endParaRPr>
          </a:p>
        </p:txBody>
      </p:sp>
      <p:sp>
        <p:nvSpPr>
          <p:cNvPr id="18" name="Curved Down Arrow 17">
            <a:extLst>
              <a:ext uri="{FF2B5EF4-FFF2-40B4-BE49-F238E27FC236}">
                <a16:creationId xmlns:a16="http://schemas.microsoft.com/office/drawing/2014/main" id="{584DF986-9675-C646-9DFB-66ADD0EA5686}"/>
              </a:ext>
            </a:extLst>
          </p:cNvPr>
          <p:cNvSpPr/>
          <p:nvPr/>
        </p:nvSpPr>
        <p:spPr>
          <a:xfrm rot="11157535">
            <a:off x="5495925" y="2727723"/>
            <a:ext cx="552450" cy="215503"/>
          </a:xfrm>
          <a:prstGeom prst="curvedDownArrow">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en-US" kern="0">
              <a:solidFill>
                <a:prstClr val="black"/>
              </a:solidFill>
              <a:latin typeface="Calibri"/>
            </a:endParaRPr>
          </a:p>
        </p:txBody>
      </p:sp>
      <p:sp>
        <p:nvSpPr>
          <p:cNvPr id="19" name="Rectangle 18">
            <a:extLst>
              <a:ext uri="{FF2B5EF4-FFF2-40B4-BE49-F238E27FC236}">
                <a16:creationId xmlns:a16="http://schemas.microsoft.com/office/drawing/2014/main" id="{6811AAA2-288C-8B43-94E5-372064F7F663}"/>
              </a:ext>
            </a:extLst>
          </p:cNvPr>
          <p:cNvSpPr>
            <a:spLocks noChangeArrowheads="1"/>
          </p:cNvSpPr>
          <p:nvPr/>
        </p:nvSpPr>
        <p:spPr bwMode="auto">
          <a:xfrm>
            <a:off x="3962400" y="1088231"/>
            <a:ext cx="2487216" cy="106182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000000"/>
                </a:solidFill>
                <a:latin typeface="Times New Roman" panose="02020603050405020304" pitchFamily="18" charset="0"/>
                <a:ea typeface="SimSun" panose="02010600030101010101" pitchFamily="2" charset="-122"/>
              </a:rPr>
              <a:t>Sự phân biệt chỉ mang tính tương đối</a:t>
            </a:r>
            <a:endParaRPr lang="en-US" altLang="vi-VN" sz="2100" b="1">
              <a:solidFill>
                <a:srgbClr val="000000"/>
              </a:solidFill>
              <a:latin typeface="Arial" panose="020B0604020202020204" pitchFamily="34" charset="0"/>
              <a:ea typeface="SimSun" panose="02010600030101010101" pitchFamily="2" charset="-122"/>
            </a:endParaRPr>
          </a:p>
        </p:txBody>
      </p:sp>
      <p:sp>
        <p:nvSpPr>
          <p:cNvPr id="21" name="TextBox 20">
            <a:extLst>
              <a:ext uri="{FF2B5EF4-FFF2-40B4-BE49-F238E27FC236}">
                <a16:creationId xmlns:a16="http://schemas.microsoft.com/office/drawing/2014/main" id="{12B315E3-5683-2947-8B7A-D04CF053133E}"/>
              </a:ext>
            </a:extLst>
          </p:cNvPr>
          <p:cNvSpPr txBox="1"/>
          <p:nvPr/>
        </p:nvSpPr>
        <p:spPr>
          <a:xfrm>
            <a:off x="2437210" y="1568053"/>
            <a:ext cx="1600200" cy="415498"/>
          </a:xfrm>
          <a:prstGeom prst="rect">
            <a:avLst/>
          </a:prstGeom>
          <a:noFill/>
        </p:spPr>
        <p:txBody>
          <a:bodyPr>
            <a:spAutoFit/>
          </a:bodyPr>
          <a:lstStyle/>
          <a:p>
            <a:pPr algn="ctr">
              <a:defRPr/>
            </a:pPr>
            <a:r>
              <a:rPr lang="en-US" sz="2100" b="1"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RA</a:t>
            </a:r>
          </a:p>
        </p:txBody>
      </p:sp>
      <p:sp>
        <p:nvSpPr>
          <p:cNvPr id="22" name="TextBox 21">
            <a:extLst>
              <a:ext uri="{FF2B5EF4-FFF2-40B4-BE49-F238E27FC236}">
                <a16:creationId xmlns:a16="http://schemas.microsoft.com/office/drawing/2014/main" id="{6E1BE10F-81D0-A94C-BBB1-BD5BDD578978}"/>
              </a:ext>
            </a:extLst>
          </p:cNvPr>
          <p:cNvSpPr txBox="1"/>
          <p:nvPr/>
        </p:nvSpPr>
        <p:spPr>
          <a:xfrm>
            <a:off x="2346722" y="3228975"/>
            <a:ext cx="1781175" cy="415498"/>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effectLst>
                  <a:outerShdw blurRad="38100" dist="38100" dir="2700000" algn="tl">
                    <a:srgbClr val="C0C0C0"/>
                  </a:outerShdw>
                </a:effectLst>
                <a:latin typeface="Times New Roman" panose="02020603050405020304" pitchFamily="18" charset="0"/>
              </a:rPr>
              <a:t>TÁC ĐỘNG</a:t>
            </a:r>
          </a:p>
        </p:txBody>
      </p:sp>
      <p:sp>
        <p:nvSpPr>
          <p:cNvPr id="23" name="Rectangle 22">
            <a:extLst>
              <a:ext uri="{FF2B5EF4-FFF2-40B4-BE49-F238E27FC236}">
                <a16:creationId xmlns:a16="http://schemas.microsoft.com/office/drawing/2014/main" id="{7B7D036C-FC2B-434C-B7AD-84BED9DE0000}"/>
              </a:ext>
            </a:extLst>
          </p:cNvPr>
          <p:cNvSpPr>
            <a:spLocks noChangeArrowheads="1"/>
          </p:cNvSpPr>
          <p:nvPr/>
        </p:nvSpPr>
        <p:spPr bwMode="auto">
          <a:xfrm>
            <a:off x="1706166" y="252413"/>
            <a:ext cx="6123384" cy="46166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400" b="1" kern="0" dirty="0" err="1">
                <a:solidFill>
                  <a:prstClr val="black"/>
                </a:solidFill>
                <a:latin typeface="Times New Roman" panose="02020603050405020304" pitchFamily="18" charset="0"/>
                <a:cs typeface="Times New Roman" panose="02020603050405020304" pitchFamily="18" charset="0"/>
              </a:rPr>
              <a:t>Mối</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quan</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hệ</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giữa</a:t>
            </a:r>
            <a:r>
              <a:rPr lang="en-US" sz="2400" b="1" kern="0" dirty="0">
                <a:solidFill>
                  <a:prstClr val="black"/>
                </a:solidFill>
                <a:latin typeface="Times New Roman" panose="02020603050405020304" pitchFamily="18" charset="0"/>
                <a:cs typeface="Times New Roman" panose="02020603050405020304" pitchFamily="18" charset="0"/>
              </a:rPr>
              <a:t> </a:t>
            </a:r>
            <a:r>
              <a:rPr lang="vi-VN" sz="2400" b="1" kern="0" dirty="0">
                <a:solidFill>
                  <a:prstClr val="black"/>
                </a:solidFill>
                <a:latin typeface="Times New Roman" panose="02020603050405020304" pitchFamily="18" charset="0"/>
                <a:cs typeface="Times New Roman" panose="02020603050405020304" pitchFamily="18" charset="0"/>
              </a:rPr>
              <a:t>nguyên nhân – kết quả</a:t>
            </a:r>
            <a:endParaRPr lang="en-US" sz="2400" b="1" kern="0" dirty="0">
              <a:solidFill>
                <a:prstClr val="black"/>
              </a:solidFill>
              <a:latin typeface="Arial" panose="020B0604020202020204" pitchFamily="34" charset="0"/>
            </a:endParaRPr>
          </a:p>
        </p:txBody>
      </p:sp>
      <p:cxnSp>
        <p:nvCxnSpPr>
          <p:cNvPr id="25" name="Straight Connector 24">
            <a:extLst>
              <a:ext uri="{FF2B5EF4-FFF2-40B4-BE49-F238E27FC236}">
                <a16:creationId xmlns:a16="http://schemas.microsoft.com/office/drawing/2014/main" id="{D8F525CE-3F04-1A4A-916C-518CBC080A08}"/>
              </a:ext>
            </a:extLst>
          </p:cNvPr>
          <p:cNvCxnSpPr/>
          <p:nvPr/>
        </p:nvCxnSpPr>
        <p:spPr>
          <a:xfrm>
            <a:off x="1546622"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81C47CE7-21B9-834F-8C59-84D693A0FCA9}"/>
              </a:ext>
            </a:extLst>
          </p:cNvPr>
          <p:cNvSpPr>
            <a:spLocks noGrp="1"/>
          </p:cNvSpPr>
          <p:nvPr>
            <p:ph type="dt" sz="quarter" idx="10"/>
          </p:nvPr>
        </p:nvSpPr>
        <p:spPr/>
        <p:txBody>
          <a:bodyPr/>
          <a:lstStyle/>
          <a:p>
            <a:pPr>
              <a:defRPr/>
            </a:pPr>
            <a:fld id="{16E14BF1-156B-A24C-BF78-0E3076759042}" type="datetime1">
              <a:rPr lang="vi-VN"/>
              <a:pPr>
                <a:defRPr/>
              </a:pPr>
              <a:t>11/03/2022</a:t>
            </a:fld>
            <a:endParaRPr lang="en-US"/>
          </a:p>
        </p:txBody>
      </p:sp>
      <p:sp>
        <p:nvSpPr>
          <p:cNvPr id="3" name="Footer Placeholder 2">
            <a:extLst>
              <a:ext uri="{FF2B5EF4-FFF2-40B4-BE49-F238E27FC236}">
                <a16:creationId xmlns:a16="http://schemas.microsoft.com/office/drawing/2014/main" id="{824EF5F2-C334-4442-8BD2-EC26EAAE0464}"/>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0546" name="Slide Number Placeholder 3">
            <a:extLst>
              <a:ext uri="{FF2B5EF4-FFF2-40B4-BE49-F238E27FC236}">
                <a16:creationId xmlns:a16="http://schemas.microsoft.com/office/drawing/2014/main" id="{F1A9AAD4-8B6C-B746-95D7-B3C39D50D02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4635A19-CE1A-7D4A-A319-5610018C0E9A}" type="slidenum">
              <a:rPr lang="en-US" altLang="vi-VN" smtClean="0">
                <a:solidFill>
                  <a:srgbClr val="000000"/>
                </a:solidFill>
              </a:rPr>
              <a:pPr/>
              <a:t>101</a:t>
            </a:fld>
            <a:endParaRPr lang="en-US" altLang="vi-VN">
              <a:solidFill>
                <a:srgbClr val="000000"/>
              </a:solidFill>
            </a:endParaRPr>
          </a:p>
        </p:txBody>
      </p:sp>
      <p:sp>
        <p:nvSpPr>
          <p:cNvPr id="5" name="TextBox 4">
            <a:extLst>
              <a:ext uri="{FF2B5EF4-FFF2-40B4-BE49-F238E27FC236}">
                <a16:creationId xmlns:a16="http://schemas.microsoft.com/office/drawing/2014/main" id="{CDA13713-E15C-3F4E-9A59-8D94A5732666}"/>
              </a:ext>
            </a:extLst>
          </p:cNvPr>
          <p:cNvSpPr txBox="1"/>
          <p:nvPr/>
        </p:nvSpPr>
        <p:spPr>
          <a:xfrm>
            <a:off x="1159669" y="3814763"/>
            <a:ext cx="6582966" cy="646331"/>
          </a:xfrm>
          <a:prstGeom prst="rect">
            <a:avLst/>
          </a:prstGeom>
          <a:solidFill>
            <a:schemeClr val="accent4">
              <a:lumMod val="20000"/>
              <a:lumOff val="80000"/>
            </a:schemeClr>
          </a:solidFill>
        </p:spPr>
        <p:txBody>
          <a:bodyPr>
            <a:spAutoFit/>
          </a:bodyPr>
          <a:lstStyle/>
          <a:p>
            <a:pPr algn="ctr">
              <a:defRPr/>
            </a:pPr>
            <a:r>
              <a:rPr lang="vi-VN" b="1" dirty="0">
                <a:solidFill>
                  <a:srgbClr val="FF0000"/>
                </a:solidFill>
              </a:rPr>
              <a:t>Một nguyên nhân có thể sinh ra nhiều kết quả, </a:t>
            </a:r>
          </a:p>
          <a:p>
            <a:pPr algn="ctr">
              <a:defRPr/>
            </a:pPr>
            <a:r>
              <a:rPr lang="vi-VN" b="1" dirty="0">
                <a:solidFill>
                  <a:srgbClr val="FF0000"/>
                </a:solidFill>
              </a:rPr>
              <a:t>Một kết quả có thể do nhiều nguyên nhân sinh ra</a:t>
            </a:r>
          </a:p>
        </p:txBody>
      </p:sp>
    </p:spTree>
    <p:extLst>
      <p:ext uri="{BB962C8B-B14F-4D97-AF65-F5344CB8AC3E}">
        <p14:creationId xmlns:p14="http://schemas.microsoft.com/office/powerpoint/2010/main" val="235838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19"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8" name="Rectangle 2">
            <a:extLst>
              <a:ext uri="{FF2B5EF4-FFF2-40B4-BE49-F238E27FC236}">
                <a16:creationId xmlns:a16="http://schemas.microsoft.com/office/drawing/2014/main" id="{B2C7BBFB-0BCC-3647-8CF7-18A94CCD103E}"/>
              </a:ext>
            </a:extLst>
          </p:cNvPr>
          <p:cNvSpPr>
            <a:spLocks noGrp="1"/>
          </p:cNvSpPr>
          <p:nvPr>
            <p:ph type="title"/>
          </p:nvPr>
        </p:nvSpPr>
        <p:spPr>
          <a:xfrm>
            <a:off x="457200" y="171450"/>
            <a:ext cx="8437960" cy="4686300"/>
          </a:xfrm>
        </p:spPr>
        <p:txBody>
          <a:bodyPr/>
          <a:lstStyle/>
          <a:p>
            <a:pPr algn="l" eaLnBrk="1" hangingPunct="1"/>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Phân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biệt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nhân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cớ</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kiện</a:t>
            </a:r>
            <a:br>
              <a:rPr lang="en-US" altLang="vi-VN" dirty="0">
                <a:latin typeface="Times New Roman" panose="02020603050405020304" pitchFamily="18" charset="0"/>
                <a:ea typeface="Times New Roman" panose="02020603050405020304" pitchFamily="18" charset="0"/>
                <a:cs typeface="Times New Roman" panose="02020603050405020304" pitchFamily="18" charset="0"/>
              </a:rPr>
            </a:br>
            <a:br>
              <a:rPr lang="en-US" altLang="vi-VN" dirty="0">
                <a:latin typeface="Times New Roman" panose="02020603050405020304" pitchFamily="18" charset="0"/>
                <a:ea typeface="Times New Roman" panose="02020603050405020304" pitchFamily="18" charset="0"/>
                <a:cs typeface="Times New Roman" panose="02020603050405020304" pitchFamily="18" charset="0"/>
              </a:rPr>
            </a:b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trực</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sinh</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quả</a:t>
            </a:r>
            <a:br>
              <a:rPr lang="en-US" altLang="vi-VN" dirty="0">
                <a:latin typeface="Times New Roman" panose="02020603050405020304" pitchFamily="18" charset="0"/>
                <a:ea typeface="Times New Roman" panose="02020603050405020304" pitchFamily="18" charset="0"/>
                <a:cs typeface="Times New Roman" panose="02020603050405020304" pitchFamily="18" charset="0"/>
              </a:rPr>
            </a:br>
            <a:br>
              <a:rPr lang="en-US" altLang="vi-VN" dirty="0">
                <a:latin typeface="Times New Roman" panose="02020603050405020304" pitchFamily="18" charset="0"/>
                <a:ea typeface="Times New Roman" panose="02020603050405020304" pitchFamily="18" charset="0"/>
                <a:cs typeface="Times New Roman" panose="02020603050405020304" pitchFamily="18" charset="0"/>
              </a:rPr>
            </a:b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cớ</a:t>
            </a: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xuất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hiện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đồng</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thời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nhân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nhưng</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nó</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chỉ</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quan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hệ</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bề</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ngoài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ngẫu</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nhiên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chứ</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sinh</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a:t>
            </a:r>
            <a:br>
              <a:rPr lang="en-US" altLang="vi-VN" dirty="0">
                <a:latin typeface="Times New Roman" panose="02020603050405020304" pitchFamily="18" charset="0"/>
                <a:ea typeface="Times New Roman" panose="02020603050405020304" pitchFamily="18" charset="0"/>
                <a:cs typeface="Times New Roman" panose="02020603050405020304" pitchFamily="18" charset="0"/>
              </a:rPr>
            </a:br>
            <a:br>
              <a:rPr lang="en-US" altLang="vi-VN" dirty="0">
                <a:latin typeface="Times New Roman" panose="02020603050405020304" pitchFamily="18" charset="0"/>
                <a:ea typeface="Times New Roman" panose="02020603050405020304" pitchFamily="18" charset="0"/>
                <a:cs typeface="Times New Roman" panose="02020603050405020304" pitchFamily="18" charset="0"/>
              </a:rPr>
            </a:b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Điều</a:t>
            </a: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kiện</a:t>
            </a:r>
            <a:r>
              <a:rPr lang="en-US" altLang="vi-VN"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là</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cái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gắn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liền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nhân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tác</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động</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vào</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nguyên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nhân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làm</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cho</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đời</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nhanh</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hay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chậm</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nhưng</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điều</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kiện</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không</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trực</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tiếp</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sinh</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ra</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altLang="vi-VN" dirty="0">
                <a:latin typeface="Times New Roman" panose="02020603050405020304" pitchFamily="18" charset="0"/>
                <a:ea typeface="Times New Roman" panose="02020603050405020304" pitchFamily="18" charset="0"/>
                <a:cs typeface="Times New Roman" panose="02020603050405020304" pitchFamily="18" charset="0"/>
              </a:rPr>
              <a:t>.</a:t>
            </a:r>
            <a:endParaRPr lang="en-US" altLang="vi-VN" dirty="0"/>
          </a:p>
        </p:txBody>
      </p:sp>
      <p:sp>
        <p:nvSpPr>
          <p:cNvPr id="151554" name="Date Placeholder 1">
            <a:extLst>
              <a:ext uri="{FF2B5EF4-FFF2-40B4-BE49-F238E27FC236}">
                <a16:creationId xmlns:a16="http://schemas.microsoft.com/office/drawing/2014/main" id="{7FE1A973-B255-8448-B489-21F37D631F5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41D8AAA-39FE-4249-B42F-933C3A884B9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51555" name="Footer Placeholder 2">
            <a:extLst>
              <a:ext uri="{FF2B5EF4-FFF2-40B4-BE49-F238E27FC236}">
                <a16:creationId xmlns:a16="http://schemas.microsoft.com/office/drawing/2014/main" id="{C7DD1449-B124-C144-8237-065A6944706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51556" name="Slide Number Placeholder 3">
            <a:extLst>
              <a:ext uri="{FF2B5EF4-FFF2-40B4-BE49-F238E27FC236}">
                <a16:creationId xmlns:a16="http://schemas.microsoft.com/office/drawing/2014/main" id="{17667C55-DD7B-4542-8A5A-13D346AE363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780C31C-80CE-3A4F-B810-87A8DD39A480}" type="slidenum">
              <a:rPr lang="en-US" altLang="vi-VN" smtClean="0">
                <a:solidFill>
                  <a:srgbClr val="1F5281"/>
                </a:solidFill>
                <a:latin typeface="Arial" panose="020B0604020202020204" pitchFamily="34" charset="0"/>
              </a:rPr>
              <a:pPr algn="ctr"/>
              <a:t>102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16166840"/>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80258"/>
                                        </p:tgtEl>
                                        <p:attrNameLst>
                                          <p:attrName>style.visibility</p:attrName>
                                        </p:attrNameLst>
                                      </p:cBhvr>
                                      <p:to>
                                        <p:strVal val="visible"/>
                                      </p:to>
                                    </p:set>
                                    <p:animEffect transition="in" filter="fade">
                                      <p:cBhvr>
                                        <p:cTn id="7" dur="800" decel="100000"/>
                                        <p:tgtEl>
                                          <p:spTgt spid="480258"/>
                                        </p:tgtEl>
                                      </p:cBhvr>
                                    </p:animEffect>
                                    <p:anim calcmode="lin" valueType="num">
                                      <p:cBhvr>
                                        <p:cTn id="8" dur="800" decel="100000" fill="hold"/>
                                        <p:tgtEl>
                                          <p:spTgt spid="480258"/>
                                        </p:tgtEl>
                                        <p:attrNameLst>
                                          <p:attrName>style.rotation</p:attrName>
                                        </p:attrNameLst>
                                      </p:cBhvr>
                                      <p:tavLst>
                                        <p:tav tm="0">
                                          <p:val>
                                            <p:fltVal val="-90"/>
                                          </p:val>
                                        </p:tav>
                                        <p:tav tm="100000">
                                          <p:val>
                                            <p:fltVal val="0"/>
                                          </p:val>
                                        </p:tav>
                                      </p:tavLst>
                                    </p:anim>
                                    <p:anim calcmode="lin" valueType="num">
                                      <p:cBhvr>
                                        <p:cTn id="9" dur="800" decel="100000" fill="hold"/>
                                        <p:tgtEl>
                                          <p:spTgt spid="480258"/>
                                        </p:tgtEl>
                                        <p:attrNameLst>
                                          <p:attrName>ppt_x</p:attrName>
                                        </p:attrNameLst>
                                      </p:cBhvr>
                                      <p:tavLst>
                                        <p:tav tm="0">
                                          <p:val>
                                            <p:strVal val="#ppt_x+0.4"/>
                                          </p:val>
                                        </p:tav>
                                        <p:tav tm="100000">
                                          <p:val>
                                            <p:strVal val="#ppt_x-0.05"/>
                                          </p:val>
                                        </p:tav>
                                      </p:tavLst>
                                    </p:anim>
                                    <p:anim calcmode="lin" valueType="num">
                                      <p:cBhvr>
                                        <p:cTn id="10" dur="800" decel="100000" fill="hold"/>
                                        <p:tgtEl>
                                          <p:spTgt spid="48025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8025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8025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6675EF-6A49-5F43-9D81-96C3ACB3B069}"/>
              </a:ext>
            </a:extLst>
          </p:cNvPr>
          <p:cNvSpPr/>
          <p:nvPr/>
        </p:nvSpPr>
        <p:spPr>
          <a:xfrm>
            <a:off x="965597" y="1209675"/>
            <a:ext cx="7823597" cy="938213"/>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buFont typeface="Wingdings" panose="05000000000000000000" pitchFamily="2" charset="2"/>
              <a:buChar char="Ø"/>
              <a:defRPr/>
            </a:pPr>
            <a:r>
              <a:rPr lang="en-US" sz="2100" b="1" dirty="0" err="1">
                <a:solidFill>
                  <a:srgbClr val="000000"/>
                </a:solidFill>
                <a:latin typeface="Times New Roman" panose="02020603050405020304" pitchFamily="18" charset="0"/>
              </a:rPr>
              <a:t>Muốn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nhận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thức</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được</a:t>
            </a:r>
            <a:r>
              <a:rPr lang="en-US" sz="2100" b="1" dirty="0">
                <a:solidFill>
                  <a:srgbClr val="000000"/>
                </a:solidFill>
                <a:latin typeface="Times New Roman" panose="02020603050405020304" pitchFamily="18" charset="0"/>
              </a:rPr>
              <a:t> SV, HT </a:t>
            </a:r>
            <a:r>
              <a:rPr lang="en-US" sz="2100" b="1" dirty="0" err="1">
                <a:solidFill>
                  <a:srgbClr val="000000"/>
                </a:solidFill>
                <a:latin typeface="Times New Roman" panose="02020603050405020304" pitchFamily="18" charset="0"/>
              </a:rPr>
              <a:t>cần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tìm</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ra</a:t>
            </a:r>
            <a:r>
              <a:rPr lang="en-US" sz="2100" b="1" dirty="0">
                <a:solidFill>
                  <a:srgbClr val="000000"/>
                </a:solidFill>
                <a:latin typeface="Times New Roman" panose="02020603050405020304" pitchFamily="18" charset="0"/>
              </a:rPr>
              <a:t> NN </a:t>
            </a:r>
            <a:r>
              <a:rPr lang="en-US" sz="2100" b="1" dirty="0" err="1">
                <a:solidFill>
                  <a:srgbClr val="000000"/>
                </a:solidFill>
                <a:latin typeface="Times New Roman" panose="02020603050405020304" pitchFamily="18" charset="0"/>
              </a:rPr>
              <a:t>xuất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hiện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của</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nó</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muốn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loại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bỏ</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một</a:t>
            </a:r>
            <a:r>
              <a:rPr lang="en-US" sz="2100" b="1" dirty="0">
                <a:solidFill>
                  <a:srgbClr val="000000"/>
                </a:solidFill>
                <a:latin typeface="Times New Roman" panose="02020603050405020304" pitchFamily="18" charset="0"/>
              </a:rPr>
              <a:t> SV, HT </a:t>
            </a:r>
            <a:r>
              <a:rPr lang="en-US" sz="2100" b="1" dirty="0" err="1">
                <a:solidFill>
                  <a:srgbClr val="000000"/>
                </a:solidFill>
                <a:latin typeface="Times New Roman" panose="02020603050405020304" pitchFamily="18" charset="0"/>
              </a:rPr>
              <a:t>không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cần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thiết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cần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loại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bỏ</a:t>
            </a:r>
            <a:r>
              <a:rPr lang="en-US" sz="2100" b="1" dirty="0">
                <a:solidFill>
                  <a:srgbClr val="000000"/>
                </a:solidFill>
                <a:latin typeface="Times New Roman" panose="02020603050405020304" pitchFamily="18" charset="0"/>
              </a:rPr>
              <a:t> NN </a:t>
            </a:r>
            <a:r>
              <a:rPr lang="en-US" sz="2100" b="1" dirty="0" err="1">
                <a:solidFill>
                  <a:srgbClr val="000000"/>
                </a:solidFill>
                <a:latin typeface="Times New Roman" panose="02020603050405020304" pitchFamily="18" charset="0"/>
              </a:rPr>
              <a:t>sinh</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ra</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nó</a:t>
            </a:r>
            <a:r>
              <a:rPr lang="en-US" sz="2100" b="1" dirty="0">
                <a:solidFill>
                  <a:srgbClr val="000000"/>
                </a:solidFill>
                <a:latin typeface="Times New Roman" panose="02020603050405020304" pitchFamily="18" charset="0"/>
              </a:rPr>
              <a:t>.</a:t>
            </a:r>
            <a:endParaRPr lang="en-US" sz="2100" b="1" dirty="0">
              <a:solidFill>
                <a:srgbClr val="000000"/>
              </a:solidFill>
            </a:endParaRPr>
          </a:p>
        </p:txBody>
      </p:sp>
      <p:sp>
        <p:nvSpPr>
          <p:cNvPr id="9" name="Rectangle 8">
            <a:extLst>
              <a:ext uri="{FF2B5EF4-FFF2-40B4-BE49-F238E27FC236}">
                <a16:creationId xmlns:a16="http://schemas.microsoft.com/office/drawing/2014/main" id="{177F44F7-211B-2A4F-BA50-0903D1555542}"/>
              </a:ext>
            </a:extLst>
          </p:cNvPr>
          <p:cNvSpPr/>
          <p:nvPr/>
        </p:nvSpPr>
        <p:spPr>
          <a:xfrm>
            <a:off x="944166" y="3552825"/>
            <a:ext cx="7823597" cy="938213"/>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Ø"/>
              <a:defRPr/>
            </a:pPr>
            <a:r>
              <a:rPr lang="en-US" altLang="vi-VN" sz="2100" b="1">
                <a:solidFill>
                  <a:srgbClr val="000000"/>
                </a:solidFill>
                <a:latin typeface="Times New Roman" panose="02020603050405020304" pitchFamily="18" charset="0"/>
              </a:rPr>
              <a:t>Phải phân loại nguyên nhân để để có phương pháp giải quyết đúng đắn, phù hợp với mỗi trường hợp cụ thể. </a:t>
            </a:r>
          </a:p>
        </p:txBody>
      </p:sp>
      <p:sp>
        <p:nvSpPr>
          <p:cNvPr id="10" name="Rectangle 9">
            <a:extLst>
              <a:ext uri="{FF2B5EF4-FFF2-40B4-BE49-F238E27FC236}">
                <a16:creationId xmlns:a16="http://schemas.microsoft.com/office/drawing/2014/main" id="{AD2F2BE6-76D2-8742-9B8F-3CDE0C24B29A}"/>
              </a:ext>
            </a:extLst>
          </p:cNvPr>
          <p:cNvSpPr/>
          <p:nvPr/>
        </p:nvSpPr>
        <p:spPr>
          <a:xfrm>
            <a:off x="947738" y="2389585"/>
            <a:ext cx="7823597" cy="938213"/>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buFont typeface="Wingdings" panose="05000000000000000000" pitchFamily="2" charset="2"/>
              <a:buChar char="Ø"/>
              <a:defRPr/>
            </a:pPr>
            <a:r>
              <a:rPr lang="en-US" sz="2100" b="1" dirty="0" err="1">
                <a:solidFill>
                  <a:srgbClr val="000000"/>
                </a:solidFill>
                <a:latin typeface="Times New Roman" panose="02020603050405020304" pitchFamily="18" charset="0"/>
              </a:rPr>
              <a:t>Để</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xác</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định</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phương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hướng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đúng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cho</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hoạt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động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thực</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tiễn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cần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xem</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xét</a:t>
            </a:r>
            <a:r>
              <a:rPr lang="en-US" sz="2100" b="1" dirty="0">
                <a:solidFill>
                  <a:srgbClr val="000000"/>
                </a:solidFill>
                <a:latin typeface="Times New Roman" panose="02020603050405020304" pitchFamily="18" charset="0"/>
              </a:rPr>
              <a:t> SV,HT </a:t>
            </a:r>
            <a:r>
              <a:rPr lang="en-US" sz="2100" b="1" dirty="0" err="1">
                <a:solidFill>
                  <a:srgbClr val="000000"/>
                </a:solidFill>
                <a:latin typeface="Times New Roman" panose="02020603050405020304" pitchFamily="18" charset="0"/>
              </a:rPr>
              <a:t>trong</a:t>
            </a:r>
            <a:r>
              <a:rPr lang="en-US" sz="2100" b="1" dirty="0">
                <a:solidFill>
                  <a:srgbClr val="000000"/>
                </a:solidFill>
                <a:latin typeface="Times New Roman" panose="02020603050405020304" pitchFamily="18" charset="0"/>
              </a:rPr>
              <a:t> MQH </a:t>
            </a:r>
            <a:r>
              <a:rPr lang="en-US" sz="2100" b="1" dirty="0" err="1">
                <a:solidFill>
                  <a:srgbClr val="000000"/>
                </a:solidFill>
                <a:latin typeface="Times New Roman" panose="02020603050405020304" pitchFamily="18" charset="0"/>
              </a:rPr>
              <a:t>mà</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nó</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giữ</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vai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trò</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là</a:t>
            </a:r>
            <a:r>
              <a:rPr lang="en-US" sz="2100" b="1" dirty="0">
                <a:solidFill>
                  <a:srgbClr val="000000"/>
                </a:solidFill>
                <a:latin typeface="Times New Roman" panose="02020603050405020304" pitchFamily="18" charset="0"/>
              </a:rPr>
              <a:t> KQ, </a:t>
            </a:r>
            <a:r>
              <a:rPr lang="en-US" sz="2100" b="1" dirty="0" err="1">
                <a:solidFill>
                  <a:srgbClr val="000000"/>
                </a:solidFill>
                <a:latin typeface="Times New Roman" panose="02020603050405020304" pitchFamily="18" charset="0"/>
              </a:rPr>
              <a:t>cũng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như</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trong</a:t>
            </a:r>
            <a:r>
              <a:rPr lang="en-US" sz="2100" b="1" dirty="0">
                <a:solidFill>
                  <a:srgbClr val="000000"/>
                </a:solidFill>
                <a:latin typeface="Times New Roman" panose="02020603050405020304" pitchFamily="18" charset="0"/>
              </a:rPr>
              <a:t> MQH </a:t>
            </a:r>
            <a:r>
              <a:rPr lang="en-US" sz="2100" b="1" dirty="0" err="1">
                <a:solidFill>
                  <a:srgbClr val="000000"/>
                </a:solidFill>
                <a:latin typeface="Times New Roman" panose="02020603050405020304" pitchFamily="18" charset="0"/>
              </a:rPr>
              <a:t>mà</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nó</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giữ</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vai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trò</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là</a:t>
            </a:r>
            <a:r>
              <a:rPr lang="en-US" sz="2100" b="1" dirty="0">
                <a:solidFill>
                  <a:srgbClr val="000000"/>
                </a:solidFill>
                <a:latin typeface="Times New Roman" panose="02020603050405020304" pitchFamily="18" charset="0"/>
              </a:rPr>
              <a:t> NN </a:t>
            </a:r>
            <a:r>
              <a:rPr lang="en-US" sz="2100" b="1" dirty="0" err="1">
                <a:solidFill>
                  <a:srgbClr val="000000"/>
                </a:solidFill>
                <a:latin typeface="Times New Roman" panose="02020603050405020304" pitchFamily="18" charset="0"/>
              </a:rPr>
              <a:t>sinh</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ra</a:t>
            </a:r>
            <a:r>
              <a:rPr lang="en-US" sz="2100" b="1" dirty="0">
                <a:solidFill>
                  <a:srgbClr val="000000"/>
                </a:solidFill>
                <a:latin typeface="Times New Roman" panose="02020603050405020304" pitchFamily="18" charset="0"/>
              </a:rPr>
              <a:t> KQ</a:t>
            </a:r>
            <a:endParaRPr lang="en-US" sz="2100" b="1" dirty="0">
              <a:solidFill>
                <a:srgbClr val="000000"/>
              </a:solidFill>
            </a:endParaRPr>
          </a:p>
        </p:txBody>
      </p:sp>
      <p:sp>
        <p:nvSpPr>
          <p:cNvPr id="152580" name="Text Box 2">
            <a:extLst>
              <a:ext uri="{FF2B5EF4-FFF2-40B4-BE49-F238E27FC236}">
                <a16:creationId xmlns:a16="http://schemas.microsoft.com/office/drawing/2014/main" id="{6E34E4AA-9383-AC4F-8AB2-8E676E965CB1}"/>
              </a:ext>
            </a:extLst>
          </p:cNvPr>
          <p:cNvSpPr txBox="1">
            <a:spLocks noChangeArrowheads="1"/>
          </p:cNvSpPr>
          <p:nvPr/>
        </p:nvSpPr>
        <p:spPr bwMode="auto">
          <a:xfrm>
            <a:off x="1129904" y="217885"/>
            <a:ext cx="50768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13" name="Straight Connector 12">
            <a:extLst>
              <a:ext uri="{FF2B5EF4-FFF2-40B4-BE49-F238E27FC236}">
                <a16:creationId xmlns:a16="http://schemas.microsoft.com/office/drawing/2014/main" id="{84FE4161-1BC5-404E-8B51-11391C5CD3DB}"/>
              </a:ext>
            </a:extLst>
          </p:cNvPr>
          <p:cNvCxnSpPr/>
          <p:nvPr/>
        </p:nvCxnSpPr>
        <p:spPr>
          <a:xfrm>
            <a:off x="1494235" y="17860"/>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52582" name="Date Placeholder 1">
            <a:extLst>
              <a:ext uri="{FF2B5EF4-FFF2-40B4-BE49-F238E27FC236}">
                <a16:creationId xmlns:a16="http://schemas.microsoft.com/office/drawing/2014/main" id="{F0E637AA-9730-F542-90E3-AD3DE230426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91BEB5D-28AC-5B48-9D61-321C99B6BC0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52583" name="Footer Placeholder 2">
            <a:extLst>
              <a:ext uri="{FF2B5EF4-FFF2-40B4-BE49-F238E27FC236}">
                <a16:creationId xmlns:a16="http://schemas.microsoft.com/office/drawing/2014/main" id="{4ABA74A4-A876-D14A-8371-D899E9C2EDBC}"/>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52584" name="Slide Number Placeholder 3">
            <a:extLst>
              <a:ext uri="{FF2B5EF4-FFF2-40B4-BE49-F238E27FC236}">
                <a16:creationId xmlns:a16="http://schemas.microsoft.com/office/drawing/2014/main" id="{BF0E8EE9-0C79-9245-91F7-1A719CAFC3A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C4BCF66-820D-2A47-93BC-A14BF21B35BC}" type="slidenum">
              <a:rPr lang="en-US" altLang="vi-VN" smtClean="0">
                <a:solidFill>
                  <a:srgbClr val="1F5281"/>
                </a:solidFill>
                <a:latin typeface="Arial" panose="020B0604020202020204" pitchFamily="34" charset="0"/>
              </a:rPr>
              <a:pPr algn="ctr"/>
              <a:t>103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765792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D65499-B08D-DA48-8F46-97444F35F680}"/>
              </a:ext>
            </a:extLst>
          </p:cNvPr>
          <p:cNvSpPr txBox="1">
            <a:spLocks/>
          </p:cNvSpPr>
          <p:nvPr/>
        </p:nvSpPr>
        <p:spPr bwMode="black">
          <a:xfrm>
            <a:off x="977504" y="-155972"/>
            <a:ext cx="7496175" cy="9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400" i="0" dirty="0">
                <a:solidFill>
                  <a:srgbClr val="000000"/>
                </a:solidFill>
                <a:latin typeface="Times New Roman" pitchFamily="18" charset="0"/>
                <a:ea typeface="Tahoma" pitchFamily="34" charset="0"/>
                <a:cs typeface="Times New Roman" pitchFamily="18" charset="0"/>
              </a:rPr>
              <a:t>b. </a:t>
            </a:r>
            <a:r>
              <a:rPr lang="en-US" sz="2400" i="0" dirty="0" err="1">
                <a:solidFill>
                  <a:srgbClr val="000000"/>
                </a:solidFill>
                <a:latin typeface="Times New Roman" pitchFamily="18" charset="0"/>
                <a:ea typeface="Tahoma" pitchFamily="34" charset="0"/>
                <a:cs typeface="Times New Roman" pitchFamily="18" charset="0"/>
              </a:rPr>
              <a:t>Các</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cặp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phạm</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trù</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cơ</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bản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của</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phép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biện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chứng</a:t>
            </a:r>
            <a:r>
              <a:rPr lang="en-US" sz="24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153602" name="Text Box 2">
            <a:extLst>
              <a:ext uri="{FF2B5EF4-FFF2-40B4-BE49-F238E27FC236}">
                <a16:creationId xmlns:a16="http://schemas.microsoft.com/office/drawing/2014/main" id="{5419C70A-9BBE-4D43-927F-9D0628DB7293}"/>
              </a:ext>
            </a:extLst>
          </p:cNvPr>
          <p:cNvSpPr txBox="1">
            <a:spLocks noChangeArrowheads="1"/>
          </p:cNvSpPr>
          <p:nvPr/>
        </p:nvSpPr>
        <p:spPr bwMode="auto">
          <a:xfrm>
            <a:off x="322660" y="748903"/>
            <a:ext cx="54340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 Cặp phạm trù bản chất và hiện tượng </a:t>
            </a:r>
          </a:p>
        </p:txBody>
      </p:sp>
      <p:sp>
        <p:nvSpPr>
          <p:cNvPr id="6" name="Rectangle 11">
            <a:extLst>
              <a:ext uri="{FF2B5EF4-FFF2-40B4-BE49-F238E27FC236}">
                <a16:creationId xmlns:a16="http://schemas.microsoft.com/office/drawing/2014/main" id="{2C2D0AC1-8627-FD4A-B08D-4A0A09A740A0}"/>
              </a:ext>
            </a:extLst>
          </p:cNvPr>
          <p:cNvSpPr>
            <a:spLocks noChangeArrowheads="1"/>
          </p:cNvSpPr>
          <p:nvPr/>
        </p:nvSpPr>
        <p:spPr bwMode="auto">
          <a:xfrm>
            <a:off x="322660" y="1117997"/>
            <a:ext cx="6123384" cy="41549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Khái</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niệm</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bản</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chất</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và</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hiện</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tượng</a:t>
            </a:r>
            <a:endParaRPr lang="en-US" sz="2100" b="1" kern="0" dirty="0">
              <a:solidFill>
                <a:prstClr val="black"/>
              </a:solidFill>
              <a:latin typeface="Arial" panose="020B0604020202020204" pitchFamily="34" charset="0"/>
            </a:endParaRPr>
          </a:p>
        </p:txBody>
      </p:sp>
      <p:grpSp>
        <p:nvGrpSpPr>
          <p:cNvPr id="153604" name="Group 6">
            <a:extLst>
              <a:ext uri="{FF2B5EF4-FFF2-40B4-BE49-F238E27FC236}">
                <a16:creationId xmlns:a16="http://schemas.microsoft.com/office/drawing/2014/main" id="{76A05472-EFC0-DA4C-9E00-F75E94F49DF3}"/>
              </a:ext>
            </a:extLst>
          </p:cNvPr>
          <p:cNvGrpSpPr>
            <a:grpSpLocks/>
          </p:cNvGrpSpPr>
          <p:nvPr/>
        </p:nvGrpSpPr>
        <p:grpSpPr bwMode="auto">
          <a:xfrm>
            <a:off x="469107" y="1671638"/>
            <a:ext cx="3889772" cy="2894410"/>
            <a:chOff x="229689" y="1524000"/>
            <a:chExt cx="4141270" cy="4876800"/>
          </a:xfrm>
        </p:grpSpPr>
        <p:sp>
          <p:nvSpPr>
            <p:cNvPr id="153615" name="Freeform 7">
              <a:extLst>
                <a:ext uri="{FF2B5EF4-FFF2-40B4-BE49-F238E27FC236}">
                  <a16:creationId xmlns:a16="http://schemas.microsoft.com/office/drawing/2014/main" id="{0515F8B4-6D64-824E-AF56-FD1AA2BF04EE}"/>
                </a:ext>
              </a:extLst>
            </p:cNvPr>
            <p:cNvSpPr>
              <a:spLocks/>
            </p:cNvSpPr>
            <p:nvPr/>
          </p:nvSpPr>
          <p:spPr bwMode="auto">
            <a:xfrm>
              <a:off x="229689" y="1524000"/>
              <a:ext cx="2968734" cy="768332"/>
            </a:xfrm>
            <a:custGeom>
              <a:avLst/>
              <a:gdLst>
                <a:gd name="T0" fmla="*/ 0 w 3961432"/>
                <a:gd name="T1" fmla="*/ 1740 h 1980716"/>
                <a:gd name="T2" fmla="*/ 46819 w 3961432"/>
                <a:gd name="T3" fmla="*/ 0 h 1980716"/>
                <a:gd name="T4" fmla="*/ 889552 w 3961432"/>
                <a:gd name="T5" fmla="*/ 0 h 1980716"/>
                <a:gd name="T6" fmla="*/ 936370 w 3961432"/>
                <a:gd name="T7" fmla="*/ 1740 h 1980716"/>
                <a:gd name="T8" fmla="*/ 936370 w 3961432"/>
                <a:gd name="T9" fmla="*/ 15657 h 1980716"/>
                <a:gd name="T10" fmla="*/ 889552 w 3961432"/>
                <a:gd name="T11" fmla="*/ 17396 h 1980716"/>
                <a:gd name="T12" fmla="*/ 46819 w 3961432"/>
                <a:gd name="T13" fmla="*/ 17396 h 1980716"/>
                <a:gd name="T14" fmla="*/ 0 w 3961432"/>
                <a:gd name="T15" fmla="*/ 15657 h 1980716"/>
                <a:gd name="T16" fmla="*/ 0 w 3961432"/>
                <a:gd name="T17" fmla="*/ 1740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C0504D"/>
              </a:solidFill>
              <a:miter lim="800000"/>
              <a:headEnd/>
              <a:tailEnd/>
            </a:ln>
          </p:spPr>
          <p:txBody>
            <a:bodyPr lIns="132092" tIns="102565" rIns="132092" bIns="102565"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2400" b="1">
                  <a:solidFill>
                    <a:srgbClr val="000000"/>
                  </a:solidFill>
                  <a:latin typeface="Times New Roman" panose="02020603050405020304" pitchFamily="18" charset="0"/>
                </a:rPr>
                <a:t>Bản chất</a:t>
              </a:r>
              <a:r>
                <a:rPr lang="vi-VN" altLang="vi-VN" sz="2400" b="1">
                  <a:solidFill>
                    <a:srgbClr val="000000"/>
                  </a:solidFill>
                  <a:latin typeface="Times New Roman" panose="02020603050405020304" pitchFamily="18" charset="0"/>
                </a:rPr>
                <a:t> </a:t>
              </a:r>
              <a:endParaRPr lang="en-US" altLang="vi-VN" sz="2400">
                <a:solidFill>
                  <a:srgbClr val="000000"/>
                </a:solidFill>
                <a:latin typeface="Calibri" panose="020F0502020204030204" pitchFamily="34" charset="0"/>
              </a:endParaRPr>
            </a:p>
          </p:txBody>
        </p:sp>
        <p:sp>
          <p:nvSpPr>
            <p:cNvPr id="153616" name="Freeform 8">
              <a:extLst>
                <a:ext uri="{FF2B5EF4-FFF2-40B4-BE49-F238E27FC236}">
                  <a16:creationId xmlns:a16="http://schemas.microsoft.com/office/drawing/2014/main" id="{1BE88025-98F2-AF41-8CC2-AAA282046E4B}"/>
                </a:ext>
              </a:extLst>
            </p:cNvPr>
            <p:cNvSpPr>
              <a:spLocks/>
            </p:cNvSpPr>
            <p:nvPr/>
          </p:nvSpPr>
          <p:spPr bwMode="auto">
            <a:xfrm>
              <a:off x="532986" y="2286000"/>
              <a:ext cx="396988" cy="1485900"/>
            </a:xfrm>
            <a:custGeom>
              <a:avLst/>
              <a:gdLst>
                <a:gd name="T0" fmla="*/ 0 w 396988"/>
                <a:gd name="T1" fmla="*/ 0 h 1485900"/>
                <a:gd name="T2" fmla="*/ 0 w 396988"/>
                <a:gd name="T3" fmla="*/ 1485537 h 1485900"/>
                <a:gd name="T4" fmla="*/ 396143 w 396988"/>
                <a:gd name="T5" fmla="*/ 1485537 h 1485900"/>
                <a:gd name="T6" fmla="*/ 0 60000 65536"/>
                <a:gd name="T7" fmla="*/ 0 60000 65536"/>
                <a:gd name="T8" fmla="*/ 0 60000 65536"/>
                <a:gd name="T9" fmla="*/ 0 w 396988"/>
                <a:gd name="T10" fmla="*/ 0 h 1485900"/>
                <a:gd name="T11" fmla="*/ 396988 w 396988"/>
                <a:gd name="T12" fmla="*/ 1485900 h 1485900"/>
              </a:gdLst>
              <a:ahLst/>
              <a:cxnLst>
                <a:cxn ang="T6">
                  <a:pos x="T0" y="T1"/>
                </a:cxn>
                <a:cxn ang="T7">
                  <a:pos x="T2" y="T3"/>
                </a:cxn>
                <a:cxn ang="T8">
                  <a:pos x="T4" y="T5"/>
                </a:cxn>
              </a:cxnLst>
              <a:rect l="T9" t="T10" r="T11" b="T12"/>
              <a:pathLst>
                <a:path w="396988" h="1485900">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0" name="Freeform 9">
              <a:extLst>
                <a:ext uri="{FF2B5EF4-FFF2-40B4-BE49-F238E27FC236}">
                  <a16:creationId xmlns:a16="http://schemas.microsoft.com/office/drawing/2014/main" id="{31C5A92E-DA95-8541-AE60-49421FE4130C}"/>
                </a:ext>
              </a:extLst>
            </p:cNvPr>
            <p:cNvSpPr/>
            <p:nvPr/>
          </p:nvSpPr>
          <p:spPr>
            <a:xfrm>
              <a:off x="838140" y="2743701"/>
              <a:ext cx="3532819" cy="3657099"/>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74942" tIns="64465" rIns="74942" bIns="64465" spcCol="1270" anchor="ctr"/>
            <a:lstStyle/>
            <a:p>
              <a:pPr algn="just" defTabSz="733425">
                <a:lnSpc>
                  <a:spcPct val="90000"/>
                </a:lnSpc>
                <a:spcAft>
                  <a:spcPct val="35000"/>
                </a:spcAft>
                <a:defRPr/>
              </a:pPr>
              <a:endParaRPr lang="en-US" sz="2400" kern="0" dirty="0">
                <a:solidFill>
                  <a:prstClr val="black">
                    <a:hueOff val="0"/>
                    <a:satOff val="0"/>
                    <a:lumOff val="0"/>
                    <a:alphaOff val="0"/>
                  </a:prstClr>
                </a:solidFill>
                <a:latin typeface="Calibri"/>
              </a:endParaRPr>
            </a:p>
          </p:txBody>
        </p:sp>
      </p:grpSp>
      <p:grpSp>
        <p:nvGrpSpPr>
          <p:cNvPr id="153605" name="Group 10">
            <a:extLst>
              <a:ext uri="{FF2B5EF4-FFF2-40B4-BE49-F238E27FC236}">
                <a16:creationId xmlns:a16="http://schemas.microsoft.com/office/drawing/2014/main" id="{DB62EB24-4D4E-D847-90B8-86A8AF734360}"/>
              </a:ext>
            </a:extLst>
          </p:cNvPr>
          <p:cNvGrpSpPr>
            <a:grpSpLocks/>
          </p:cNvGrpSpPr>
          <p:nvPr/>
        </p:nvGrpSpPr>
        <p:grpSpPr bwMode="auto">
          <a:xfrm>
            <a:off x="4686300" y="1654969"/>
            <a:ext cx="3787379" cy="2944416"/>
            <a:chOff x="4724400" y="1524000"/>
            <a:chExt cx="5048496" cy="4571537"/>
          </a:xfrm>
        </p:grpSpPr>
        <p:sp>
          <p:nvSpPr>
            <p:cNvPr id="153612" name="Freeform 11">
              <a:extLst>
                <a:ext uri="{FF2B5EF4-FFF2-40B4-BE49-F238E27FC236}">
                  <a16:creationId xmlns:a16="http://schemas.microsoft.com/office/drawing/2014/main" id="{D926135D-3BC8-1E42-9FB3-160D9CC037B0}"/>
                </a:ext>
              </a:extLst>
            </p:cNvPr>
            <p:cNvSpPr>
              <a:spLocks/>
            </p:cNvSpPr>
            <p:nvPr/>
          </p:nvSpPr>
          <p:spPr bwMode="auto">
            <a:xfrm>
              <a:off x="4724400" y="1524000"/>
              <a:ext cx="3656628" cy="769009"/>
            </a:xfrm>
            <a:custGeom>
              <a:avLst/>
              <a:gdLst>
                <a:gd name="T0" fmla="*/ 0 w 3961432"/>
                <a:gd name="T1" fmla="*/ 1748 h 1980716"/>
                <a:gd name="T2" fmla="*/ 132729 w 3961432"/>
                <a:gd name="T3" fmla="*/ 0 h 1980716"/>
                <a:gd name="T4" fmla="*/ 2521847 w 3961432"/>
                <a:gd name="T5" fmla="*/ 0 h 1980716"/>
                <a:gd name="T6" fmla="*/ 2654576 w 3961432"/>
                <a:gd name="T7" fmla="*/ 1748 h 1980716"/>
                <a:gd name="T8" fmla="*/ 2654576 w 3961432"/>
                <a:gd name="T9" fmla="*/ 15726 h 1980716"/>
                <a:gd name="T10" fmla="*/ 2521847 w 3961432"/>
                <a:gd name="T11" fmla="*/ 17473 h 1980716"/>
                <a:gd name="T12" fmla="*/ 132729 w 3961432"/>
                <a:gd name="T13" fmla="*/ 17473 h 1980716"/>
                <a:gd name="T14" fmla="*/ 0 w 3961432"/>
                <a:gd name="T15" fmla="*/ 15726 h 1980716"/>
                <a:gd name="T16" fmla="*/ 0 w 3961432"/>
                <a:gd name="T17" fmla="*/ 1748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000000"/>
              </a:solidFill>
              <a:miter lim="800000"/>
              <a:headEnd/>
              <a:tailEnd/>
            </a:ln>
          </p:spPr>
          <p:txBody>
            <a:bodyPr lIns="132092" tIns="102565" rIns="132092" bIns="102565"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2400" b="1">
                  <a:solidFill>
                    <a:srgbClr val="000000"/>
                  </a:solidFill>
                  <a:latin typeface="Times New Roman" panose="02020603050405020304" pitchFamily="18" charset="0"/>
                  <a:sym typeface="Wingdings" pitchFamily="2" charset="2"/>
                </a:rPr>
                <a:t>Hiện tượng</a:t>
              </a:r>
              <a:endParaRPr lang="en-US" altLang="vi-VN" sz="2400">
                <a:solidFill>
                  <a:srgbClr val="000000"/>
                </a:solidFill>
                <a:latin typeface="Calibri" panose="020F0502020204030204" pitchFamily="34" charset="0"/>
              </a:endParaRPr>
            </a:p>
          </p:txBody>
        </p:sp>
        <p:sp>
          <p:nvSpPr>
            <p:cNvPr id="153613" name="Freeform 12">
              <a:extLst>
                <a:ext uri="{FF2B5EF4-FFF2-40B4-BE49-F238E27FC236}">
                  <a16:creationId xmlns:a16="http://schemas.microsoft.com/office/drawing/2014/main" id="{C4BE8E9D-783A-0743-BF26-E3921D51B5B9}"/>
                </a:ext>
              </a:extLst>
            </p:cNvPr>
            <p:cNvSpPr>
              <a:spLocks/>
            </p:cNvSpPr>
            <p:nvPr/>
          </p:nvSpPr>
          <p:spPr bwMode="auto">
            <a:xfrm>
              <a:off x="5105343" y="2286433"/>
              <a:ext cx="396816" cy="3809104"/>
            </a:xfrm>
            <a:custGeom>
              <a:avLst/>
              <a:gdLst>
                <a:gd name="T0" fmla="*/ 0 w 396816"/>
                <a:gd name="T1" fmla="*/ 0 h 3809104"/>
                <a:gd name="T2" fmla="*/ 0 w 396816"/>
                <a:gd name="T3" fmla="*/ 1485537 h 3809104"/>
                <a:gd name="T4" fmla="*/ 396143 w 396816"/>
                <a:gd name="T5" fmla="*/ 1485537 h 3809104"/>
                <a:gd name="T6" fmla="*/ 0 60000 65536"/>
                <a:gd name="T7" fmla="*/ 0 60000 65536"/>
                <a:gd name="T8" fmla="*/ 0 60000 65536"/>
                <a:gd name="T9" fmla="*/ 0 w 396816"/>
                <a:gd name="T10" fmla="*/ 0 h 3809104"/>
                <a:gd name="T11" fmla="*/ 396816 w 396816"/>
                <a:gd name="T12" fmla="*/ 3809104 h 3809104"/>
              </a:gdLst>
              <a:ahLst/>
              <a:cxnLst>
                <a:cxn ang="T6">
                  <a:pos x="T0" y="T1"/>
                </a:cxn>
                <a:cxn ang="T7">
                  <a:pos x="T2" y="T3"/>
                </a:cxn>
                <a:cxn ang="T8">
                  <a:pos x="T4" y="T5"/>
                </a:cxn>
              </a:cxnLst>
              <a:rect l="T9" t="T10" r="T11" b="T12"/>
              <a:pathLst>
                <a:path w="396816" h="3809104">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4" name="Freeform 13">
              <a:extLst>
                <a:ext uri="{FF2B5EF4-FFF2-40B4-BE49-F238E27FC236}">
                  <a16:creationId xmlns:a16="http://schemas.microsoft.com/office/drawing/2014/main" id="{EAA9AEC7-8C97-C54D-9F63-0688C45B976A}"/>
                </a:ext>
              </a:extLst>
            </p:cNvPr>
            <p:cNvSpPr/>
            <p:nvPr/>
          </p:nvSpPr>
          <p:spPr>
            <a:xfrm>
              <a:off x="5333838" y="2590631"/>
              <a:ext cx="4439058" cy="3453146"/>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74942" tIns="64465" rIns="74942" bIns="64465" spcCol="1270" anchor="ctr"/>
            <a:lstStyle/>
            <a:p>
              <a:pPr algn="ctr" defTabSz="733425">
                <a:lnSpc>
                  <a:spcPct val="90000"/>
                </a:lnSpc>
                <a:spcAft>
                  <a:spcPct val="35000"/>
                </a:spcAft>
                <a:defRPr/>
              </a:pPr>
              <a:endParaRPr lang="en-US" sz="2400" kern="0" dirty="0">
                <a:solidFill>
                  <a:prstClr val="black">
                    <a:hueOff val="0"/>
                    <a:satOff val="0"/>
                    <a:lumOff val="0"/>
                    <a:alphaOff val="0"/>
                  </a:prstClr>
                </a:solidFill>
                <a:latin typeface="Calibri"/>
              </a:endParaRPr>
            </a:p>
          </p:txBody>
        </p:sp>
      </p:grpSp>
      <p:sp>
        <p:nvSpPr>
          <p:cNvPr id="153606" name="Rectangle 14">
            <a:extLst>
              <a:ext uri="{FF2B5EF4-FFF2-40B4-BE49-F238E27FC236}">
                <a16:creationId xmlns:a16="http://schemas.microsoft.com/office/drawing/2014/main" id="{26172DD9-3313-5945-9100-66C2E898BF6A}"/>
              </a:ext>
            </a:extLst>
          </p:cNvPr>
          <p:cNvSpPr>
            <a:spLocks noChangeArrowheads="1"/>
          </p:cNvSpPr>
          <p:nvPr/>
        </p:nvSpPr>
        <p:spPr bwMode="auto">
          <a:xfrm>
            <a:off x="1154907" y="2394347"/>
            <a:ext cx="308848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Æ"/>
            </a:pPr>
            <a:r>
              <a:rPr lang="en-US" altLang="vi-VN" sz="2100" b="1">
                <a:solidFill>
                  <a:srgbClr val="000000"/>
                </a:solidFill>
                <a:latin typeface="Times New Roman" panose="02020603050405020304" pitchFamily="18" charset="0"/>
              </a:rPr>
              <a:t>Là tổng hợp tất cả những mặt, những mối liên hệ </a:t>
            </a:r>
            <a:r>
              <a:rPr lang="en-US" altLang="vi-VN" sz="2100" b="1" u="sng">
                <a:solidFill>
                  <a:srgbClr val="C00000"/>
                </a:solidFill>
                <a:latin typeface="Times New Roman" panose="02020603050405020304" pitchFamily="18" charset="0"/>
              </a:rPr>
              <a:t>tất nhiên</a:t>
            </a:r>
            <a:r>
              <a:rPr lang="en-US" altLang="vi-VN" sz="2100" b="1">
                <a:solidFill>
                  <a:srgbClr val="C00000"/>
                </a:solidFill>
                <a:latin typeface="Times New Roman" panose="02020603050405020304" pitchFamily="18" charset="0"/>
              </a:rPr>
              <a:t>, </a:t>
            </a:r>
            <a:r>
              <a:rPr lang="en-US" altLang="vi-VN" sz="2100" b="1" u="sng">
                <a:solidFill>
                  <a:srgbClr val="C00000"/>
                </a:solidFill>
                <a:latin typeface="Times New Roman" panose="02020603050405020304" pitchFamily="18" charset="0"/>
              </a:rPr>
              <a:t>tương đối ổn định</a:t>
            </a:r>
            <a:r>
              <a:rPr lang="en-US" altLang="vi-VN" sz="2100" b="1">
                <a:solidFill>
                  <a:srgbClr val="C00000"/>
                </a:solidFill>
                <a:latin typeface="Times New Roman" panose="02020603050405020304" pitchFamily="18" charset="0"/>
              </a:rPr>
              <a:t> </a:t>
            </a:r>
            <a:r>
              <a:rPr lang="en-US" altLang="vi-VN" sz="2100" b="1">
                <a:solidFill>
                  <a:srgbClr val="000000"/>
                </a:solidFill>
                <a:latin typeface="Times New Roman" panose="02020603050405020304" pitchFamily="18" charset="0"/>
              </a:rPr>
              <a:t>ở bên trong SV,</a:t>
            </a:r>
            <a:r>
              <a:rPr lang="en-US" altLang="vi-VN" sz="2100" b="1">
                <a:solidFill>
                  <a:srgbClr val="C00000"/>
                </a:solidFill>
                <a:latin typeface="Times New Roman" panose="02020603050405020304" pitchFamily="18" charset="0"/>
              </a:rPr>
              <a:t> </a:t>
            </a:r>
            <a:r>
              <a:rPr lang="en-US" altLang="vi-VN" sz="2100" b="1" u="sng">
                <a:solidFill>
                  <a:srgbClr val="C00000"/>
                </a:solidFill>
                <a:latin typeface="Times New Roman" panose="02020603050405020304" pitchFamily="18" charset="0"/>
              </a:rPr>
              <a:t>quyết định sự vận động và PT</a:t>
            </a:r>
            <a:r>
              <a:rPr lang="en-US" altLang="vi-VN" sz="2100" b="1">
                <a:solidFill>
                  <a:srgbClr val="C00000"/>
                </a:solidFill>
                <a:latin typeface="Times New Roman" panose="02020603050405020304" pitchFamily="18" charset="0"/>
              </a:rPr>
              <a:t> của SV đó.</a:t>
            </a:r>
          </a:p>
        </p:txBody>
      </p:sp>
      <p:sp>
        <p:nvSpPr>
          <p:cNvPr id="153607" name="Rectangle 1">
            <a:extLst>
              <a:ext uri="{FF2B5EF4-FFF2-40B4-BE49-F238E27FC236}">
                <a16:creationId xmlns:a16="http://schemas.microsoft.com/office/drawing/2014/main" id="{06F8F3C6-DE76-F84A-948A-F9E434D9D78A}"/>
              </a:ext>
            </a:extLst>
          </p:cNvPr>
          <p:cNvSpPr>
            <a:spLocks noChangeArrowheads="1"/>
          </p:cNvSpPr>
          <p:nvPr/>
        </p:nvSpPr>
        <p:spPr bwMode="auto">
          <a:xfrm>
            <a:off x="5154216" y="2449116"/>
            <a:ext cx="32170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Là sự </a:t>
            </a:r>
            <a:r>
              <a:rPr lang="en-US" altLang="vi-VN" sz="2400" b="1">
                <a:solidFill>
                  <a:srgbClr val="FF0000"/>
                </a:solidFill>
                <a:latin typeface="Times New Roman" panose="02020603050405020304" pitchFamily="18" charset="0"/>
              </a:rPr>
              <a:t>biểu hiện </a:t>
            </a:r>
            <a:r>
              <a:rPr lang="en-US" altLang="vi-VN" sz="2400" b="1">
                <a:solidFill>
                  <a:srgbClr val="000000"/>
                </a:solidFill>
                <a:latin typeface="Times New Roman" panose="02020603050405020304" pitchFamily="18" charset="0"/>
              </a:rPr>
              <a:t>của</a:t>
            </a:r>
            <a:r>
              <a:rPr lang="en-US" altLang="vi-VN" sz="2400" b="1">
                <a:solidFill>
                  <a:srgbClr val="FF0000"/>
                </a:solidFill>
                <a:latin typeface="Times New Roman" panose="02020603050405020304" pitchFamily="18" charset="0"/>
              </a:rPr>
              <a:t> những mặt, những mối liên hệ </a:t>
            </a:r>
            <a:r>
              <a:rPr lang="en-US" altLang="vi-VN" sz="2400" b="1">
                <a:solidFill>
                  <a:srgbClr val="000000"/>
                </a:solidFill>
                <a:latin typeface="Times New Roman" panose="02020603050405020304" pitchFamily="18" charset="0"/>
              </a:rPr>
              <a:t>ấy ra</a:t>
            </a:r>
            <a:r>
              <a:rPr lang="en-US" altLang="vi-VN" sz="2400" b="1">
                <a:solidFill>
                  <a:srgbClr val="FF0000"/>
                </a:solidFill>
                <a:latin typeface="Times New Roman" panose="02020603050405020304" pitchFamily="18" charset="0"/>
              </a:rPr>
              <a:t> bên ngoài</a:t>
            </a:r>
            <a:r>
              <a:rPr lang="en-US" altLang="vi-VN" sz="2400" b="1">
                <a:solidFill>
                  <a:srgbClr val="000000"/>
                </a:solidFill>
                <a:latin typeface="Times New Roman" panose="02020603050405020304" pitchFamily="18" charset="0"/>
              </a:rPr>
              <a:t>. Hiện tượng là biểu hiện của bản chất.</a:t>
            </a:r>
          </a:p>
        </p:txBody>
      </p:sp>
      <p:cxnSp>
        <p:nvCxnSpPr>
          <p:cNvPr id="17" name="Straight Connector 16">
            <a:extLst>
              <a:ext uri="{FF2B5EF4-FFF2-40B4-BE49-F238E27FC236}">
                <a16:creationId xmlns:a16="http://schemas.microsoft.com/office/drawing/2014/main" id="{7D3FBFC4-CA5A-8342-B459-42E6064336C4}"/>
              </a:ext>
            </a:extLst>
          </p:cNvPr>
          <p:cNvCxnSpPr/>
          <p:nvPr/>
        </p:nvCxnSpPr>
        <p:spPr>
          <a:xfrm>
            <a:off x="1512094"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 name="Date Placeholder 2">
            <a:extLst>
              <a:ext uri="{FF2B5EF4-FFF2-40B4-BE49-F238E27FC236}">
                <a16:creationId xmlns:a16="http://schemas.microsoft.com/office/drawing/2014/main" id="{A6778F6C-F6D0-854D-B327-3EBC648F271A}"/>
              </a:ext>
            </a:extLst>
          </p:cNvPr>
          <p:cNvSpPr>
            <a:spLocks noGrp="1"/>
          </p:cNvSpPr>
          <p:nvPr>
            <p:ph type="dt" sz="quarter" idx="10"/>
          </p:nvPr>
        </p:nvSpPr>
        <p:spPr/>
        <p:txBody>
          <a:bodyPr/>
          <a:lstStyle/>
          <a:p>
            <a:pPr>
              <a:defRPr/>
            </a:pPr>
            <a:fld id="{138035BC-3F77-124E-A500-4DC89F60841D}" type="datetime1">
              <a:rPr lang="vi-VN"/>
              <a:pPr>
                <a:defRPr/>
              </a:pPr>
              <a:t>11/03/2022</a:t>
            </a:fld>
            <a:endParaRPr lang="en-US"/>
          </a:p>
        </p:txBody>
      </p:sp>
      <p:sp>
        <p:nvSpPr>
          <p:cNvPr id="19" name="Footer Placeholder 18">
            <a:extLst>
              <a:ext uri="{FF2B5EF4-FFF2-40B4-BE49-F238E27FC236}">
                <a16:creationId xmlns:a16="http://schemas.microsoft.com/office/drawing/2014/main" id="{081A8A77-0EB5-7B46-8C84-07768129DA37}"/>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3611" name="Slide Number Placeholder 19">
            <a:extLst>
              <a:ext uri="{FF2B5EF4-FFF2-40B4-BE49-F238E27FC236}">
                <a16:creationId xmlns:a16="http://schemas.microsoft.com/office/drawing/2014/main" id="{7E095B0F-7BD0-6D41-9271-DAD907BB968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B910E7A-226D-4F45-BCC8-432339037AF1}" type="slidenum">
              <a:rPr lang="en-US" altLang="vi-VN" smtClean="0">
                <a:solidFill>
                  <a:srgbClr val="000000"/>
                </a:solidFill>
              </a:rPr>
              <a:pPr/>
              <a:t>104</a:t>
            </a:fld>
            <a:endParaRPr lang="en-US" altLang="vi-VN">
              <a:solidFill>
                <a:srgbClr val="000000"/>
              </a:solidFill>
            </a:endParaRPr>
          </a:p>
        </p:txBody>
      </p:sp>
    </p:spTree>
    <p:extLst>
      <p:ext uri="{BB962C8B-B14F-4D97-AF65-F5344CB8AC3E}">
        <p14:creationId xmlns:p14="http://schemas.microsoft.com/office/powerpoint/2010/main" val="1633213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EF4EAC5C-8717-E04E-BF3F-BA9423C91ACB}"/>
              </a:ext>
            </a:extLst>
          </p:cNvPr>
          <p:cNvSpPr>
            <a:spLocks noGrp="1"/>
          </p:cNvSpPr>
          <p:nvPr>
            <p:ph type="title"/>
          </p:nvPr>
        </p:nvSpPr>
        <p:spPr>
          <a:xfrm>
            <a:off x="571500" y="1003697"/>
            <a:ext cx="8229600" cy="857250"/>
          </a:xfrm>
        </p:spPr>
        <p:txBody>
          <a:bodyPr/>
          <a:lstStyle/>
          <a:p>
            <a:pPr eaLnBrk="1" hangingPunct="1"/>
            <a:r>
              <a:rPr lang="en-US" altLang="vi-VN" sz="2400" b="1">
                <a:latin typeface="Times New Roman" panose="02020603050405020304" pitchFamily="18" charset="0"/>
                <a:ea typeface="Times New Roman" panose="02020603050405020304" pitchFamily="18" charset="0"/>
                <a:cs typeface="Times New Roman" panose="02020603050405020304" pitchFamily="18" charset="0"/>
              </a:rPr>
              <a:t>Cày và cấy thủ công là hiện tượng</a:t>
            </a:r>
            <a:br>
              <a:rPr lang="en-US" altLang="vi-VN" sz="2400" b="1">
                <a:latin typeface="Times New Roman" panose="02020603050405020304" pitchFamily="18" charset="0"/>
                <a:ea typeface="Times New Roman" panose="02020603050405020304" pitchFamily="18" charset="0"/>
                <a:cs typeface="Times New Roman" panose="02020603050405020304" pitchFamily="18" charset="0"/>
              </a:rPr>
            </a:br>
            <a:r>
              <a:rPr lang="en-US" altLang="vi-VN" sz="2400" b="1">
                <a:latin typeface="Times New Roman" panose="02020603050405020304" pitchFamily="18" charset="0"/>
                <a:ea typeface="Times New Roman" panose="02020603050405020304" pitchFamily="18" charset="0"/>
                <a:cs typeface="Times New Roman" panose="02020603050405020304" pitchFamily="18" charset="0"/>
              </a:rPr>
              <a:t> Bản chất là sản xuất nhỏ</a:t>
            </a:r>
          </a:p>
        </p:txBody>
      </p:sp>
      <p:pic>
        <p:nvPicPr>
          <p:cNvPr id="154626" name="Picture 3" descr="trau cong cu san xuat phong kien">
            <a:extLst>
              <a:ext uri="{FF2B5EF4-FFF2-40B4-BE49-F238E27FC236}">
                <a16:creationId xmlns:a16="http://schemas.microsoft.com/office/drawing/2014/main" id="{D64583A9-562B-4A4C-A52C-D0F2D684F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177653"/>
            <a:ext cx="3486150" cy="225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Picture 4" descr="nong dan VN">
            <a:extLst>
              <a:ext uri="{FF2B5EF4-FFF2-40B4-BE49-F238E27FC236}">
                <a16:creationId xmlns:a16="http://schemas.microsoft.com/office/drawing/2014/main" id="{1A07E3F1-19B4-0944-9350-360C0C72F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2202657"/>
            <a:ext cx="3629025" cy="22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Date Placeholder 1">
            <a:extLst>
              <a:ext uri="{FF2B5EF4-FFF2-40B4-BE49-F238E27FC236}">
                <a16:creationId xmlns:a16="http://schemas.microsoft.com/office/drawing/2014/main" id="{CED54DC4-8B1B-B54B-8DF5-9BFC2FACECA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A857C59-6829-5449-A1E9-38A57F1A70C1}" type="datetime1">
              <a:rPr lang="vi-VN" altLang="vi-VN" smtClean="0">
                <a:solidFill>
                  <a:srgbClr val="898989"/>
                </a:solidFill>
                <a:latin typeface="Arial" panose="020B0604020202020204" pitchFamily="34" charset="0"/>
              </a:rPr>
              <a:pPr/>
              <a:t>11/03/2022</a:t>
            </a:fld>
            <a:endParaRPr lang="en-US" altLang="vi-VN">
              <a:solidFill>
                <a:srgbClr val="898989"/>
              </a:solidFill>
              <a:latin typeface="Arial" panose="020B0604020202020204" pitchFamily="34" charset="0"/>
            </a:endParaRPr>
          </a:p>
        </p:txBody>
      </p:sp>
      <p:sp>
        <p:nvSpPr>
          <p:cNvPr id="154631" name="Footer Placeholder 2">
            <a:extLst>
              <a:ext uri="{FF2B5EF4-FFF2-40B4-BE49-F238E27FC236}">
                <a16:creationId xmlns:a16="http://schemas.microsoft.com/office/drawing/2014/main" id="{B07D9C47-B908-4247-9F14-11506E60402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54632" name="Slide Number Placeholder 3">
            <a:extLst>
              <a:ext uri="{FF2B5EF4-FFF2-40B4-BE49-F238E27FC236}">
                <a16:creationId xmlns:a16="http://schemas.microsoft.com/office/drawing/2014/main" id="{B94BBE74-96B8-6B46-8EFF-C908807E5E1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046C058-F3CC-194B-ACE8-62243598B383}" type="slidenum">
              <a:rPr lang="en-US" altLang="vi-VN" smtClean="0">
                <a:solidFill>
                  <a:srgbClr val="898989"/>
                </a:solidFill>
                <a:latin typeface="Arial" panose="020B0604020202020204" pitchFamily="34" charset="0"/>
              </a:rPr>
              <a:pPr/>
              <a:t>105</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66572408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diamond(in)">
                                      <p:cBhvr>
                                        <p:cTn id="7" dur="20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902913-0A92-8C45-AD7C-022C187530A5}"/>
              </a:ext>
            </a:extLst>
          </p:cNvPr>
          <p:cNvSpPr>
            <a:spLocks noChangeArrowheads="1"/>
          </p:cNvSpPr>
          <p:nvPr/>
        </p:nvSpPr>
        <p:spPr bwMode="auto">
          <a:xfrm>
            <a:off x="1706166" y="252413"/>
            <a:ext cx="6123384" cy="46166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400" b="1" kern="0" dirty="0" err="1">
                <a:solidFill>
                  <a:prstClr val="black"/>
                </a:solidFill>
                <a:latin typeface="Times New Roman" panose="02020603050405020304" pitchFamily="18" charset="0"/>
                <a:cs typeface="Times New Roman" panose="02020603050405020304" pitchFamily="18" charset="0"/>
              </a:rPr>
              <a:t>Mối</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quan</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hệ</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giữa</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bản</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chất</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và</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hiện</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tượng</a:t>
            </a:r>
            <a:endParaRPr lang="en-US" sz="2400" b="1" kern="0" dirty="0">
              <a:solidFill>
                <a:prstClr val="black"/>
              </a:solidFill>
              <a:latin typeface="Arial" panose="020B0604020202020204" pitchFamily="34" charset="0"/>
            </a:endParaRPr>
          </a:p>
        </p:txBody>
      </p:sp>
      <p:graphicFrame>
        <p:nvGraphicFramePr>
          <p:cNvPr id="4" name="Content Placeholder 13">
            <a:extLst>
              <a:ext uri="{FF2B5EF4-FFF2-40B4-BE49-F238E27FC236}">
                <a16:creationId xmlns:a16="http://schemas.microsoft.com/office/drawing/2014/main" id="{AB615C3C-9E2B-D741-A51F-8570289503AF}"/>
              </a:ext>
            </a:extLst>
          </p:cNvPr>
          <p:cNvGraphicFramePr>
            <a:graphicFrameLocks noGrp="1"/>
          </p:cNvGraphicFramePr>
          <p:nvPr>
            <p:ph sz="half" idx="4294967295"/>
          </p:nvPr>
        </p:nvGraphicFramePr>
        <p:xfrm>
          <a:off x="936172" y="871707"/>
          <a:ext cx="3579869" cy="2963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15">
            <a:extLst>
              <a:ext uri="{FF2B5EF4-FFF2-40B4-BE49-F238E27FC236}">
                <a16:creationId xmlns:a16="http://schemas.microsoft.com/office/drawing/2014/main" id="{9BC73380-22D3-314F-9E0C-01075626E9DC}"/>
              </a:ext>
            </a:extLst>
          </p:cNvPr>
          <p:cNvGraphicFramePr>
            <a:graphicFrameLocks noGrp="1"/>
          </p:cNvGraphicFramePr>
          <p:nvPr>
            <p:ph sz="quarter" idx="4294967295"/>
          </p:nvPr>
        </p:nvGraphicFramePr>
        <p:xfrm>
          <a:off x="4626770" y="871707"/>
          <a:ext cx="3646373" cy="29634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6">
            <a:extLst>
              <a:ext uri="{FF2B5EF4-FFF2-40B4-BE49-F238E27FC236}">
                <a16:creationId xmlns:a16="http://schemas.microsoft.com/office/drawing/2014/main" id="{B6B78D54-59FB-9D44-A215-D8A66179EE44}"/>
              </a:ext>
            </a:extLst>
          </p:cNvPr>
          <p:cNvSpPr>
            <a:spLocks noChangeArrowheads="1"/>
          </p:cNvSpPr>
          <p:nvPr/>
        </p:nvSpPr>
        <p:spPr bwMode="auto">
          <a:xfrm>
            <a:off x="216694" y="3913355"/>
            <a:ext cx="8635604" cy="7386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3" tIns="34282" rIns="68563" bIns="34282"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BC – HT tồn tại khách quan, luôn có xu hướng phù hợp nhau</a:t>
            </a:r>
          </a:p>
          <a:p>
            <a:pPr algn="ctr">
              <a:spcBef>
                <a:spcPct val="0"/>
              </a:spcBef>
              <a:buFontTx/>
              <a:buNone/>
            </a:pPr>
            <a:r>
              <a:rPr lang="en-US" altLang="vi-VN" sz="195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BC bao giờ cũng bộc lộ ra qua HT, HT bao giờ cũng là sự biểu hiện của BC</a:t>
            </a:r>
          </a:p>
        </p:txBody>
      </p:sp>
      <p:cxnSp>
        <p:nvCxnSpPr>
          <p:cNvPr id="10" name="Straight Connector 9">
            <a:extLst>
              <a:ext uri="{FF2B5EF4-FFF2-40B4-BE49-F238E27FC236}">
                <a16:creationId xmlns:a16="http://schemas.microsoft.com/office/drawing/2014/main" id="{121B81BC-CDE3-474B-A20D-46D2052C54EF}"/>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2791E3FD-4D32-1D41-B49D-B06D08D46839}"/>
              </a:ext>
            </a:extLst>
          </p:cNvPr>
          <p:cNvSpPr>
            <a:spLocks noGrp="1"/>
          </p:cNvSpPr>
          <p:nvPr>
            <p:ph type="dt" sz="quarter" idx="10"/>
          </p:nvPr>
        </p:nvSpPr>
        <p:spPr/>
        <p:txBody>
          <a:bodyPr/>
          <a:lstStyle/>
          <a:p>
            <a:pPr>
              <a:defRPr/>
            </a:pPr>
            <a:fld id="{B72448DC-06E2-E54B-B8BB-4E8FDFC06C49}" type="datetime1">
              <a:rPr lang="vi-VN">
                <a:solidFill>
                  <a:srgbClr val="000000"/>
                </a:solidFill>
              </a:rPr>
              <a:pPr>
                <a:defRPr/>
              </a:pPr>
              <a:t>11/03/2022</a:t>
            </a:fld>
            <a:endParaRPr lang="en-US">
              <a:solidFill>
                <a:srgbClr val="000000"/>
              </a:solidFill>
            </a:endParaRPr>
          </a:p>
        </p:txBody>
      </p:sp>
      <p:sp>
        <p:nvSpPr>
          <p:cNvPr id="8" name="Footer Placeholder 7">
            <a:extLst>
              <a:ext uri="{FF2B5EF4-FFF2-40B4-BE49-F238E27FC236}">
                <a16:creationId xmlns:a16="http://schemas.microsoft.com/office/drawing/2014/main" id="{E8274A9D-9B4F-DD42-937B-A74BC816CA17}"/>
              </a:ext>
            </a:extLst>
          </p:cNvPr>
          <p:cNvSpPr>
            <a:spLocks noGrp="1"/>
          </p:cNvSpPr>
          <p:nvPr>
            <p:ph type="ftr" sz="quarter" idx="11"/>
          </p:nvPr>
        </p:nvSpPr>
        <p:spPr/>
        <p:txBody>
          <a:bodyPr/>
          <a:lstStyle/>
          <a:p>
            <a:pPr>
              <a:defRPr/>
            </a:pPr>
            <a:r>
              <a:rPr lang="vi-VN">
                <a:solidFill>
                  <a:srgbClr val="000000"/>
                </a:solidFill>
              </a:rPr>
              <a:t>Chương 2: Chủ nghĩa duy vật biện chứng</a:t>
            </a:r>
            <a:endParaRPr lang="en-US">
              <a:solidFill>
                <a:srgbClr val="000000"/>
              </a:solidFill>
            </a:endParaRPr>
          </a:p>
        </p:txBody>
      </p:sp>
      <p:sp>
        <p:nvSpPr>
          <p:cNvPr id="156680" name="Slide Number Placeholder 10">
            <a:extLst>
              <a:ext uri="{FF2B5EF4-FFF2-40B4-BE49-F238E27FC236}">
                <a16:creationId xmlns:a16="http://schemas.microsoft.com/office/drawing/2014/main" id="{50CF64AB-5742-1748-8F97-643E17EFC1A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69D63A2-40FE-4848-A5F3-41CC515F624E}" type="slidenum">
              <a:rPr lang="en-US" altLang="vi-VN" smtClean="0">
                <a:solidFill>
                  <a:srgbClr val="000000"/>
                </a:solidFill>
              </a:rPr>
              <a:pPr/>
              <a:t>106</a:t>
            </a:fld>
            <a:endParaRPr lang="en-US" altLang="vi-VN">
              <a:solidFill>
                <a:srgbClr val="000000"/>
              </a:solidFill>
            </a:endParaRPr>
          </a:p>
        </p:txBody>
      </p:sp>
    </p:spTree>
    <p:extLst>
      <p:ext uri="{BB962C8B-B14F-4D97-AF65-F5344CB8AC3E}">
        <p14:creationId xmlns:p14="http://schemas.microsoft.com/office/powerpoint/2010/main" val="11579953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338234-E533-A344-AE6E-C2C042DEC37F}"/>
              </a:ext>
            </a:extLst>
          </p:cNvPr>
          <p:cNvSpPr txBox="1">
            <a:spLocks/>
          </p:cNvSpPr>
          <p:nvPr/>
        </p:nvSpPr>
        <p:spPr bwMode="black">
          <a:xfrm>
            <a:off x="977504" y="-155972"/>
            <a:ext cx="7496175" cy="9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400" i="0" dirty="0">
                <a:solidFill>
                  <a:srgbClr val="000000"/>
                </a:solidFill>
                <a:latin typeface="Times New Roman" pitchFamily="18" charset="0"/>
                <a:ea typeface="Tahoma" pitchFamily="34" charset="0"/>
                <a:cs typeface="Times New Roman" pitchFamily="18" charset="0"/>
              </a:rPr>
              <a:t>b. </a:t>
            </a:r>
            <a:r>
              <a:rPr lang="en-US" sz="2400" i="0" dirty="0" err="1">
                <a:solidFill>
                  <a:srgbClr val="000000"/>
                </a:solidFill>
                <a:latin typeface="Times New Roman" pitchFamily="18" charset="0"/>
                <a:ea typeface="Tahoma" pitchFamily="34" charset="0"/>
                <a:cs typeface="Times New Roman" pitchFamily="18" charset="0"/>
              </a:rPr>
              <a:t>Các</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cặp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phạm</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trù</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cơ</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bản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của</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phép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biện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chứng</a:t>
            </a:r>
            <a:r>
              <a:rPr lang="en-US" sz="24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158722" name="Text Box 2">
            <a:extLst>
              <a:ext uri="{FF2B5EF4-FFF2-40B4-BE49-F238E27FC236}">
                <a16:creationId xmlns:a16="http://schemas.microsoft.com/office/drawing/2014/main" id="{3F6B4A6D-BCC6-EA48-A64E-D75D4BCF74E1}"/>
              </a:ext>
            </a:extLst>
          </p:cNvPr>
          <p:cNvSpPr txBox="1">
            <a:spLocks noChangeArrowheads="1"/>
          </p:cNvSpPr>
          <p:nvPr/>
        </p:nvSpPr>
        <p:spPr bwMode="auto">
          <a:xfrm>
            <a:off x="322660" y="748903"/>
            <a:ext cx="54340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 Cặp phạm trù Tất nhiên và Ngẫu nhiên</a:t>
            </a:r>
          </a:p>
        </p:txBody>
      </p:sp>
      <p:sp>
        <p:nvSpPr>
          <p:cNvPr id="6" name="Rectangle 11">
            <a:extLst>
              <a:ext uri="{FF2B5EF4-FFF2-40B4-BE49-F238E27FC236}">
                <a16:creationId xmlns:a16="http://schemas.microsoft.com/office/drawing/2014/main" id="{3D88E48D-182A-4A4C-99D2-64AED3BA5516}"/>
              </a:ext>
            </a:extLst>
          </p:cNvPr>
          <p:cNvSpPr>
            <a:spLocks noChangeArrowheads="1"/>
          </p:cNvSpPr>
          <p:nvPr/>
        </p:nvSpPr>
        <p:spPr bwMode="auto">
          <a:xfrm>
            <a:off x="322660" y="1117997"/>
            <a:ext cx="6123384" cy="41549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Khái</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niệm</a:t>
            </a:r>
            <a:endParaRPr lang="en-US" sz="2100" b="1" kern="0" dirty="0">
              <a:solidFill>
                <a:prstClr val="black"/>
              </a:solidFill>
              <a:latin typeface="Arial" panose="020B0604020202020204" pitchFamily="34" charset="0"/>
            </a:endParaRPr>
          </a:p>
        </p:txBody>
      </p:sp>
      <p:grpSp>
        <p:nvGrpSpPr>
          <p:cNvPr id="158724" name="Group 6">
            <a:extLst>
              <a:ext uri="{FF2B5EF4-FFF2-40B4-BE49-F238E27FC236}">
                <a16:creationId xmlns:a16="http://schemas.microsoft.com/office/drawing/2014/main" id="{24083DD7-53B2-424F-ABA8-6FE4C052C396}"/>
              </a:ext>
            </a:extLst>
          </p:cNvPr>
          <p:cNvGrpSpPr>
            <a:grpSpLocks/>
          </p:cNvGrpSpPr>
          <p:nvPr/>
        </p:nvGrpSpPr>
        <p:grpSpPr bwMode="auto">
          <a:xfrm>
            <a:off x="469107" y="1671638"/>
            <a:ext cx="3889772" cy="2894410"/>
            <a:chOff x="229689" y="1524000"/>
            <a:chExt cx="4141270" cy="4876800"/>
          </a:xfrm>
        </p:grpSpPr>
        <p:sp>
          <p:nvSpPr>
            <p:cNvPr id="158735" name="Freeform 7">
              <a:extLst>
                <a:ext uri="{FF2B5EF4-FFF2-40B4-BE49-F238E27FC236}">
                  <a16:creationId xmlns:a16="http://schemas.microsoft.com/office/drawing/2014/main" id="{E1F5A2B9-3608-134E-9C1D-2C0087DA6B43}"/>
                </a:ext>
              </a:extLst>
            </p:cNvPr>
            <p:cNvSpPr>
              <a:spLocks/>
            </p:cNvSpPr>
            <p:nvPr/>
          </p:nvSpPr>
          <p:spPr bwMode="auto">
            <a:xfrm>
              <a:off x="229689" y="1524000"/>
              <a:ext cx="2968734" cy="768332"/>
            </a:xfrm>
            <a:custGeom>
              <a:avLst/>
              <a:gdLst>
                <a:gd name="T0" fmla="*/ 0 w 3961432"/>
                <a:gd name="T1" fmla="*/ 1740 h 1980716"/>
                <a:gd name="T2" fmla="*/ 46819 w 3961432"/>
                <a:gd name="T3" fmla="*/ 0 h 1980716"/>
                <a:gd name="T4" fmla="*/ 889552 w 3961432"/>
                <a:gd name="T5" fmla="*/ 0 h 1980716"/>
                <a:gd name="T6" fmla="*/ 936370 w 3961432"/>
                <a:gd name="T7" fmla="*/ 1740 h 1980716"/>
                <a:gd name="T8" fmla="*/ 936370 w 3961432"/>
                <a:gd name="T9" fmla="*/ 15657 h 1980716"/>
                <a:gd name="T10" fmla="*/ 889552 w 3961432"/>
                <a:gd name="T11" fmla="*/ 17396 h 1980716"/>
                <a:gd name="T12" fmla="*/ 46819 w 3961432"/>
                <a:gd name="T13" fmla="*/ 17396 h 1980716"/>
                <a:gd name="T14" fmla="*/ 0 w 3961432"/>
                <a:gd name="T15" fmla="*/ 15657 h 1980716"/>
                <a:gd name="T16" fmla="*/ 0 w 3961432"/>
                <a:gd name="T17" fmla="*/ 1740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C0504D"/>
              </a:solidFill>
              <a:miter lim="800000"/>
              <a:headEnd/>
              <a:tailEnd/>
            </a:ln>
          </p:spPr>
          <p:txBody>
            <a:bodyPr lIns="132092" tIns="102565" rIns="132092" bIns="102565"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2400" b="1">
                  <a:solidFill>
                    <a:srgbClr val="000000"/>
                  </a:solidFill>
                  <a:latin typeface="Times New Roman" panose="02020603050405020304" pitchFamily="18" charset="0"/>
                </a:rPr>
                <a:t>Tất nhiên</a:t>
              </a:r>
              <a:r>
                <a:rPr lang="vi-VN" altLang="vi-VN" sz="2400" b="1">
                  <a:solidFill>
                    <a:srgbClr val="000000"/>
                  </a:solidFill>
                  <a:latin typeface="Times New Roman" panose="02020603050405020304" pitchFamily="18" charset="0"/>
                </a:rPr>
                <a:t> </a:t>
              </a:r>
              <a:endParaRPr lang="en-US" altLang="vi-VN" sz="2400">
                <a:solidFill>
                  <a:srgbClr val="000000"/>
                </a:solidFill>
                <a:latin typeface="Calibri" panose="020F0502020204030204" pitchFamily="34" charset="0"/>
              </a:endParaRPr>
            </a:p>
          </p:txBody>
        </p:sp>
        <p:sp>
          <p:nvSpPr>
            <p:cNvPr id="158736" name="Freeform 8">
              <a:extLst>
                <a:ext uri="{FF2B5EF4-FFF2-40B4-BE49-F238E27FC236}">
                  <a16:creationId xmlns:a16="http://schemas.microsoft.com/office/drawing/2014/main" id="{BC17D102-72AC-2B4B-8F2E-DB184A8D7690}"/>
                </a:ext>
              </a:extLst>
            </p:cNvPr>
            <p:cNvSpPr>
              <a:spLocks/>
            </p:cNvSpPr>
            <p:nvPr/>
          </p:nvSpPr>
          <p:spPr bwMode="auto">
            <a:xfrm>
              <a:off x="532986" y="2286000"/>
              <a:ext cx="396988" cy="1485900"/>
            </a:xfrm>
            <a:custGeom>
              <a:avLst/>
              <a:gdLst>
                <a:gd name="T0" fmla="*/ 0 w 396988"/>
                <a:gd name="T1" fmla="*/ 0 h 1485900"/>
                <a:gd name="T2" fmla="*/ 0 w 396988"/>
                <a:gd name="T3" fmla="*/ 1485537 h 1485900"/>
                <a:gd name="T4" fmla="*/ 396143 w 396988"/>
                <a:gd name="T5" fmla="*/ 1485537 h 1485900"/>
                <a:gd name="T6" fmla="*/ 0 60000 65536"/>
                <a:gd name="T7" fmla="*/ 0 60000 65536"/>
                <a:gd name="T8" fmla="*/ 0 60000 65536"/>
                <a:gd name="T9" fmla="*/ 0 w 396988"/>
                <a:gd name="T10" fmla="*/ 0 h 1485900"/>
                <a:gd name="T11" fmla="*/ 396988 w 396988"/>
                <a:gd name="T12" fmla="*/ 1485900 h 1485900"/>
              </a:gdLst>
              <a:ahLst/>
              <a:cxnLst>
                <a:cxn ang="T6">
                  <a:pos x="T0" y="T1"/>
                </a:cxn>
                <a:cxn ang="T7">
                  <a:pos x="T2" y="T3"/>
                </a:cxn>
                <a:cxn ang="T8">
                  <a:pos x="T4" y="T5"/>
                </a:cxn>
              </a:cxnLst>
              <a:rect l="T9" t="T10" r="T11" b="T12"/>
              <a:pathLst>
                <a:path w="396988" h="1485900">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0" name="Freeform 9">
              <a:extLst>
                <a:ext uri="{FF2B5EF4-FFF2-40B4-BE49-F238E27FC236}">
                  <a16:creationId xmlns:a16="http://schemas.microsoft.com/office/drawing/2014/main" id="{CE548A15-1C9A-9749-9553-0012AFF77AAB}"/>
                </a:ext>
              </a:extLst>
            </p:cNvPr>
            <p:cNvSpPr/>
            <p:nvPr/>
          </p:nvSpPr>
          <p:spPr>
            <a:xfrm>
              <a:off x="838140" y="2743701"/>
              <a:ext cx="3532819" cy="3657099"/>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74942" tIns="64465" rIns="74942" bIns="64465" spcCol="1270" anchor="ctr"/>
            <a:lstStyle/>
            <a:p>
              <a:pPr algn="just" defTabSz="733425">
                <a:lnSpc>
                  <a:spcPct val="90000"/>
                </a:lnSpc>
                <a:spcAft>
                  <a:spcPct val="35000"/>
                </a:spcAft>
                <a:defRPr/>
              </a:pPr>
              <a:endParaRPr lang="en-US" sz="2400" kern="0" dirty="0">
                <a:solidFill>
                  <a:prstClr val="black">
                    <a:hueOff val="0"/>
                    <a:satOff val="0"/>
                    <a:lumOff val="0"/>
                    <a:alphaOff val="0"/>
                  </a:prstClr>
                </a:solidFill>
                <a:latin typeface="Calibri"/>
              </a:endParaRPr>
            </a:p>
          </p:txBody>
        </p:sp>
      </p:grpSp>
      <p:grpSp>
        <p:nvGrpSpPr>
          <p:cNvPr id="158725" name="Group 10">
            <a:extLst>
              <a:ext uri="{FF2B5EF4-FFF2-40B4-BE49-F238E27FC236}">
                <a16:creationId xmlns:a16="http://schemas.microsoft.com/office/drawing/2014/main" id="{6E424750-D843-434C-9515-A1CB58A4960B}"/>
              </a:ext>
            </a:extLst>
          </p:cNvPr>
          <p:cNvGrpSpPr>
            <a:grpSpLocks/>
          </p:cNvGrpSpPr>
          <p:nvPr/>
        </p:nvGrpSpPr>
        <p:grpSpPr bwMode="auto">
          <a:xfrm>
            <a:off x="4686300" y="1654969"/>
            <a:ext cx="3787379" cy="2944416"/>
            <a:chOff x="4724400" y="1524000"/>
            <a:chExt cx="5048496" cy="4571537"/>
          </a:xfrm>
        </p:grpSpPr>
        <p:sp>
          <p:nvSpPr>
            <p:cNvPr id="12" name="Freeform 11">
              <a:extLst>
                <a:ext uri="{FF2B5EF4-FFF2-40B4-BE49-F238E27FC236}">
                  <a16:creationId xmlns:a16="http://schemas.microsoft.com/office/drawing/2014/main" id="{0C3906E4-B86C-4B4D-A51A-F46D42B3B7B6}"/>
                </a:ext>
              </a:extLst>
            </p:cNvPr>
            <p:cNvSpPr/>
            <p:nvPr/>
          </p:nvSpPr>
          <p:spPr>
            <a:xfrm>
              <a:off x="4724400" y="1524000"/>
              <a:ext cx="3656628" cy="769009"/>
            </a:xfrm>
            <a:custGeom>
              <a:avLst/>
              <a:gdLst>
                <a:gd name="connsiteX0" fmla="*/ 0 w 3961432"/>
                <a:gd name="connsiteY0" fmla="*/ 198072 h 1980716"/>
                <a:gd name="connsiteX1" fmla="*/ 198072 w 3961432"/>
                <a:gd name="connsiteY1" fmla="*/ 0 h 1980716"/>
                <a:gd name="connsiteX2" fmla="*/ 3763360 w 3961432"/>
                <a:gd name="connsiteY2" fmla="*/ 0 h 1980716"/>
                <a:gd name="connsiteX3" fmla="*/ 3961432 w 3961432"/>
                <a:gd name="connsiteY3" fmla="*/ 198072 h 1980716"/>
                <a:gd name="connsiteX4" fmla="*/ 3961432 w 3961432"/>
                <a:gd name="connsiteY4" fmla="*/ 1782644 h 1980716"/>
                <a:gd name="connsiteX5" fmla="*/ 3763360 w 3961432"/>
                <a:gd name="connsiteY5" fmla="*/ 1980716 h 1980716"/>
                <a:gd name="connsiteX6" fmla="*/ 198072 w 3961432"/>
                <a:gd name="connsiteY6" fmla="*/ 1980716 h 1980716"/>
                <a:gd name="connsiteX7" fmla="*/ 0 w 3961432"/>
                <a:gd name="connsiteY7" fmla="*/ 1782644 h 1980716"/>
                <a:gd name="connsiteX8" fmla="*/ 0 w 3961432"/>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ysClr val="window" lastClr="FFFFFF"/>
            </a:solidFill>
            <a:ln w="25400" cap="flat" cmpd="sng" algn="ctr">
              <a:solidFill>
                <a:sysClr val="windowText" lastClr="000000"/>
              </a:solidFill>
              <a:prstDash val="solid"/>
            </a:ln>
            <a:effectLst/>
          </p:spPr>
          <p:txBody>
            <a:bodyPr lIns="132092" tIns="102565" rIns="132092" bIns="102565" spcCol="1270" anchor="ctr"/>
            <a:lstStyle/>
            <a:p>
              <a:pPr algn="ctr" defTabSz="2066925">
                <a:lnSpc>
                  <a:spcPct val="90000"/>
                </a:lnSpc>
                <a:spcAft>
                  <a:spcPct val="35000"/>
                </a:spcAft>
                <a:defRPr/>
              </a:pPr>
              <a:r>
                <a:rPr lang="en-US" sz="2400" b="1" kern="0" dirty="0" err="1">
                  <a:solidFill>
                    <a:prstClr val="black"/>
                  </a:solidFill>
                  <a:latin typeface="Calibri"/>
                </a:rPr>
                <a:t>Ngẫu</a:t>
              </a:r>
              <a:r>
                <a:rPr lang="en-US" sz="2400" b="1" kern="0" dirty="0">
                  <a:solidFill>
                    <a:prstClr val="black"/>
                  </a:solidFill>
                  <a:latin typeface="Calibri"/>
                </a:rPr>
                <a:t> </a:t>
              </a:r>
              <a:r>
                <a:rPr lang="en-US" sz="2400" b="1" kern="0" dirty="0" err="1">
                  <a:solidFill>
                    <a:prstClr val="black"/>
                  </a:solidFill>
                  <a:latin typeface="Calibri"/>
                </a:rPr>
                <a:t>nhiên</a:t>
              </a:r>
              <a:endParaRPr lang="en-US" sz="2400" b="1" kern="0" dirty="0">
                <a:solidFill>
                  <a:prstClr val="black"/>
                </a:solidFill>
                <a:latin typeface="Calibri"/>
              </a:endParaRPr>
            </a:p>
          </p:txBody>
        </p:sp>
        <p:sp>
          <p:nvSpPr>
            <p:cNvPr id="158733" name="Freeform 12">
              <a:extLst>
                <a:ext uri="{FF2B5EF4-FFF2-40B4-BE49-F238E27FC236}">
                  <a16:creationId xmlns:a16="http://schemas.microsoft.com/office/drawing/2014/main" id="{B99EBE2E-42C1-8D46-A294-87F4D0C466E7}"/>
                </a:ext>
              </a:extLst>
            </p:cNvPr>
            <p:cNvSpPr>
              <a:spLocks/>
            </p:cNvSpPr>
            <p:nvPr/>
          </p:nvSpPr>
          <p:spPr bwMode="auto">
            <a:xfrm>
              <a:off x="5105343" y="2286433"/>
              <a:ext cx="396816" cy="3809104"/>
            </a:xfrm>
            <a:custGeom>
              <a:avLst/>
              <a:gdLst>
                <a:gd name="T0" fmla="*/ 0 w 396816"/>
                <a:gd name="T1" fmla="*/ 0 h 3809104"/>
                <a:gd name="T2" fmla="*/ 0 w 396816"/>
                <a:gd name="T3" fmla="*/ 1485537 h 3809104"/>
                <a:gd name="T4" fmla="*/ 396143 w 396816"/>
                <a:gd name="T5" fmla="*/ 1485537 h 3809104"/>
                <a:gd name="T6" fmla="*/ 0 60000 65536"/>
                <a:gd name="T7" fmla="*/ 0 60000 65536"/>
                <a:gd name="T8" fmla="*/ 0 60000 65536"/>
                <a:gd name="T9" fmla="*/ 0 w 396816"/>
                <a:gd name="T10" fmla="*/ 0 h 3809104"/>
                <a:gd name="T11" fmla="*/ 396816 w 396816"/>
                <a:gd name="T12" fmla="*/ 3809104 h 3809104"/>
              </a:gdLst>
              <a:ahLst/>
              <a:cxnLst>
                <a:cxn ang="T6">
                  <a:pos x="T0" y="T1"/>
                </a:cxn>
                <a:cxn ang="T7">
                  <a:pos x="T2" y="T3"/>
                </a:cxn>
                <a:cxn ang="T8">
                  <a:pos x="T4" y="T5"/>
                </a:cxn>
              </a:cxnLst>
              <a:rect l="T9" t="T10" r="T11" b="T12"/>
              <a:pathLst>
                <a:path w="396816" h="3809104">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4" name="Freeform 13">
              <a:extLst>
                <a:ext uri="{FF2B5EF4-FFF2-40B4-BE49-F238E27FC236}">
                  <a16:creationId xmlns:a16="http://schemas.microsoft.com/office/drawing/2014/main" id="{6D47B2AF-5B89-2145-8520-CD51294B3612}"/>
                </a:ext>
              </a:extLst>
            </p:cNvPr>
            <p:cNvSpPr/>
            <p:nvPr/>
          </p:nvSpPr>
          <p:spPr>
            <a:xfrm>
              <a:off x="5333838" y="2590631"/>
              <a:ext cx="4439058" cy="3453146"/>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74942" tIns="64465" rIns="74942" bIns="64465" spcCol="1270" anchor="ctr"/>
            <a:lstStyle/>
            <a:p>
              <a:pPr algn="ctr" defTabSz="733425">
                <a:lnSpc>
                  <a:spcPct val="90000"/>
                </a:lnSpc>
                <a:spcAft>
                  <a:spcPct val="35000"/>
                </a:spcAft>
                <a:defRPr/>
              </a:pPr>
              <a:endParaRPr lang="en-US" sz="2400" kern="0" dirty="0">
                <a:solidFill>
                  <a:prstClr val="black">
                    <a:hueOff val="0"/>
                    <a:satOff val="0"/>
                    <a:lumOff val="0"/>
                    <a:alphaOff val="0"/>
                  </a:prstClr>
                </a:solidFill>
                <a:latin typeface="Calibri"/>
              </a:endParaRPr>
            </a:p>
          </p:txBody>
        </p:sp>
      </p:grpSp>
      <p:sp>
        <p:nvSpPr>
          <p:cNvPr id="158726" name="Rectangle 14">
            <a:extLst>
              <a:ext uri="{FF2B5EF4-FFF2-40B4-BE49-F238E27FC236}">
                <a16:creationId xmlns:a16="http://schemas.microsoft.com/office/drawing/2014/main" id="{10CF833C-BF7C-334F-A052-015ACC88601D}"/>
              </a:ext>
            </a:extLst>
          </p:cNvPr>
          <p:cNvSpPr>
            <a:spLocks noChangeArrowheads="1"/>
          </p:cNvSpPr>
          <p:nvPr/>
        </p:nvSpPr>
        <p:spPr bwMode="auto">
          <a:xfrm>
            <a:off x="1154907" y="2394347"/>
            <a:ext cx="308848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Æ"/>
            </a:pPr>
            <a:r>
              <a:rPr lang="en-US" altLang="vi-VN" sz="2100" b="1">
                <a:solidFill>
                  <a:srgbClr val="000000"/>
                </a:solidFill>
                <a:latin typeface="Times New Roman" panose="02020603050405020304" pitchFamily="18" charset="0"/>
              </a:rPr>
              <a:t>Là tổng hợp tất cả những mặt, những mối liên hệ </a:t>
            </a:r>
            <a:r>
              <a:rPr lang="en-US" altLang="vi-VN" sz="2100" b="1" u="sng">
                <a:solidFill>
                  <a:srgbClr val="C00000"/>
                </a:solidFill>
                <a:latin typeface="Times New Roman" panose="02020603050405020304" pitchFamily="18" charset="0"/>
              </a:rPr>
              <a:t>tất nhiên</a:t>
            </a:r>
            <a:r>
              <a:rPr lang="en-US" altLang="vi-VN" sz="2100" b="1">
                <a:solidFill>
                  <a:srgbClr val="C00000"/>
                </a:solidFill>
                <a:latin typeface="Times New Roman" panose="02020603050405020304" pitchFamily="18" charset="0"/>
              </a:rPr>
              <a:t>, </a:t>
            </a:r>
            <a:r>
              <a:rPr lang="en-US" altLang="vi-VN" sz="2100" b="1" u="sng">
                <a:solidFill>
                  <a:srgbClr val="C00000"/>
                </a:solidFill>
                <a:latin typeface="Times New Roman" panose="02020603050405020304" pitchFamily="18" charset="0"/>
              </a:rPr>
              <a:t>tương đối ổn định</a:t>
            </a:r>
            <a:r>
              <a:rPr lang="en-US" altLang="vi-VN" sz="2100" b="1">
                <a:solidFill>
                  <a:srgbClr val="C00000"/>
                </a:solidFill>
                <a:latin typeface="Times New Roman" panose="02020603050405020304" pitchFamily="18" charset="0"/>
              </a:rPr>
              <a:t> </a:t>
            </a:r>
            <a:r>
              <a:rPr lang="en-US" altLang="vi-VN" sz="2100" b="1">
                <a:solidFill>
                  <a:srgbClr val="000000"/>
                </a:solidFill>
                <a:latin typeface="Times New Roman" panose="02020603050405020304" pitchFamily="18" charset="0"/>
              </a:rPr>
              <a:t>ở bên trong SV,</a:t>
            </a:r>
            <a:r>
              <a:rPr lang="en-US" altLang="vi-VN" sz="2100" b="1">
                <a:solidFill>
                  <a:srgbClr val="C00000"/>
                </a:solidFill>
                <a:latin typeface="Times New Roman" panose="02020603050405020304" pitchFamily="18" charset="0"/>
              </a:rPr>
              <a:t> </a:t>
            </a:r>
            <a:r>
              <a:rPr lang="en-US" altLang="vi-VN" sz="2100" b="1" u="sng">
                <a:solidFill>
                  <a:srgbClr val="C00000"/>
                </a:solidFill>
                <a:latin typeface="Times New Roman" panose="02020603050405020304" pitchFamily="18" charset="0"/>
              </a:rPr>
              <a:t>quyết định sự vận động và PT</a:t>
            </a:r>
            <a:r>
              <a:rPr lang="en-US" altLang="vi-VN" sz="2100" b="1">
                <a:solidFill>
                  <a:srgbClr val="C00000"/>
                </a:solidFill>
                <a:latin typeface="Times New Roman" panose="02020603050405020304" pitchFamily="18" charset="0"/>
              </a:rPr>
              <a:t> của SV đó.</a:t>
            </a:r>
          </a:p>
        </p:txBody>
      </p:sp>
      <p:sp>
        <p:nvSpPr>
          <p:cNvPr id="158727" name="Rectangle 1">
            <a:extLst>
              <a:ext uri="{FF2B5EF4-FFF2-40B4-BE49-F238E27FC236}">
                <a16:creationId xmlns:a16="http://schemas.microsoft.com/office/drawing/2014/main" id="{B2DCF8FF-47F6-264B-B307-E5E5D9A896C8}"/>
              </a:ext>
            </a:extLst>
          </p:cNvPr>
          <p:cNvSpPr>
            <a:spLocks noChangeArrowheads="1"/>
          </p:cNvSpPr>
          <p:nvPr/>
        </p:nvSpPr>
        <p:spPr bwMode="auto">
          <a:xfrm>
            <a:off x="5154216" y="2449116"/>
            <a:ext cx="32170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Là sự </a:t>
            </a:r>
            <a:r>
              <a:rPr lang="en-US" altLang="vi-VN" sz="2400" b="1">
                <a:solidFill>
                  <a:srgbClr val="FF0000"/>
                </a:solidFill>
                <a:latin typeface="Times New Roman" panose="02020603050405020304" pitchFamily="18" charset="0"/>
              </a:rPr>
              <a:t>biểu hiện </a:t>
            </a:r>
            <a:r>
              <a:rPr lang="en-US" altLang="vi-VN" sz="2400" b="1">
                <a:solidFill>
                  <a:srgbClr val="000000"/>
                </a:solidFill>
                <a:latin typeface="Times New Roman" panose="02020603050405020304" pitchFamily="18" charset="0"/>
              </a:rPr>
              <a:t>của</a:t>
            </a:r>
            <a:r>
              <a:rPr lang="en-US" altLang="vi-VN" sz="2400" b="1">
                <a:solidFill>
                  <a:srgbClr val="FF0000"/>
                </a:solidFill>
                <a:latin typeface="Times New Roman" panose="02020603050405020304" pitchFamily="18" charset="0"/>
              </a:rPr>
              <a:t> những mặt, những mối liên hệ </a:t>
            </a:r>
            <a:r>
              <a:rPr lang="en-US" altLang="vi-VN" sz="2400" b="1">
                <a:solidFill>
                  <a:srgbClr val="000000"/>
                </a:solidFill>
                <a:latin typeface="Times New Roman" panose="02020603050405020304" pitchFamily="18" charset="0"/>
              </a:rPr>
              <a:t>ấy ra</a:t>
            </a:r>
            <a:r>
              <a:rPr lang="en-US" altLang="vi-VN" sz="2400" b="1">
                <a:solidFill>
                  <a:srgbClr val="FF0000"/>
                </a:solidFill>
                <a:latin typeface="Times New Roman" panose="02020603050405020304" pitchFamily="18" charset="0"/>
              </a:rPr>
              <a:t> bên ngoài</a:t>
            </a:r>
            <a:r>
              <a:rPr lang="en-US" altLang="vi-VN" sz="2400" b="1">
                <a:solidFill>
                  <a:srgbClr val="000000"/>
                </a:solidFill>
                <a:latin typeface="Times New Roman" panose="02020603050405020304" pitchFamily="18" charset="0"/>
              </a:rPr>
              <a:t>. Hiện tượng là biểu hiện của bản chất.</a:t>
            </a:r>
          </a:p>
        </p:txBody>
      </p:sp>
      <p:cxnSp>
        <p:nvCxnSpPr>
          <p:cNvPr id="17" name="Straight Connector 16">
            <a:extLst>
              <a:ext uri="{FF2B5EF4-FFF2-40B4-BE49-F238E27FC236}">
                <a16:creationId xmlns:a16="http://schemas.microsoft.com/office/drawing/2014/main" id="{86B5729F-7BB0-7C4A-9E43-69E8BECD5203}"/>
              </a:ext>
            </a:extLst>
          </p:cNvPr>
          <p:cNvCxnSpPr/>
          <p:nvPr/>
        </p:nvCxnSpPr>
        <p:spPr>
          <a:xfrm>
            <a:off x="1512094"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 name="Date Placeholder 2">
            <a:extLst>
              <a:ext uri="{FF2B5EF4-FFF2-40B4-BE49-F238E27FC236}">
                <a16:creationId xmlns:a16="http://schemas.microsoft.com/office/drawing/2014/main" id="{8C37CBD8-5ACD-C945-88BD-8CFB6ED0894C}"/>
              </a:ext>
            </a:extLst>
          </p:cNvPr>
          <p:cNvSpPr>
            <a:spLocks noGrp="1"/>
          </p:cNvSpPr>
          <p:nvPr>
            <p:ph type="dt" sz="quarter" idx="10"/>
          </p:nvPr>
        </p:nvSpPr>
        <p:spPr/>
        <p:txBody>
          <a:bodyPr/>
          <a:lstStyle/>
          <a:p>
            <a:pPr>
              <a:defRPr/>
            </a:pPr>
            <a:fld id="{9E154DB8-40B1-F644-A8DB-9C8EFCC2A085}" type="datetime1">
              <a:rPr lang="vi-VN"/>
              <a:pPr>
                <a:defRPr/>
              </a:pPr>
              <a:t>11/03/2022</a:t>
            </a:fld>
            <a:endParaRPr lang="en-US"/>
          </a:p>
        </p:txBody>
      </p:sp>
      <p:sp>
        <p:nvSpPr>
          <p:cNvPr id="19" name="Footer Placeholder 18">
            <a:extLst>
              <a:ext uri="{FF2B5EF4-FFF2-40B4-BE49-F238E27FC236}">
                <a16:creationId xmlns:a16="http://schemas.microsoft.com/office/drawing/2014/main" id="{C4D55C33-084A-5B46-8DDE-2C93DEB535DB}"/>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58731" name="Slide Number Placeholder 19">
            <a:extLst>
              <a:ext uri="{FF2B5EF4-FFF2-40B4-BE49-F238E27FC236}">
                <a16:creationId xmlns:a16="http://schemas.microsoft.com/office/drawing/2014/main" id="{0210F70E-52F2-6844-BFDB-AD045689235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C5D8AEB-D648-B545-B177-F2B55D201537}" type="slidenum">
              <a:rPr lang="en-US" altLang="vi-VN" smtClean="0">
                <a:solidFill>
                  <a:srgbClr val="000000"/>
                </a:solidFill>
              </a:rPr>
              <a:pPr/>
              <a:t>107</a:t>
            </a:fld>
            <a:endParaRPr lang="en-US" altLang="vi-VN">
              <a:solidFill>
                <a:srgbClr val="000000"/>
              </a:solidFill>
            </a:endParaRPr>
          </a:p>
        </p:txBody>
      </p:sp>
    </p:spTree>
    <p:extLst>
      <p:ext uri="{BB962C8B-B14F-4D97-AF65-F5344CB8AC3E}">
        <p14:creationId xmlns:p14="http://schemas.microsoft.com/office/powerpoint/2010/main" val="872642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B8434A9-3516-DF43-AE57-8F214EF74D6B}"/>
              </a:ext>
            </a:extLst>
          </p:cNvPr>
          <p:cNvGraphicFramePr>
            <a:graphicFrameLocks noGrp="1"/>
          </p:cNvGraphicFramePr>
          <p:nvPr>
            <p:ph idx="1"/>
          </p:nvPr>
        </p:nvGraphicFramePr>
        <p:xfrm>
          <a:off x="257175" y="782241"/>
          <a:ext cx="8615363" cy="4018360"/>
        </p:xfrm>
        <a:graphic>
          <a:graphicData uri="http://schemas.openxmlformats.org/drawingml/2006/table">
            <a:tbl>
              <a:tblPr/>
              <a:tblGrid>
                <a:gridCol w="1193006">
                  <a:extLst>
                    <a:ext uri="{9D8B030D-6E8A-4147-A177-3AD203B41FA5}">
                      <a16:colId xmlns:a16="http://schemas.microsoft.com/office/drawing/2014/main" val="1361704407"/>
                    </a:ext>
                  </a:extLst>
                </a:gridCol>
                <a:gridCol w="3550444">
                  <a:extLst>
                    <a:ext uri="{9D8B030D-6E8A-4147-A177-3AD203B41FA5}">
                      <a16:colId xmlns:a16="http://schemas.microsoft.com/office/drawing/2014/main" val="4010749459"/>
                    </a:ext>
                  </a:extLst>
                </a:gridCol>
                <a:gridCol w="3871913">
                  <a:extLst>
                    <a:ext uri="{9D8B030D-6E8A-4147-A177-3AD203B41FA5}">
                      <a16:colId xmlns:a16="http://schemas.microsoft.com/office/drawing/2014/main" val="617170194"/>
                    </a:ext>
                  </a:extLst>
                </a:gridCol>
              </a:tblGrid>
              <a:tr h="516731">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vi-VN" altLang="vi-VN" sz="1400" b="1" i="0" u="none" strike="noStrike" cap="none" normalizeH="0" baseline="0">
                        <a:ln>
                          <a:noFill/>
                        </a:ln>
                        <a:solidFill>
                          <a:schemeClr val="tx1"/>
                        </a:solidFill>
                        <a:effectLst/>
                        <a:latin typeface="Calibri" panose="020F0502020204030204" pitchFamily="34"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2700" b="1" i="0" u="none" strike="noStrike" cap="none" normalizeH="0" baseline="0">
                          <a:ln>
                            <a:noFill/>
                          </a:ln>
                          <a:solidFill>
                            <a:schemeClr val="tx1"/>
                          </a:solidFill>
                          <a:effectLst/>
                          <a:latin typeface="Calibri" panose="020F0502020204030204" pitchFamily="34" charset="0"/>
                          <a:cs typeface="Arial" panose="020B0604020202020204" pitchFamily="34" charset="0"/>
                        </a:rPr>
                        <a:t>NỘI DUNG</a:t>
                      </a:r>
                      <a:endParaRPr kumimoji="0" lang="en-US" altLang="vi-VN" sz="27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2700" b="1" i="0" u="none" strike="noStrike" cap="none" normalizeH="0" baseline="0">
                          <a:ln>
                            <a:noFill/>
                          </a:ln>
                          <a:solidFill>
                            <a:schemeClr val="tx1"/>
                          </a:solidFill>
                          <a:effectLst/>
                          <a:latin typeface="Calibri" panose="020F0502020204030204" pitchFamily="34" charset="0"/>
                          <a:cs typeface="Arial" panose="020B0604020202020204" pitchFamily="34" charset="0"/>
                        </a:rPr>
                        <a:t>HÌNH THỨC</a:t>
                      </a:r>
                      <a:endParaRPr kumimoji="0" lang="en-US" altLang="vi-VN" sz="2700" b="1" i="0" u="none" strike="noStrike" cap="none" normalizeH="0" baseline="0">
                        <a:ln>
                          <a:noFill/>
                        </a:ln>
                        <a:solidFill>
                          <a:schemeClr val="tx1"/>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25400" cap="flat" cmpd="sng" algn="ctr">
                      <a:solidFill>
                        <a:srgbClr val="F7964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7746010"/>
                  </a:ext>
                </a:extLst>
              </a:tr>
              <a:tr h="959644">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100" b="0" i="0" u="none" strike="noStrike" cap="none" normalizeH="0" baseline="0">
                          <a:ln>
                            <a:noFill/>
                          </a:ln>
                          <a:solidFill>
                            <a:schemeClr val="tx1"/>
                          </a:solidFill>
                          <a:effectLst/>
                          <a:latin typeface="Calibri" panose="020F0502020204030204" pitchFamily="34" charset="0"/>
                          <a:cs typeface="Arial" panose="020B0604020202020204" pitchFamily="34" charset="0"/>
                        </a:rPr>
                        <a:t>Khái niệm</a:t>
                      </a:r>
                      <a:endParaRPr kumimoji="0" lang="en-US" altLang="vi-VN" sz="21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Là phạm trù chỉ </a:t>
                      </a:r>
                      <a:r>
                        <a:rPr kumimoji="0" lang="en-US" altLang="vi-VN" sz="1800" b="0" i="0" u="sng" strike="noStrike" cap="none" normalizeH="0" baseline="0">
                          <a:ln>
                            <a:noFill/>
                          </a:ln>
                          <a:solidFill>
                            <a:schemeClr val="tx1"/>
                          </a:solidFill>
                          <a:effectLst/>
                          <a:latin typeface="Calibri" panose="020F0502020204030204" pitchFamily="34" charset="0"/>
                          <a:cs typeface="Arial" panose="020B0604020202020204" pitchFamily="34" charset="0"/>
                        </a:rPr>
                        <a:t>tổng thể </a:t>
                      </a: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tất cả các mặt, yếu tố tạo nên sự vật, hiện tượng.</a:t>
                      </a:r>
                      <a:endParaRPr kumimoji="0" lang="en-US" altLang="vi-VN" sz="1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Là phạm trù dùng chỉ </a:t>
                      </a:r>
                      <a:r>
                        <a:rPr kumimoji="0" lang="en-US" altLang="vi-VN" sz="1800" b="0" i="0" u="sng" strike="noStrike" cap="none" normalizeH="0" baseline="0">
                          <a:ln>
                            <a:noFill/>
                          </a:ln>
                          <a:solidFill>
                            <a:schemeClr val="tx1"/>
                          </a:solidFill>
                          <a:effectLst/>
                          <a:latin typeface="Calibri" panose="020F0502020204030204" pitchFamily="34" charset="0"/>
                          <a:cs typeface="Arial" panose="020B0604020202020204" pitchFamily="34" charset="0"/>
                        </a:rPr>
                        <a:t>phương thức</a:t>
                      </a:r>
                      <a:r>
                        <a:rPr kumimoji="0" lang="en-US" altLang="vi-VN" sz="1800" b="0" i="0" u="none" strike="noStrike" cap="none" normalizeH="0" baseline="0">
                          <a:ln>
                            <a:noFill/>
                          </a:ln>
                          <a:solidFill>
                            <a:schemeClr val="tx1"/>
                          </a:solidFill>
                          <a:effectLst/>
                          <a:latin typeface="Calibri" panose="020F0502020204030204" pitchFamily="34" charset="0"/>
                          <a:cs typeface="Arial" panose="020B0604020202020204" pitchFamily="34" charset="0"/>
                        </a:rPr>
                        <a:t> tồn tại, biểu hiện và phát triển của SV, HT.</a:t>
                      </a:r>
                      <a:endParaRPr kumimoji="0" lang="en-US" altLang="vi-VN" sz="18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254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extLst>
                  <a:ext uri="{0D108BD9-81ED-4DB2-BD59-A6C34878D82A}">
                    <a16:rowId xmlns:a16="http://schemas.microsoft.com/office/drawing/2014/main" val="1046065450"/>
                  </a:ext>
                </a:extLst>
              </a:tr>
              <a:tr h="1452563">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100" b="0" i="0" u="none" strike="noStrike" cap="none" normalizeH="0" baseline="0">
                          <a:ln>
                            <a:noFill/>
                          </a:ln>
                          <a:solidFill>
                            <a:schemeClr val="tx1"/>
                          </a:solidFill>
                          <a:effectLst/>
                          <a:latin typeface="Calibri" panose="020F0502020204030204" pitchFamily="34" charset="0"/>
                          <a:cs typeface="Arial" panose="020B0604020202020204" pitchFamily="34" charset="0"/>
                        </a:rPr>
                        <a:t>Mối quan hệ biện chứng</a:t>
                      </a:r>
                      <a:endParaRPr kumimoji="0" lang="en-US" altLang="vi-VN" sz="21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gridSpan="2">
                  <a:txBody>
                    <a:bodyPr/>
                    <a:lstStyle>
                      <a:lvl1pPr>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defRPr>
                          <a:solidFill>
                            <a:schemeClr val="tx1"/>
                          </a:solidFill>
                          <a:latin typeface="Calibri" panose="020F0502020204030204" pitchFamily="34" charset="0"/>
                        </a:defRPr>
                      </a:lvl4pPr>
                      <a:lvl5pPr marL="2057400" indent="-22860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1500" b="0" i="0" u="none" strike="noStrike" cap="none" normalizeH="0" baseline="0">
                          <a:ln>
                            <a:noFill/>
                          </a:ln>
                          <a:solidFill>
                            <a:schemeClr val="tx1"/>
                          </a:solidFill>
                          <a:effectLst/>
                          <a:latin typeface="Calibri" panose="020F0502020204030204" pitchFamily="34" charset="0"/>
                          <a:cs typeface="Arial" panose="020B0604020202020204" pitchFamily="34" charset="0"/>
                        </a:rPr>
                        <a:t>- Một HT luôn chỉ chứa đựng một ND, một ND có nhiều HT thể hiện và ngược lại.</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1500" b="0" i="0" u="none" strike="noStrike" cap="none" normalizeH="0" baseline="0">
                          <a:ln>
                            <a:noFill/>
                          </a:ln>
                          <a:solidFill>
                            <a:schemeClr val="tx1"/>
                          </a:solidFill>
                          <a:effectLst/>
                          <a:latin typeface="Calibri" panose="020F0502020204030204" pitchFamily="34" charset="0"/>
                          <a:cs typeface="Arial" panose="020B0604020202020204" pitchFamily="34" charset="0"/>
                        </a:rPr>
                        <a:t>- Khuynh hướng chủ đạo của ND là biến đổi, khuynh hướng chủ đạo của HT tương đối ổn định.</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vi-VN" sz="1500" b="0" i="0" u="none" strike="noStrike" cap="none" normalizeH="0" baseline="0">
                          <a:ln>
                            <a:noFill/>
                          </a:ln>
                          <a:solidFill>
                            <a:schemeClr val="tx1"/>
                          </a:solidFill>
                          <a:effectLst/>
                          <a:latin typeface="Calibri" panose="020F0502020204030204" pitchFamily="34" charset="0"/>
                          <a:cs typeface="Arial" panose="020B0604020202020204" pitchFamily="34" charset="0"/>
                        </a:rPr>
                        <a:t>- HT phù hợp ND thúc đẩy ND phát triển,  HT không phù hợp với ND kìm hãm, ngăn cản sự phát triển của ND</a:t>
                      </a:r>
                      <a:endParaRPr kumimoji="0" lang="en-US" altLang="vi-VN" sz="15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noFill/>
                  </a:tcPr>
                </a:tc>
                <a:tc hMerge="1">
                  <a:txBody>
                    <a:bodyPr/>
                    <a:lstStyle/>
                    <a:p>
                      <a:endParaRPr lang="vi-VN"/>
                    </a:p>
                  </a:txBody>
                  <a:tcPr/>
                </a:tc>
                <a:extLst>
                  <a:ext uri="{0D108BD9-81ED-4DB2-BD59-A6C34878D82A}">
                    <a16:rowId xmlns:a16="http://schemas.microsoft.com/office/drawing/2014/main" val="3052915431"/>
                  </a:ext>
                </a:extLst>
              </a:tr>
              <a:tr h="1089422">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altLang="vi-VN" sz="2100" b="0" i="0" u="none" strike="noStrike" cap="none" normalizeH="0" baseline="0">
                          <a:ln>
                            <a:noFill/>
                          </a:ln>
                          <a:solidFill>
                            <a:schemeClr val="tx1"/>
                          </a:solidFill>
                          <a:effectLst/>
                          <a:latin typeface="Calibri" panose="020F0502020204030204" pitchFamily="34" charset="0"/>
                          <a:cs typeface="Arial" panose="020B0604020202020204" pitchFamily="34" charset="0"/>
                        </a:rPr>
                        <a:t>Ý nghĩa PP luận</a:t>
                      </a:r>
                      <a:endParaRPr kumimoji="0" lang="en-US" altLang="vi-VN" sz="21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gridSpan="2">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vi-VN" sz="1500" b="0" i="0" u="none" strike="noStrike" cap="none" normalizeH="0" baseline="0">
                          <a:ln>
                            <a:noFill/>
                          </a:ln>
                          <a:solidFill>
                            <a:schemeClr val="tx1"/>
                          </a:solidFill>
                          <a:effectLst/>
                          <a:latin typeface="Calibri" panose="020F0502020204030204" pitchFamily="34" charset="0"/>
                          <a:cs typeface="Arial" panose="020B0604020202020204" pitchFamily="34" charset="0"/>
                        </a:rPr>
                        <a:t>* Muốn biến đổi SV, HT trước hết cần tác động thay đổi ND</a:t>
                      </a:r>
                    </a:p>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vi-VN" sz="1500" b="0" i="0" u="none" strike="noStrike" cap="none" normalizeH="0" baseline="0">
                          <a:ln>
                            <a:noFill/>
                          </a:ln>
                          <a:solidFill>
                            <a:schemeClr val="tx1"/>
                          </a:solidFill>
                          <a:effectLst/>
                          <a:latin typeface="Calibri" panose="020F0502020204030204" pitchFamily="34" charset="0"/>
                          <a:cs typeface="Arial" panose="020B0604020202020204" pitchFamily="34" charset="0"/>
                        </a:rPr>
                        <a:t>* Hình thức chỉ thúc đẩy ND phát triển khi nó phù hợp với ND</a:t>
                      </a:r>
                    </a:p>
                    <a:p>
                      <a:pPr marL="0" marR="0" lvl="0" indent="0" algn="l" defTabSz="91281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vi-VN" sz="1500" b="0" i="0" u="none" strike="noStrike" cap="none" normalizeH="0" baseline="0">
                          <a:ln>
                            <a:noFill/>
                          </a:ln>
                          <a:solidFill>
                            <a:schemeClr val="tx1"/>
                          </a:solidFill>
                          <a:effectLst/>
                          <a:latin typeface="Calibri" panose="020F0502020204030204" pitchFamily="34" charset="0"/>
                          <a:cs typeface="Arial" panose="020B0604020202020204" pitchFamily="34" charset="0"/>
                        </a:rPr>
                        <a:t>* Cần phê phán thái độ thừa nhận HT cũ sẽ dẫn đến  trì trệ, bảo thủ, đồng thời phê phán thái độ phụ nhận vai trò HT cũ dẫn đến chủ quan, nóng vội</a:t>
                      </a:r>
                      <a:endParaRPr kumimoji="0" lang="en-US" altLang="vi-VN" sz="1500" b="1" i="0" u="none" strike="noStrike" cap="none" normalizeH="0" baseline="0">
                        <a:ln>
                          <a:noFill/>
                        </a:ln>
                        <a:solidFill>
                          <a:schemeClr val="tx2"/>
                        </a:solidFill>
                        <a:effectLst/>
                        <a:latin typeface="Times New Roman" panose="02020603050405020304" pitchFamily="18" charset="0"/>
                        <a:cs typeface="Arial" panose="020B0604020202020204" pitchFamily="34" charset="0"/>
                      </a:endParaRPr>
                    </a:p>
                  </a:txBody>
                  <a:tcPr marL="68580" marR="68580" marT="34290" marB="34290" horzOverflow="overflow">
                    <a:lnL w="12700" cap="flat" cmpd="sng" algn="ctr">
                      <a:solidFill>
                        <a:srgbClr val="F79646"/>
                      </a:solidFill>
                      <a:prstDash val="solid"/>
                      <a:round/>
                      <a:headEnd type="none" w="med" len="med"/>
                      <a:tailEnd type="none" w="med" len="med"/>
                    </a:lnL>
                    <a:lnR w="12700" cap="flat" cmpd="sng" algn="ctr">
                      <a:solidFill>
                        <a:srgbClr val="F79646"/>
                      </a:solidFill>
                      <a:prstDash val="solid"/>
                      <a:round/>
                      <a:headEnd type="none" w="med" len="med"/>
                      <a:tailEnd type="none" w="med" len="med"/>
                    </a:lnR>
                    <a:lnT w="12700" cap="flat" cmpd="sng" algn="ctr">
                      <a:solidFill>
                        <a:srgbClr val="F79646"/>
                      </a:solidFill>
                      <a:prstDash val="solid"/>
                      <a:round/>
                      <a:headEnd type="none" w="med" len="med"/>
                      <a:tailEnd type="none" w="med" len="med"/>
                    </a:lnT>
                    <a:lnB w="12700" cap="flat" cmpd="sng" algn="ctr">
                      <a:solidFill>
                        <a:srgbClr val="F79646"/>
                      </a:solidFill>
                      <a:prstDash val="solid"/>
                      <a:round/>
                      <a:headEnd type="none" w="med" len="med"/>
                      <a:tailEnd type="none" w="med" len="med"/>
                    </a:lnB>
                    <a:lnTlToBr>
                      <a:noFill/>
                    </a:lnTlToBr>
                    <a:lnBlToTr>
                      <a:noFill/>
                    </a:lnBlToTr>
                    <a:solidFill>
                      <a:srgbClr val="F79646">
                        <a:alpha val="20000"/>
                      </a:srgbClr>
                    </a:solidFill>
                  </a:tcPr>
                </a:tc>
                <a:tc hMerge="1">
                  <a:txBody>
                    <a:bodyPr/>
                    <a:lstStyle/>
                    <a:p>
                      <a:endParaRPr lang="vi-VN"/>
                    </a:p>
                  </a:txBody>
                  <a:tcPr/>
                </a:tc>
                <a:extLst>
                  <a:ext uri="{0D108BD9-81ED-4DB2-BD59-A6C34878D82A}">
                    <a16:rowId xmlns:a16="http://schemas.microsoft.com/office/drawing/2014/main" val="3647966370"/>
                  </a:ext>
                </a:extLst>
              </a:tr>
            </a:tbl>
          </a:graphicData>
        </a:graphic>
      </p:graphicFrame>
      <p:sp>
        <p:nvSpPr>
          <p:cNvPr id="160789" name="Text Box 2">
            <a:extLst>
              <a:ext uri="{FF2B5EF4-FFF2-40B4-BE49-F238E27FC236}">
                <a16:creationId xmlns:a16="http://schemas.microsoft.com/office/drawing/2014/main" id="{3897E02C-031C-1D4E-A0DC-06BCD9775F1B}"/>
              </a:ext>
            </a:extLst>
          </p:cNvPr>
          <p:cNvSpPr txBox="1">
            <a:spLocks noChangeArrowheads="1"/>
          </p:cNvSpPr>
          <p:nvPr/>
        </p:nvSpPr>
        <p:spPr bwMode="auto">
          <a:xfrm>
            <a:off x="1622822" y="213122"/>
            <a:ext cx="51292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trù nội dung và hình thức</a:t>
            </a:r>
          </a:p>
        </p:txBody>
      </p:sp>
      <p:cxnSp>
        <p:nvCxnSpPr>
          <p:cNvPr id="4" name="Straight Connector 3">
            <a:extLst>
              <a:ext uri="{FF2B5EF4-FFF2-40B4-BE49-F238E27FC236}">
                <a16:creationId xmlns:a16="http://schemas.microsoft.com/office/drawing/2014/main" id="{462DDD8A-1BB8-5341-A005-B45C693E3FCD}"/>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827E7C86-B3BA-F84A-8077-B708731B16A4}"/>
              </a:ext>
            </a:extLst>
          </p:cNvPr>
          <p:cNvCxnSpPr/>
          <p:nvPr/>
        </p:nvCxnSpPr>
        <p:spPr>
          <a:xfrm>
            <a:off x="342900" y="715566"/>
            <a:ext cx="65151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0792" name="Date Placeholder 1">
            <a:extLst>
              <a:ext uri="{FF2B5EF4-FFF2-40B4-BE49-F238E27FC236}">
                <a16:creationId xmlns:a16="http://schemas.microsoft.com/office/drawing/2014/main" id="{BBFCD944-5CC7-A140-B6ED-7F8CD047536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6D3387B-8447-D841-93BE-79354B66EA2A}" type="datetime1">
              <a:rPr lang="vi-VN" altLang="vi-VN" smtClean="0">
                <a:solidFill>
                  <a:srgbClr val="898989"/>
                </a:solidFill>
                <a:latin typeface="Arial" panose="020B0604020202020204" pitchFamily="34" charset="0"/>
              </a:rPr>
              <a:pPr/>
              <a:t>11/03/2022</a:t>
            </a:fld>
            <a:endParaRPr lang="en-US" altLang="vi-VN">
              <a:solidFill>
                <a:srgbClr val="898989"/>
              </a:solidFill>
              <a:latin typeface="Arial" panose="020B0604020202020204" pitchFamily="34" charset="0"/>
            </a:endParaRPr>
          </a:p>
        </p:txBody>
      </p:sp>
      <p:sp>
        <p:nvSpPr>
          <p:cNvPr id="160793" name="Footer Placeholder 2">
            <a:extLst>
              <a:ext uri="{FF2B5EF4-FFF2-40B4-BE49-F238E27FC236}">
                <a16:creationId xmlns:a16="http://schemas.microsoft.com/office/drawing/2014/main" id="{F4E2ED40-378C-994B-B10B-AA52A59E78B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60794" name="Slide Number Placeholder 9">
            <a:extLst>
              <a:ext uri="{FF2B5EF4-FFF2-40B4-BE49-F238E27FC236}">
                <a16:creationId xmlns:a16="http://schemas.microsoft.com/office/drawing/2014/main" id="{DC06D0AF-B00F-F042-B7D3-97663344AD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1A723C1-805B-3346-8ED3-E6624439F622}" type="slidenum">
              <a:rPr lang="en-US" altLang="vi-VN" smtClean="0">
                <a:solidFill>
                  <a:srgbClr val="898989"/>
                </a:solidFill>
                <a:latin typeface="Arial" panose="020B0604020202020204" pitchFamily="34" charset="0"/>
              </a:rPr>
              <a:pPr/>
              <a:t>108</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5882568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440D1C2-F891-5D46-AAC4-CF2BA687ACE0}"/>
              </a:ext>
            </a:extLst>
          </p:cNvPr>
          <p:cNvGraphicFramePr>
            <a:graphicFrameLocks noGrp="1"/>
          </p:cNvGraphicFramePr>
          <p:nvPr>
            <p:ph idx="1"/>
          </p:nvPr>
        </p:nvGraphicFramePr>
        <p:xfrm>
          <a:off x="248842" y="782242"/>
          <a:ext cx="8632031" cy="4069558"/>
        </p:xfrm>
        <a:graphic>
          <a:graphicData uri="http://schemas.openxmlformats.org/drawingml/2006/table">
            <a:tbl>
              <a:tblPr firstRow="1" bandRow="1">
                <a:tableStyleId>{5940675A-B579-460E-94D1-54222C63F5DA}</a:tableStyleId>
              </a:tblPr>
              <a:tblGrid>
                <a:gridCol w="1195609">
                  <a:extLst>
                    <a:ext uri="{9D8B030D-6E8A-4147-A177-3AD203B41FA5}">
                      <a16:colId xmlns:a16="http://schemas.microsoft.com/office/drawing/2014/main" val="20000"/>
                    </a:ext>
                  </a:extLst>
                </a:gridCol>
                <a:gridCol w="3557264">
                  <a:extLst>
                    <a:ext uri="{9D8B030D-6E8A-4147-A177-3AD203B41FA5}">
                      <a16:colId xmlns:a16="http://schemas.microsoft.com/office/drawing/2014/main" val="20001"/>
                    </a:ext>
                  </a:extLst>
                </a:gridCol>
                <a:gridCol w="3879158">
                  <a:extLst>
                    <a:ext uri="{9D8B030D-6E8A-4147-A177-3AD203B41FA5}">
                      <a16:colId xmlns:a16="http://schemas.microsoft.com/office/drawing/2014/main" val="20002"/>
                    </a:ext>
                  </a:extLst>
                </a:gridCol>
              </a:tblGrid>
              <a:tr h="434384">
                <a:tc>
                  <a:txBody>
                    <a:bodyPr/>
                    <a:lstStyle/>
                    <a:p>
                      <a:endParaRPr lang="en-US" sz="1400" dirty="0"/>
                    </a:p>
                  </a:txBody>
                  <a:tcPr marL="68576" marR="68576" marT="34289" marB="34289"/>
                </a:tc>
                <a:tc>
                  <a:txBody>
                    <a:bodyPr/>
                    <a:lstStyle/>
                    <a:p>
                      <a:pPr algn="ctr"/>
                      <a:r>
                        <a:rPr lang="en-US" sz="2400" dirty="0"/>
                        <a:t>KHẢ</a:t>
                      </a:r>
                      <a:r>
                        <a:rPr lang="en-US" sz="2400" baseline="0" dirty="0"/>
                        <a:t> NĂNG</a:t>
                      </a:r>
                      <a:endParaRPr lang="en-US" sz="2400" dirty="0">
                        <a:latin typeface="Times New Roman" panose="02020603050405020304" pitchFamily="18" charset="0"/>
                        <a:cs typeface="Times New Roman" panose="02020603050405020304" pitchFamily="18" charset="0"/>
                      </a:endParaRPr>
                    </a:p>
                  </a:txBody>
                  <a:tcPr marL="68576" marR="68576" marT="34289" marB="34289"/>
                </a:tc>
                <a:tc>
                  <a:txBody>
                    <a:bodyPr/>
                    <a:lstStyle/>
                    <a:p>
                      <a:pPr algn="ctr"/>
                      <a:r>
                        <a:rPr lang="en-US" sz="2400" dirty="0"/>
                        <a:t>HIỆN</a:t>
                      </a:r>
                      <a:r>
                        <a:rPr lang="en-US" sz="2400" baseline="0" dirty="0"/>
                        <a:t> THỰC</a:t>
                      </a:r>
                      <a:endParaRPr lang="en-US" sz="2400" dirty="0">
                        <a:latin typeface="Times New Roman" panose="02020603050405020304" pitchFamily="18" charset="0"/>
                        <a:cs typeface="Times New Roman" panose="02020603050405020304" pitchFamily="18" charset="0"/>
                      </a:endParaRPr>
                    </a:p>
                  </a:txBody>
                  <a:tcPr marL="68576" marR="68576" marT="34289" marB="34289"/>
                </a:tc>
                <a:extLst>
                  <a:ext uri="{0D108BD9-81ED-4DB2-BD59-A6C34878D82A}">
                    <a16:rowId xmlns:a16="http://schemas.microsoft.com/office/drawing/2014/main" val="10000"/>
                  </a:ext>
                </a:extLst>
              </a:tr>
              <a:tr h="754466">
                <a:tc>
                  <a:txBody>
                    <a:bodyPr/>
                    <a:lstStyle/>
                    <a:p>
                      <a:r>
                        <a:rPr lang="en-US" sz="2100" dirty="0" err="1"/>
                        <a:t>Khái</a:t>
                      </a:r>
                      <a:r>
                        <a:rPr lang="en-US" sz="2100" baseline="0" dirty="0"/>
                        <a:t> </a:t>
                      </a:r>
                      <a:r>
                        <a:rPr lang="en-US" sz="2100" baseline="0" dirty="0" err="1"/>
                        <a:t>niệm</a:t>
                      </a:r>
                      <a:endParaRPr lang="en-US" sz="2100" b="1" dirty="0">
                        <a:solidFill>
                          <a:schemeClr val="tx2"/>
                        </a:solidFill>
                        <a:latin typeface="Times New Roman" panose="02020603050405020304" pitchFamily="18" charset="0"/>
                        <a:cs typeface="Times New Roman" panose="02020603050405020304" pitchFamily="18" charset="0"/>
                      </a:endParaRPr>
                    </a:p>
                  </a:txBody>
                  <a:tcPr marL="68576" marR="68576" marT="34289" marB="34289"/>
                </a:tc>
                <a:tc>
                  <a:txBody>
                    <a:bodyPr/>
                    <a:lstStyle/>
                    <a:p>
                      <a:pPr algn="just"/>
                      <a:r>
                        <a:rPr lang="en-US" sz="1500" dirty="0"/>
                        <a:t>- </a:t>
                      </a:r>
                      <a:r>
                        <a:rPr lang="en-US" sz="1500" dirty="0" err="1"/>
                        <a:t>Là</a:t>
                      </a:r>
                      <a:r>
                        <a:rPr lang="en-US" sz="1500" baseline="0" dirty="0"/>
                        <a:t> </a:t>
                      </a:r>
                      <a:r>
                        <a:rPr lang="en-US" sz="1500" baseline="0" dirty="0" err="1"/>
                        <a:t>cái</a:t>
                      </a:r>
                      <a:r>
                        <a:rPr lang="en-US" sz="1500" baseline="0" dirty="0"/>
                        <a:t> </a:t>
                      </a:r>
                      <a:r>
                        <a:rPr lang="en-US" sz="1500" baseline="0" dirty="0" err="1"/>
                        <a:t>hiện</a:t>
                      </a:r>
                      <a:r>
                        <a:rPr lang="en-US" sz="1500" baseline="0" dirty="0"/>
                        <a:t> </a:t>
                      </a:r>
                      <a:r>
                        <a:rPr lang="en-US" sz="1500" baseline="0" dirty="0" err="1"/>
                        <a:t>chưa</a:t>
                      </a:r>
                      <a:r>
                        <a:rPr lang="en-US" sz="1500" baseline="0" dirty="0"/>
                        <a:t> </a:t>
                      </a:r>
                      <a:r>
                        <a:rPr lang="en-US" sz="1500" baseline="0" dirty="0" err="1"/>
                        <a:t>xảy</a:t>
                      </a:r>
                      <a:r>
                        <a:rPr lang="en-US" sz="1500" baseline="0" dirty="0"/>
                        <a:t> </a:t>
                      </a:r>
                      <a:r>
                        <a:rPr lang="en-US" sz="1500" baseline="0" dirty="0" err="1"/>
                        <a:t>ra</a:t>
                      </a:r>
                      <a:r>
                        <a:rPr lang="en-US" sz="1500" baseline="0" dirty="0"/>
                        <a:t>, </a:t>
                      </a:r>
                      <a:r>
                        <a:rPr lang="en-US" sz="1500" baseline="0" dirty="0" err="1"/>
                        <a:t>nhưng</a:t>
                      </a:r>
                      <a:r>
                        <a:rPr lang="en-US" sz="1500" baseline="0" dirty="0"/>
                        <a:t> </a:t>
                      </a:r>
                      <a:r>
                        <a:rPr lang="en-US" sz="1500" baseline="0" dirty="0" err="1"/>
                        <a:t>nhất</a:t>
                      </a:r>
                      <a:r>
                        <a:rPr lang="en-US" sz="1500" baseline="0" dirty="0"/>
                        <a:t> </a:t>
                      </a:r>
                      <a:r>
                        <a:rPr lang="en-US" sz="1500" baseline="0" dirty="0" err="1"/>
                        <a:t>định</a:t>
                      </a:r>
                      <a:r>
                        <a:rPr lang="en-US" sz="1500" baseline="0" dirty="0"/>
                        <a:t> </a:t>
                      </a:r>
                      <a:r>
                        <a:rPr lang="en-US" sz="1500" baseline="0" dirty="0" err="1"/>
                        <a:t>sẽ</a:t>
                      </a:r>
                      <a:r>
                        <a:rPr lang="en-US" sz="1500" baseline="0" dirty="0"/>
                        <a:t> </a:t>
                      </a:r>
                      <a:r>
                        <a:rPr lang="en-US" sz="1500" baseline="0" dirty="0" err="1"/>
                        <a:t>xảy</a:t>
                      </a:r>
                      <a:r>
                        <a:rPr lang="en-US" sz="1500" baseline="0" dirty="0"/>
                        <a:t> </a:t>
                      </a:r>
                      <a:r>
                        <a:rPr lang="en-US" sz="1500" baseline="0" dirty="0" err="1"/>
                        <a:t>ra</a:t>
                      </a:r>
                      <a:r>
                        <a:rPr lang="en-US" sz="1500" baseline="0" dirty="0"/>
                        <a:t> </a:t>
                      </a:r>
                      <a:r>
                        <a:rPr lang="en-US" sz="1500" baseline="0" dirty="0" err="1"/>
                        <a:t>khi</a:t>
                      </a:r>
                      <a:r>
                        <a:rPr lang="en-US" sz="1500" baseline="0" dirty="0"/>
                        <a:t> </a:t>
                      </a:r>
                      <a:r>
                        <a:rPr lang="en-US" sz="1500" baseline="0" dirty="0" err="1"/>
                        <a:t>có</a:t>
                      </a:r>
                      <a:r>
                        <a:rPr lang="en-US" sz="1500" baseline="0" dirty="0"/>
                        <a:t> </a:t>
                      </a:r>
                      <a:r>
                        <a:rPr lang="en-US" sz="1500" baseline="0" dirty="0" err="1"/>
                        <a:t>điều</a:t>
                      </a:r>
                      <a:r>
                        <a:rPr lang="en-US" sz="1500" baseline="0" dirty="0"/>
                        <a:t> </a:t>
                      </a:r>
                      <a:r>
                        <a:rPr lang="en-US" sz="1500" baseline="0" dirty="0" err="1"/>
                        <a:t>kiện</a:t>
                      </a:r>
                      <a:r>
                        <a:rPr lang="en-US" sz="1500" baseline="0" dirty="0"/>
                        <a:t> </a:t>
                      </a:r>
                      <a:r>
                        <a:rPr lang="en-US" sz="1500" baseline="0" dirty="0" err="1"/>
                        <a:t>thích</a:t>
                      </a:r>
                      <a:r>
                        <a:rPr lang="en-US" sz="1500" baseline="0" dirty="0"/>
                        <a:t> </a:t>
                      </a:r>
                      <a:r>
                        <a:rPr lang="en-US" sz="1500" baseline="0" dirty="0" err="1"/>
                        <a:t>hợp</a:t>
                      </a:r>
                      <a:r>
                        <a:rPr lang="en-US" sz="1500" baseline="0" dirty="0"/>
                        <a:t>.</a:t>
                      </a:r>
                      <a:endParaRPr lang="en-US" sz="1500" b="1" dirty="0">
                        <a:solidFill>
                          <a:schemeClr val="tx2"/>
                        </a:solidFill>
                        <a:latin typeface="Times New Roman" panose="02020603050405020304" pitchFamily="18" charset="0"/>
                        <a:cs typeface="Times New Roman" panose="02020603050405020304" pitchFamily="18" charset="0"/>
                      </a:endParaRPr>
                    </a:p>
                  </a:txBody>
                  <a:tcPr marL="68576" marR="68576" marT="34289" marB="34289"/>
                </a:tc>
                <a:tc>
                  <a:txBody>
                    <a:bodyPr/>
                    <a:lstStyle/>
                    <a:p>
                      <a:r>
                        <a:rPr lang="en-US" sz="1500" dirty="0"/>
                        <a:t>- </a:t>
                      </a:r>
                      <a:r>
                        <a:rPr lang="en-US" sz="1500" dirty="0" err="1"/>
                        <a:t>Là</a:t>
                      </a:r>
                      <a:r>
                        <a:rPr lang="en-US" sz="1500" baseline="0" dirty="0"/>
                        <a:t> </a:t>
                      </a:r>
                      <a:r>
                        <a:rPr lang="en-US" sz="1500" baseline="0" dirty="0" err="1"/>
                        <a:t>cái</a:t>
                      </a:r>
                      <a:r>
                        <a:rPr lang="en-US" sz="1500" baseline="0" dirty="0"/>
                        <a:t> </a:t>
                      </a:r>
                      <a:r>
                        <a:rPr lang="en-US" sz="1500" baseline="0" dirty="0" err="1"/>
                        <a:t>đang</a:t>
                      </a:r>
                      <a:r>
                        <a:rPr lang="en-US" sz="1500" baseline="0" dirty="0"/>
                        <a:t> </a:t>
                      </a:r>
                      <a:r>
                        <a:rPr lang="en-US" sz="1500" baseline="0" dirty="0" err="1"/>
                        <a:t>có</a:t>
                      </a:r>
                      <a:r>
                        <a:rPr lang="en-US" sz="1500" baseline="0" dirty="0"/>
                        <a:t>, </a:t>
                      </a:r>
                      <a:r>
                        <a:rPr lang="en-US" sz="1500" baseline="0" dirty="0" err="1"/>
                        <a:t>đang</a:t>
                      </a:r>
                      <a:r>
                        <a:rPr lang="en-US" sz="1500" baseline="0" dirty="0"/>
                        <a:t> </a:t>
                      </a:r>
                      <a:r>
                        <a:rPr lang="en-US" sz="1500" baseline="0" dirty="0" err="1"/>
                        <a:t>tồn</a:t>
                      </a:r>
                      <a:r>
                        <a:rPr lang="en-US" sz="1500" baseline="0" dirty="0"/>
                        <a:t> </a:t>
                      </a:r>
                      <a:r>
                        <a:rPr lang="en-US" sz="1500" baseline="0" dirty="0" err="1"/>
                        <a:t>tại</a:t>
                      </a:r>
                      <a:r>
                        <a:rPr lang="en-US" sz="1500" baseline="0" dirty="0"/>
                        <a:t> </a:t>
                      </a:r>
                      <a:r>
                        <a:rPr lang="en-US" sz="1500" baseline="0" dirty="0" err="1"/>
                        <a:t>khách</a:t>
                      </a:r>
                      <a:r>
                        <a:rPr lang="en-US" sz="1500" baseline="0" dirty="0"/>
                        <a:t> </a:t>
                      </a:r>
                      <a:r>
                        <a:rPr lang="en-US" sz="1500" baseline="0" dirty="0" err="1"/>
                        <a:t>quan</a:t>
                      </a:r>
                      <a:r>
                        <a:rPr lang="en-US" sz="1500" baseline="0" dirty="0"/>
                        <a:t> </a:t>
                      </a:r>
                      <a:r>
                        <a:rPr lang="en-US" sz="1500" baseline="0" dirty="0" err="1"/>
                        <a:t>trong</a:t>
                      </a:r>
                      <a:r>
                        <a:rPr lang="en-US" sz="1500" baseline="0" dirty="0"/>
                        <a:t> </a:t>
                      </a:r>
                      <a:r>
                        <a:rPr lang="en-US" sz="1500" baseline="0" dirty="0" err="1"/>
                        <a:t>thực</a:t>
                      </a:r>
                      <a:r>
                        <a:rPr lang="en-US" sz="1500" baseline="0" dirty="0"/>
                        <a:t> </a:t>
                      </a:r>
                      <a:r>
                        <a:rPr lang="en-US" sz="1500" baseline="0" dirty="0" err="1"/>
                        <a:t>tế</a:t>
                      </a:r>
                      <a:r>
                        <a:rPr lang="en-US" sz="1500" baseline="0" dirty="0"/>
                        <a:t> </a:t>
                      </a:r>
                      <a:r>
                        <a:rPr lang="en-US" sz="1500" baseline="0" dirty="0" err="1"/>
                        <a:t>và</a:t>
                      </a:r>
                      <a:r>
                        <a:rPr lang="en-US" sz="1500" baseline="0" dirty="0"/>
                        <a:t> </a:t>
                      </a:r>
                      <a:r>
                        <a:rPr lang="en-US" sz="1500" baseline="0" dirty="0" err="1"/>
                        <a:t>các</a:t>
                      </a:r>
                      <a:r>
                        <a:rPr lang="en-US" sz="1500" baseline="0" dirty="0"/>
                        <a:t> HT </a:t>
                      </a:r>
                      <a:r>
                        <a:rPr lang="en-US" sz="1500" baseline="0" dirty="0" err="1"/>
                        <a:t>chủ</a:t>
                      </a:r>
                      <a:r>
                        <a:rPr lang="en-US" sz="1500" baseline="0" dirty="0"/>
                        <a:t> </a:t>
                      </a:r>
                      <a:r>
                        <a:rPr lang="en-US" sz="1500" baseline="0" dirty="0" err="1"/>
                        <a:t>quan</a:t>
                      </a:r>
                      <a:r>
                        <a:rPr lang="en-US" sz="1500" baseline="0" dirty="0"/>
                        <a:t> </a:t>
                      </a:r>
                      <a:r>
                        <a:rPr lang="en-US" sz="1500" baseline="0" dirty="0" err="1"/>
                        <a:t>đang</a:t>
                      </a:r>
                      <a:r>
                        <a:rPr lang="en-US" sz="1500" baseline="0" dirty="0"/>
                        <a:t> </a:t>
                      </a:r>
                      <a:r>
                        <a:rPr lang="en-US" sz="1500" baseline="0" dirty="0" err="1"/>
                        <a:t>tồn</a:t>
                      </a:r>
                      <a:r>
                        <a:rPr lang="en-US" sz="1500" baseline="0" dirty="0"/>
                        <a:t> </a:t>
                      </a:r>
                      <a:r>
                        <a:rPr lang="en-US" sz="1500" baseline="0" dirty="0" err="1"/>
                        <a:t>tại</a:t>
                      </a:r>
                      <a:r>
                        <a:rPr lang="en-US" sz="1500" baseline="0" dirty="0"/>
                        <a:t> </a:t>
                      </a:r>
                      <a:r>
                        <a:rPr lang="en-US" sz="1500" baseline="0" dirty="0" err="1"/>
                        <a:t>trong</a:t>
                      </a:r>
                      <a:r>
                        <a:rPr lang="en-US" sz="1500" baseline="0" dirty="0"/>
                        <a:t> ý </a:t>
                      </a:r>
                      <a:r>
                        <a:rPr lang="en-US" sz="1500" baseline="0" dirty="0" err="1"/>
                        <a:t>thức</a:t>
                      </a:r>
                      <a:r>
                        <a:rPr lang="en-US" sz="1500" baseline="0" dirty="0"/>
                        <a:t>.</a:t>
                      </a:r>
                      <a:endParaRPr lang="en-US" sz="1500" b="1" dirty="0">
                        <a:solidFill>
                          <a:schemeClr val="tx2"/>
                        </a:solidFill>
                        <a:latin typeface="Times New Roman" panose="02020603050405020304" pitchFamily="18" charset="0"/>
                        <a:cs typeface="Times New Roman" panose="02020603050405020304" pitchFamily="18" charset="0"/>
                      </a:endParaRPr>
                    </a:p>
                  </a:txBody>
                  <a:tcPr marL="68576" marR="68576" marT="34289" marB="34289"/>
                </a:tc>
                <a:extLst>
                  <a:ext uri="{0D108BD9-81ED-4DB2-BD59-A6C34878D82A}">
                    <a16:rowId xmlns:a16="http://schemas.microsoft.com/office/drawing/2014/main" val="10001"/>
                  </a:ext>
                </a:extLst>
              </a:tr>
              <a:tr h="983095">
                <a:tc>
                  <a:txBody>
                    <a:bodyPr/>
                    <a:lstStyle/>
                    <a:p>
                      <a:r>
                        <a:rPr lang="en-US" sz="1800" dirty="0" err="1"/>
                        <a:t>Mối</a:t>
                      </a:r>
                      <a:r>
                        <a:rPr lang="en-US" sz="1800" dirty="0"/>
                        <a:t> </a:t>
                      </a:r>
                      <a:r>
                        <a:rPr lang="en-US" sz="1800" dirty="0" err="1"/>
                        <a:t>quan</a:t>
                      </a:r>
                      <a:r>
                        <a:rPr lang="en-US" sz="1800" dirty="0"/>
                        <a:t> </a:t>
                      </a:r>
                      <a:r>
                        <a:rPr lang="en-US" sz="1800" dirty="0" err="1"/>
                        <a:t>hệ</a:t>
                      </a:r>
                      <a:r>
                        <a:rPr lang="en-US" sz="1800" baseline="0" dirty="0"/>
                        <a:t> </a:t>
                      </a:r>
                      <a:r>
                        <a:rPr lang="en-US" sz="1800" baseline="0" dirty="0" err="1"/>
                        <a:t>biện</a:t>
                      </a:r>
                      <a:r>
                        <a:rPr lang="en-US" sz="1800" baseline="0" dirty="0"/>
                        <a:t> </a:t>
                      </a:r>
                      <a:r>
                        <a:rPr lang="en-US" sz="1800" baseline="0" dirty="0" err="1"/>
                        <a:t>chứng</a:t>
                      </a:r>
                      <a:endParaRPr lang="en-US" sz="1800" b="1" dirty="0">
                        <a:solidFill>
                          <a:schemeClr val="tx2"/>
                        </a:solidFill>
                        <a:latin typeface="Times New Roman" panose="02020603050405020304" pitchFamily="18" charset="0"/>
                        <a:cs typeface="Times New Roman" panose="02020603050405020304" pitchFamily="18" charset="0"/>
                      </a:endParaRPr>
                    </a:p>
                  </a:txBody>
                  <a:tcPr marL="68576" marR="68576" marT="34289" marB="34289"/>
                </a:tc>
                <a:tc gridSpan="2">
                  <a:txBody>
                    <a:bodyPr/>
                    <a:lstStyle/>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en-US" sz="1500" u="none" strike="noStrike" kern="1200" cap="none" spc="0" normalizeH="0" baseline="0" noProof="0" dirty="0" err="1">
                          <a:ln>
                            <a:noFill/>
                          </a:ln>
                          <a:effectLst/>
                          <a:uLnTx/>
                          <a:uFillTx/>
                        </a:rPr>
                        <a:t>Là</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những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mặt</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đối</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lập</a:t>
                      </a:r>
                      <a:r>
                        <a:rPr kumimoji="0" lang="en-US" sz="1500" u="none" strike="noStrike" kern="1200" cap="none" spc="0" normalizeH="0" baseline="0" noProof="0" dirty="0">
                          <a:ln>
                            <a:noFill/>
                          </a:ln>
                          <a:effectLst/>
                          <a:uLnTx/>
                          <a:uFillTx/>
                        </a:rPr>
                        <a:t>, KN – HT </a:t>
                      </a:r>
                      <a:r>
                        <a:rPr kumimoji="0" lang="en-US" sz="1500" u="none" strike="noStrike" kern="1200" cap="none" spc="0" normalizeH="0" baseline="0" noProof="0" dirty="0" err="1">
                          <a:ln>
                            <a:noFill/>
                          </a:ln>
                          <a:effectLst/>
                          <a:uLnTx/>
                          <a:uFillTx/>
                        </a:rPr>
                        <a:t>thống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nhất</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biện</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chứng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với</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nhau</a:t>
                      </a:r>
                      <a:endParaRPr kumimoji="0" lang="en-US" sz="1500" u="none" strike="noStrike" kern="1200" cap="none" spc="0" normalizeH="0" baseline="0" noProof="0" dirty="0">
                        <a:ln>
                          <a:noFill/>
                        </a:ln>
                        <a:effectLst/>
                        <a:uLnTx/>
                        <a:uFillTx/>
                      </a:endParaRP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en-US" sz="1500" u="none" strike="noStrike" kern="1200" cap="none" spc="0" normalizeH="0" baseline="0" noProof="0" dirty="0">
                          <a:ln>
                            <a:noFill/>
                          </a:ln>
                          <a:effectLst/>
                          <a:uLnTx/>
                          <a:uFillTx/>
                        </a:rPr>
                        <a:t>HT </a:t>
                      </a:r>
                      <a:r>
                        <a:rPr kumimoji="0" lang="en-US" sz="1500" u="none" strike="noStrike" kern="1200" cap="none" spc="0" normalizeH="0" baseline="0" noProof="0" dirty="0" err="1">
                          <a:ln>
                            <a:noFill/>
                          </a:ln>
                          <a:effectLst/>
                          <a:uLnTx/>
                          <a:uFillTx/>
                        </a:rPr>
                        <a:t>bao</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chứa</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trong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mình</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nhiều</a:t>
                      </a:r>
                      <a:r>
                        <a:rPr kumimoji="0" lang="en-US" sz="1500" u="none" strike="noStrike" kern="1200" cap="none" spc="0" normalizeH="0" baseline="0" noProof="0" dirty="0">
                          <a:ln>
                            <a:noFill/>
                          </a:ln>
                          <a:effectLst/>
                          <a:uLnTx/>
                          <a:uFillTx/>
                        </a:rPr>
                        <a:t> KN. </a:t>
                      </a:r>
                      <a:r>
                        <a:rPr kumimoji="0" lang="en-US" sz="1500" u="none" strike="noStrike" kern="1200" cap="none" spc="0" normalizeH="0" baseline="0" noProof="0" dirty="0" err="1">
                          <a:ln>
                            <a:noFill/>
                          </a:ln>
                          <a:effectLst/>
                          <a:uLnTx/>
                          <a:uFillTx/>
                        </a:rPr>
                        <a:t>Nhưng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không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phải</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tất</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cả</a:t>
                      </a:r>
                      <a:r>
                        <a:rPr kumimoji="0" lang="en-US" sz="1500" u="none" strike="noStrike" kern="1200" cap="none" spc="0" normalizeH="0" baseline="0" noProof="0" dirty="0">
                          <a:ln>
                            <a:noFill/>
                          </a:ln>
                          <a:effectLst/>
                          <a:uLnTx/>
                          <a:uFillTx/>
                        </a:rPr>
                        <a:t> KN </a:t>
                      </a:r>
                      <a:r>
                        <a:rPr kumimoji="0" lang="en-US" sz="1500" u="none" strike="noStrike" kern="1200" cap="none" spc="0" normalizeH="0" baseline="0" noProof="0" dirty="0" err="1">
                          <a:ln>
                            <a:noFill/>
                          </a:ln>
                          <a:effectLst/>
                          <a:uLnTx/>
                          <a:uFillTx/>
                        </a:rPr>
                        <a:t>đều</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trở</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thành</a:t>
                      </a:r>
                      <a:r>
                        <a:rPr kumimoji="0" lang="en-US" sz="1500" u="none" strike="noStrike" kern="1200" cap="none" spc="0" normalizeH="0" baseline="0" noProof="0" dirty="0">
                          <a:ln>
                            <a:noFill/>
                          </a:ln>
                          <a:effectLst/>
                          <a:uLnTx/>
                          <a:uFillTx/>
                        </a:rPr>
                        <a:t> HT. </a:t>
                      </a:r>
                      <a:r>
                        <a:rPr kumimoji="0" lang="en-US" sz="1500" u="none" strike="noStrike" kern="1200" cap="none" spc="0" normalizeH="0" baseline="0" noProof="0" dirty="0" err="1">
                          <a:ln>
                            <a:noFill/>
                          </a:ln>
                          <a:effectLst/>
                          <a:uLnTx/>
                          <a:uFillTx/>
                        </a:rPr>
                        <a:t>Sự</a:t>
                      </a:r>
                      <a:r>
                        <a:rPr kumimoji="0" lang="en-US" sz="1500" u="none" strike="noStrike" kern="1200" cap="none" spc="0" normalizeH="0" baseline="0" noProof="0" dirty="0">
                          <a:ln>
                            <a:noFill/>
                          </a:ln>
                          <a:effectLst/>
                          <a:uLnTx/>
                          <a:uFillTx/>
                        </a:rPr>
                        <a:t> HT </a:t>
                      </a:r>
                      <a:r>
                        <a:rPr kumimoji="0" lang="en-US" sz="1500" u="none" strike="noStrike" kern="1200" cap="none" spc="0" normalizeH="0" baseline="0" noProof="0" dirty="0" err="1">
                          <a:ln>
                            <a:noFill/>
                          </a:ln>
                          <a:effectLst/>
                          <a:uLnTx/>
                          <a:uFillTx/>
                        </a:rPr>
                        <a:t>hóa</a:t>
                      </a:r>
                      <a:r>
                        <a:rPr kumimoji="0" lang="en-US" sz="1500" u="none" strike="noStrike" kern="1200" cap="none" spc="0" normalizeH="0" baseline="0" noProof="0" dirty="0">
                          <a:ln>
                            <a:noFill/>
                          </a:ln>
                          <a:effectLst/>
                          <a:uLnTx/>
                          <a:uFillTx/>
                        </a:rPr>
                        <a:t> KN </a:t>
                      </a:r>
                      <a:r>
                        <a:rPr kumimoji="0" lang="en-US" sz="1500" u="none" strike="noStrike" kern="1200" cap="none" spc="0" normalizeH="0" baseline="0" noProof="0" dirty="0" err="1">
                          <a:ln>
                            <a:noFill/>
                          </a:ln>
                          <a:effectLst/>
                          <a:uLnTx/>
                          <a:uFillTx/>
                        </a:rPr>
                        <a:t>luôn</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đòi</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hỏi</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có</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các</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điều</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kiện</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tương</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ướng</a:t>
                      </a:r>
                      <a:r>
                        <a:rPr kumimoji="0" lang="en-US" sz="1500" u="none" strike="noStrike" kern="1200" cap="none" spc="0" normalizeH="0" baseline="0" noProof="0" dirty="0">
                          <a:ln>
                            <a:noFill/>
                          </a:ln>
                          <a:effectLst/>
                          <a:uLnTx/>
                          <a:uFillTx/>
                        </a:rPr>
                        <a:t>.</a:t>
                      </a:r>
                    </a:p>
                    <a:p>
                      <a:pPr marL="342900" marR="0" lvl="0" indent="-342900" algn="just" defTabSz="914400" rtl="0" eaLnBrk="1" fontAlgn="auto" latinLnBrk="0" hangingPunct="1">
                        <a:lnSpc>
                          <a:spcPct val="100000"/>
                        </a:lnSpc>
                        <a:spcBef>
                          <a:spcPts val="0"/>
                        </a:spcBef>
                        <a:spcAft>
                          <a:spcPts val="0"/>
                        </a:spcAft>
                        <a:buClrTx/>
                        <a:buSzTx/>
                        <a:buFontTx/>
                        <a:buChar char="-"/>
                        <a:tabLst/>
                        <a:defRPr/>
                      </a:pPr>
                      <a:r>
                        <a:rPr kumimoji="0" lang="en-US" sz="1500" u="none" strike="noStrike" kern="1200" cap="none" spc="0" normalizeH="0" baseline="0" noProof="0" dirty="0" err="1">
                          <a:ln>
                            <a:noFill/>
                          </a:ln>
                          <a:effectLst/>
                          <a:uLnTx/>
                          <a:uFillTx/>
                        </a:rPr>
                        <a:t>Phân</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loại</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khả</a:t>
                      </a:r>
                      <a:r>
                        <a:rPr kumimoji="0" lang="en-US" sz="1500" u="none" strike="noStrike" kern="1200" cap="none" spc="0" normalizeH="0" baseline="0" noProof="0" dirty="0">
                          <a:ln>
                            <a:noFill/>
                          </a:ln>
                          <a:effectLst/>
                          <a:uLnTx/>
                          <a:uFillTx/>
                        </a:rPr>
                        <a:t> </a:t>
                      </a:r>
                      <a:r>
                        <a:rPr kumimoji="0" lang="en-US" sz="1500" u="none" strike="noStrike" kern="1200" cap="none" spc="0" normalizeH="0" baseline="0" noProof="0" dirty="0" err="1">
                          <a:ln>
                            <a:noFill/>
                          </a:ln>
                          <a:effectLst/>
                          <a:uLnTx/>
                          <a:uFillTx/>
                        </a:rPr>
                        <a:t>năng</a:t>
                      </a:r>
                      <a:r>
                        <a:rPr kumimoji="0" lang="en-US" sz="1500" u="none" strike="noStrike" kern="1200" cap="none" spc="0" normalizeH="0" baseline="0" noProof="0" dirty="0">
                          <a:ln>
                            <a:noFill/>
                          </a:ln>
                          <a:effectLst/>
                          <a:uLnTx/>
                          <a:uFillTx/>
                        </a:rPr>
                        <a:t>: </a:t>
                      </a:r>
                      <a:endParaRPr kumimoji="0" lang="en-US" sz="1500" b="1" i="0" u="none" strike="noStrike" kern="1200" cap="none" spc="0" normalizeH="0" baseline="0" noProof="0" dirty="0">
                        <a:ln>
                          <a:noFill/>
                        </a:ln>
                        <a:solidFill>
                          <a:schemeClr val="tx2"/>
                        </a:solidFill>
                        <a:effectLst/>
                        <a:uLnTx/>
                        <a:uFillTx/>
                        <a:latin typeface="Times New Roman" panose="02020603050405020304" pitchFamily="18" charset="0"/>
                        <a:cs typeface="Times New Roman" panose="02020603050405020304" pitchFamily="18" charset="0"/>
                      </a:endParaRPr>
                    </a:p>
                  </a:txBody>
                  <a:tcPr marL="68576" marR="68576" marT="34289" marB="34289"/>
                </a:tc>
                <a:tc hMerge="1">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2000" b="1" dirty="0">
                        <a:solidFill>
                          <a:schemeClr val="tx2"/>
                        </a:solidFill>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10002"/>
                  </a:ext>
                </a:extLst>
              </a:tr>
              <a:tr h="1897613">
                <a:tc>
                  <a:txBody>
                    <a:bodyPr/>
                    <a:lstStyle/>
                    <a:p>
                      <a:r>
                        <a:rPr lang="en-US" sz="2100" dirty="0"/>
                        <a:t>Ý</a:t>
                      </a:r>
                      <a:r>
                        <a:rPr lang="en-US" sz="2100" baseline="0" dirty="0"/>
                        <a:t> </a:t>
                      </a:r>
                      <a:r>
                        <a:rPr lang="en-US" sz="2100" baseline="0" dirty="0" err="1"/>
                        <a:t>nghĩa</a:t>
                      </a:r>
                      <a:r>
                        <a:rPr lang="en-US" sz="2100" baseline="0" dirty="0"/>
                        <a:t> PP </a:t>
                      </a:r>
                      <a:r>
                        <a:rPr lang="en-US" sz="2100" baseline="0" dirty="0" err="1"/>
                        <a:t>luận</a:t>
                      </a:r>
                      <a:endParaRPr lang="en-US" sz="2100" b="1" dirty="0">
                        <a:solidFill>
                          <a:schemeClr val="tx2"/>
                        </a:solidFill>
                        <a:latin typeface="Times New Roman" panose="02020603050405020304" pitchFamily="18" charset="0"/>
                        <a:cs typeface="Times New Roman" panose="02020603050405020304" pitchFamily="18" charset="0"/>
                      </a:endParaRPr>
                    </a:p>
                  </a:txBody>
                  <a:tcPr marL="68576" marR="68576" marT="34289" marB="34289"/>
                </a:tc>
                <a:tc gridSpan="2">
                  <a:txBody>
                    <a:bodyPr/>
                    <a:lstStyle/>
                    <a:p>
                      <a:pPr marL="342900" indent="-342900">
                        <a:buFontTx/>
                        <a:buChar char="-"/>
                      </a:pPr>
                      <a:r>
                        <a:rPr lang="en-US" sz="1500" baseline="0" dirty="0" err="1"/>
                        <a:t>Trong</a:t>
                      </a:r>
                      <a:r>
                        <a:rPr lang="en-US" sz="1500" baseline="0" dirty="0"/>
                        <a:t> </a:t>
                      </a:r>
                      <a:r>
                        <a:rPr lang="en-US" sz="1500" baseline="0" dirty="0" err="1"/>
                        <a:t>hoạt</a:t>
                      </a:r>
                      <a:r>
                        <a:rPr lang="en-US" sz="1500" baseline="0" dirty="0"/>
                        <a:t> </a:t>
                      </a:r>
                      <a:r>
                        <a:rPr lang="en-US" sz="1500" baseline="0" dirty="0" err="1"/>
                        <a:t>động</a:t>
                      </a:r>
                      <a:r>
                        <a:rPr lang="en-US" sz="1500" baseline="0" dirty="0"/>
                        <a:t> TT </a:t>
                      </a:r>
                      <a:r>
                        <a:rPr lang="en-US" sz="1500" baseline="0" dirty="0" err="1"/>
                        <a:t>nên</a:t>
                      </a:r>
                      <a:r>
                        <a:rPr lang="en-US" sz="1500" baseline="0" dirty="0"/>
                        <a:t> </a:t>
                      </a:r>
                      <a:r>
                        <a:rPr lang="en-US" sz="1500" baseline="0" dirty="0" err="1"/>
                        <a:t>dựa</a:t>
                      </a:r>
                      <a:r>
                        <a:rPr lang="en-US" sz="1500" baseline="0" dirty="0"/>
                        <a:t> </a:t>
                      </a:r>
                      <a:r>
                        <a:rPr lang="en-US" sz="1500" baseline="0" dirty="0" err="1"/>
                        <a:t>vào</a:t>
                      </a:r>
                      <a:r>
                        <a:rPr lang="en-US" sz="1500" baseline="0" dirty="0"/>
                        <a:t> HT </a:t>
                      </a:r>
                      <a:r>
                        <a:rPr lang="en-US" sz="1500" baseline="0" dirty="0" err="1"/>
                        <a:t>chứ</a:t>
                      </a:r>
                      <a:r>
                        <a:rPr lang="en-US" sz="1500" baseline="0" dirty="0"/>
                        <a:t> </a:t>
                      </a:r>
                      <a:r>
                        <a:rPr lang="en-US" sz="1500" baseline="0" dirty="0" err="1"/>
                        <a:t>không</a:t>
                      </a:r>
                      <a:r>
                        <a:rPr lang="en-US" sz="1500" baseline="0" dirty="0"/>
                        <a:t> </a:t>
                      </a:r>
                      <a:r>
                        <a:rPr lang="en-US" sz="1500" baseline="0" dirty="0" err="1"/>
                        <a:t>dựa</a:t>
                      </a:r>
                      <a:r>
                        <a:rPr lang="en-US" sz="1500" baseline="0" dirty="0"/>
                        <a:t> </a:t>
                      </a:r>
                      <a:r>
                        <a:rPr lang="en-US" sz="1500" baseline="0" dirty="0" err="1"/>
                        <a:t>vào</a:t>
                      </a:r>
                      <a:r>
                        <a:rPr lang="en-US" sz="1500" baseline="0" dirty="0"/>
                        <a:t> KN</a:t>
                      </a:r>
                    </a:p>
                    <a:p>
                      <a:pPr marL="342900" indent="-342900">
                        <a:buFontTx/>
                        <a:buChar char="-"/>
                      </a:pPr>
                      <a:r>
                        <a:rPr lang="en-US" sz="1500" baseline="0" dirty="0" err="1"/>
                        <a:t>Sự</a:t>
                      </a:r>
                      <a:r>
                        <a:rPr lang="en-US" sz="1500" baseline="0" dirty="0"/>
                        <a:t> </a:t>
                      </a:r>
                      <a:r>
                        <a:rPr lang="en-US" sz="1500" baseline="0" dirty="0" err="1"/>
                        <a:t>chuyển</a:t>
                      </a:r>
                      <a:r>
                        <a:rPr lang="en-US" sz="1500" baseline="0" dirty="0"/>
                        <a:t> </a:t>
                      </a:r>
                      <a:r>
                        <a:rPr lang="en-US" sz="1500" baseline="0" dirty="0" err="1"/>
                        <a:t>hóa</a:t>
                      </a:r>
                      <a:r>
                        <a:rPr lang="en-US" sz="1500" baseline="0" dirty="0"/>
                        <a:t> </a:t>
                      </a:r>
                      <a:r>
                        <a:rPr lang="en-US" sz="1500" baseline="0" dirty="0" err="1"/>
                        <a:t>giữa</a:t>
                      </a:r>
                      <a:r>
                        <a:rPr lang="en-US" sz="1500" baseline="0" dirty="0"/>
                        <a:t> </a:t>
                      </a:r>
                      <a:r>
                        <a:rPr lang="en-US" sz="1500" baseline="0" dirty="0" err="1"/>
                        <a:t>Kn</a:t>
                      </a:r>
                      <a:r>
                        <a:rPr lang="en-US" sz="1500" baseline="0" dirty="0"/>
                        <a:t> </a:t>
                      </a:r>
                      <a:r>
                        <a:rPr lang="en-US" sz="1500" baseline="0" dirty="0" err="1"/>
                        <a:t>và</a:t>
                      </a:r>
                      <a:r>
                        <a:rPr lang="en-US" sz="1500" baseline="0" dirty="0"/>
                        <a:t> HT </a:t>
                      </a:r>
                      <a:r>
                        <a:rPr lang="en-US" sz="1500" baseline="0" dirty="0" err="1"/>
                        <a:t>là</a:t>
                      </a:r>
                      <a:r>
                        <a:rPr lang="en-US" sz="1500" baseline="0" dirty="0"/>
                        <a:t> </a:t>
                      </a:r>
                      <a:r>
                        <a:rPr lang="en-US" sz="1500" baseline="0" dirty="0" err="1"/>
                        <a:t>vô</a:t>
                      </a:r>
                      <a:r>
                        <a:rPr lang="en-US" sz="1500" baseline="0" dirty="0"/>
                        <a:t> </a:t>
                      </a:r>
                      <a:r>
                        <a:rPr lang="en-US" sz="1500" baseline="0" dirty="0" err="1"/>
                        <a:t>tận</a:t>
                      </a:r>
                      <a:r>
                        <a:rPr lang="en-US" sz="1500" baseline="0" dirty="0"/>
                        <a:t>, do </a:t>
                      </a:r>
                      <a:r>
                        <a:rPr lang="en-US" sz="1500" baseline="0" dirty="0" err="1"/>
                        <a:t>vậy</a:t>
                      </a:r>
                      <a:r>
                        <a:rPr lang="en-US" sz="1500" baseline="0" dirty="0"/>
                        <a:t>, </a:t>
                      </a:r>
                      <a:r>
                        <a:rPr lang="en-US" sz="1500" baseline="0" dirty="0" err="1"/>
                        <a:t>khi</a:t>
                      </a:r>
                      <a:r>
                        <a:rPr lang="en-US" sz="1500" baseline="0" dirty="0"/>
                        <a:t> </a:t>
                      </a:r>
                      <a:r>
                        <a:rPr lang="en-US" sz="1500" baseline="0" dirty="0" err="1"/>
                        <a:t>xác</a:t>
                      </a:r>
                      <a:r>
                        <a:rPr lang="en-US" sz="1500" baseline="0" dirty="0"/>
                        <a:t> </a:t>
                      </a:r>
                      <a:r>
                        <a:rPr lang="en-US" sz="1500" baseline="0" dirty="0" err="1"/>
                        <a:t>định</a:t>
                      </a:r>
                      <a:r>
                        <a:rPr lang="en-US" sz="1500" baseline="0" dirty="0"/>
                        <a:t> </a:t>
                      </a:r>
                      <a:r>
                        <a:rPr lang="en-US" sz="1500" baseline="0" dirty="0" err="1"/>
                        <a:t>được</a:t>
                      </a:r>
                      <a:r>
                        <a:rPr lang="en-US" sz="1500" baseline="0" dirty="0"/>
                        <a:t> KN </a:t>
                      </a:r>
                      <a:r>
                        <a:rPr lang="en-US" sz="1500" baseline="0" dirty="0" err="1"/>
                        <a:t>phát</a:t>
                      </a:r>
                      <a:r>
                        <a:rPr lang="en-US" sz="1500" baseline="0" dirty="0"/>
                        <a:t> </a:t>
                      </a:r>
                      <a:r>
                        <a:rPr lang="en-US" sz="1500" baseline="0" dirty="0" err="1"/>
                        <a:t>triển</a:t>
                      </a:r>
                      <a:r>
                        <a:rPr lang="en-US" sz="1500" baseline="0" dirty="0"/>
                        <a:t> </a:t>
                      </a:r>
                      <a:r>
                        <a:rPr lang="en-US" sz="1500" baseline="0" dirty="0" err="1"/>
                        <a:t>của</a:t>
                      </a:r>
                      <a:r>
                        <a:rPr lang="en-US" sz="1500" baseline="0" dirty="0"/>
                        <a:t> SV </a:t>
                      </a:r>
                      <a:r>
                        <a:rPr lang="en-US" sz="1500" baseline="0" dirty="0" err="1"/>
                        <a:t>thì</a:t>
                      </a:r>
                      <a:r>
                        <a:rPr lang="en-US" sz="1500" baseline="0" dirty="0"/>
                        <a:t> </a:t>
                      </a:r>
                      <a:r>
                        <a:rPr lang="en-US" sz="1500" baseline="0" dirty="0" err="1"/>
                        <a:t>mới</a:t>
                      </a:r>
                      <a:r>
                        <a:rPr lang="en-US" sz="1500" baseline="0" dirty="0"/>
                        <a:t> </a:t>
                      </a:r>
                      <a:r>
                        <a:rPr lang="en-US" sz="1500" baseline="0" dirty="0" err="1"/>
                        <a:t>tiến</a:t>
                      </a:r>
                      <a:r>
                        <a:rPr lang="en-US" sz="1500" baseline="0" dirty="0"/>
                        <a:t> </a:t>
                      </a:r>
                      <a:r>
                        <a:rPr lang="en-US" sz="1500" baseline="0" dirty="0" err="1"/>
                        <a:t>hành</a:t>
                      </a:r>
                      <a:r>
                        <a:rPr lang="en-US" sz="1500" baseline="0" dirty="0"/>
                        <a:t> </a:t>
                      </a:r>
                      <a:r>
                        <a:rPr lang="en-US" sz="1500" baseline="0" dirty="0" err="1"/>
                        <a:t>lựa</a:t>
                      </a:r>
                      <a:r>
                        <a:rPr lang="en-US" sz="1500" baseline="0" dirty="0"/>
                        <a:t> </a:t>
                      </a:r>
                      <a:r>
                        <a:rPr lang="en-US" sz="1500" baseline="0" dirty="0" err="1"/>
                        <a:t>chọn</a:t>
                      </a:r>
                      <a:r>
                        <a:rPr lang="en-US" sz="1500" baseline="0" dirty="0"/>
                        <a:t> </a:t>
                      </a:r>
                      <a:r>
                        <a:rPr lang="en-US" sz="1500" baseline="0" dirty="0" err="1"/>
                        <a:t>và</a:t>
                      </a:r>
                      <a:r>
                        <a:rPr lang="en-US" sz="1500" baseline="0" dirty="0"/>
                        <a:t> </a:t>
                      </a:r>
                      <a:r>
                        <a:rPr lang="en-US" sz="1500" baseline="0" dirty="0" err="1"/>
                        <a:t>thực</a:t>
                      </a:r>
                      <a:r>
                        <a:rPr lang="en-US" sz="1500" baseline="0" dirty="0"/>
                        <a:t> </a:t>
                      </a:r>
                      <a:r>
                        <a:rPr lang="en-US" sz="1500" baseline="0" dirty="0" err="1"/>
                        <a:t>hiện</a:t>
                      </a:r>
                      <a:r>
                        <a:rPr lang="en-US" sz="1500" baseline="0" dirty="0"/>
                        <a:t> KN</a:t>
                      </a:r>
                    </a:p>
                    <a:p>
                      <a:pPr marL="342900" indent="-342900">
                        <a:buFontTx/>
                        <a:buChar char="-"/>
                      </a:pPr>
                      <a:r>
                        <a:rPr lang="en-US" sz="1500" baseline="0" dirty="0"/>
                        <a:t>SV </a:t>
                      </a:r>
                      <a:r>
                        <a:rPr lang="en-US" sz="1500" baseline="0" dirty="0" err="1"/>
                        <a:t>trong</a:t>
                      </a:r>
                      <a:r>
                        <a:rPr lang="en-US" sz="1500" baseline="0" dirty="0"/>
                        <a:t> </a:t>
                      </a:r>
                      <a:r>
                        <a:rPr lang="en-US" sz="1500" baseline="0" dirty="0" err="1"/>
                        <a:t>cùng</a:t>
                      </a:r>
                      <a:r>
                        <a:rPr lang="en-US" sz="1500" baseline="0" dirty="0"/>
                        <a:t> </a:t>
                      </a:r>
                      <a:r>
                        <a:rPr lang="en-US" sz="1500" baseline="0" dirty="0" err="1"/>
                        <a:t>một</a:t>
                      </a:r>
                      <a:r>
                        <a:rPr lang="en-US" sz="1500" baseline="0" dirty="0"/>
                        <a:t> </a:t>
                      </a:r>
                      <a:r>
                        <a:rPr lang="en-US" sz="1500" baseline="0" dirty="0" err="1"/>
                        <a:t>thời</a:t>
                      </a:r>
                      <a:r>
                        <a:rPr lang="en-US" sz="1500" baseline="0" dirty="0"/>
                        <a:t> </a:t>
                      </a:r>
                      <a:r>
                        <a:rPr lang="en-US" sz="1500" baseline="0" dirty="0" err="1"/>
                        <a:t>điểm</a:t>
                      </a:r>
                      <a:r>
                        <a:rPr lang="en-US" sz="1500" baseline="0" dirty="0"/>
                        <a:t> </a:t>
                      </a:r>
                      <a:r>
                        <a:rPr lang="en-US" sz="1500" baseline="0" dirty="0" err="1"/>
                        <a:t>có</a:t>
                      </a:r>
                      <a:r>
                        <a:rPr lang="en-US" sz="1500" baseline="0" dirty="0"/>
                        <a:t> </a:t>
                      </a:r>
                      <a:r>
                        <a:rPr lang="en-US" sz="1500" baseline="0" dirty="0" err="1"/>
                        <a:t>nhiều</a:t>
                      </a:r>
                      <a:r>
                        <a:rPr lang="en-US" sz="1500" baseline="0" dirty="0"/>
                        <a:t> KN. </a:t>
                      </a:r>
                      <a:r>
                        <a:rPr lang="en-US" sz="1500" baseline="0" dirty="0" err="1"/>
                        <a:t>Vì</a:t>
                      </a:r>
                      <a:r>
                        <a:rPr lang="en-US" sz="1500" baseline="0" dirty="0"/>
                        <a:t> </a:t>
                      </a:r>
                      <a:r>
                        <a:rPr lang="en-US" sz="1500" baseline="0" dirty="0" err="1"/>
                        <a:t>vậy</a:t>
                      </a:r>
                      <a:r>
                        <a:rPr lang="en-US" sz="1500" baseline="0" dirty="0"/>
                        <a:t>, </a:t>
                      </a:r>
                      <a:r>
                        <a:rPr lang="en-US" sz="1500" baseline="0" dirty="0" err="1"/>
                        <a:t>trong</a:t>
                      </a:r>
                      <a:r>
                        <a:rPr lang="en-US" sz="1500" baseline="0" dirty="0"/>
                        <a:t> </a:t>
                      </a:r>
                      <a:r>
                        <a:rPr lang="en-US" sz="1500" baseline="0" dirty="0" err="1"/>
                        <a:t>hoạt</a:t>
                      </a:r>
                      <a:r>
                        <a:rPr lang="en-US" sz="1500" baseline="0" dirty="0"/>
                        <a:t> </a:t>
                      </a:r>
                      <a:r>
                        <a:rPr lang="en-US" sz="1500" baseline="0" dirty="0" err="1"/>
                        <a:t>động</a:t>
                      </a:r>
                      <a:r>
                        <a:rPr lang="en-US" sz="1500" baseline="0" dirty="0"/>
                        <a:t> TT </a:t>
                      </a:r>
                      <a:r>
                        <a:rPr lang="en-US" sz="1500" baseline="0" dirty="0" err="1"/>
                        <a:t>cần</a:t>
                      </a:r>
                      <a:r>
                        <a:rPr lang="en-US" sz="1500" baseline="0" dirty="0"/>
                        <a:t> </a:t>
                      </a:r>
                      <a:r>
                        <a:rPr lang="en-US" sz="1500" baseline="0" dirty="0" err="1"/>
                        <a:t>tính</a:t>
                      </a:r>
                      <a:r>
                        <a:rPr lang="en-US" sz="1500" baseline="0" dirty="0"/>
                        <a:t> </a:t>
                      </a:r>
                      <a:r>
                        <a:rPr lang="en-US" sz="1500" baseline="0" dirty="0" err="1"/>
                        <a:t>đến</a:t>
                      </a:r>
                      <a:r>
                        <a:rPr lang="en-US" sz="1500" baseline="0" dirty="0"/>
                        <a:t> </a:t>
                      </a:r>
                      <a:r>
                        <a:rPr lang="en-US" sz="1500" baseline="0" dirty="0" err="1"/>
                        <a:t>mọi</a:t>
                      </a:r>
                      <a:r>
                        <a:rPr lang="en-US" sz="1500" baseline="0" dirty="0"/>
                        <a:t> KN </a:t>
                      </a:r>
                      <a:r>
                        <a:rPr lang="en-US" sz="1500" baseline="0" dirty="0" err="1"/>
                        <a:t>xảy</a:t>
                      </a:r>
                      <a:r>
                        <a:rPr lang="en-US" sz="1500" baseline="0" dirty="0"/>
                        <a:t> </a:t>
                      </a:r>
                      <a:r>
                        <a:rPr lang="en-US" sz="1500" baseline="0" dirty="0" err="1"/>
                        <a:t>ra</a:t>
                      </a:r>
                      <a:r>
                        <a:rPr lang="en-US" sz="1500" baseline="0" dirty="0"/>
                        <a:t> </a:t>
                      </a:r>
                      <a:r>
                        <a:rPr lang="en-US" sz="1500" baseline="0" dirty="0" err="1"/>
                        <a:t>để</a:t>
                      </a:r>
                      <a:r>
                        <a:rPr lang="en-US" sz="1500" baseline="0" dirty="0"/>
                        <a:t> </a:t>
                      </a:r>
                      <a:r>
                        <a:rPr lang="en-US" sz="1500" baseline="0" dirty="0" err="1"/>
                        <a:t>có</a:t>
                      </a:r>
                      <a:r>
                        <a:rPr lang="en-US" sz="1500" baseline="0" dirty="0"/>
                        <a:t> </a:t>
                      </a:r>
                      <a:r>
                        <a:rPr lang="en-US" sz="1500" baseline="0" dirty="0" err="1"/>
                        <a:t>phương</a:t>
                      </a:r>
                      <a:r>
                        <a:rPr lang="en-US" sz="1500" baseline="0" dirty="0"/>
                        <a:t> </a:t>
                      </a:r>
                      <a:r>
                        <a:rPr lang="en-US" sz="1500" baseline="0" dirty="0" err="1"/>
                        <a:t>án</a:t>
                      </a:r>
                      <a:r>
                        <a:rPr lang="en-US" sz="1500" baseline="0" dirty="0"/>
                        <a:t> </a:t>
                      </a:r>
                      <a:r>
                        <a:rPr lang="en-US" sz="1500" baseline="0" dirty="0" err="1"/>
                        <a:t>giải</a:t>
                      </a:r>
                      <a:r>
                        <a:rPr lang="en-US" sz="1500" baseline="0" dirty="0"/>
                        <a:t> </a:t>
                      </a:r>
                      <a:r>
                        <a:rPr lang="en-US" sz="1500" baseline="0" dirty="0" err="1"/>
                        <a:t>quyết</a:t>
                      </a:r>
                      <a:r>
                        <a:rPr lang="en-US" sz="1500" baseline="0" dirty="0"/>
                        <a:t> </a:t>
                      </a:r>
                      <a:r>
                        <a:rPr lang="en-US" sz="1500" baseline="0" dirty="0" err="1"/>
                        <a:t>phù</a:t>
                      </a:r>
                      <a:r>
                        <a:rPr lang="en-US" sz="1500" baseline="0" dirty="0"/>
                        <a:t> </a:t>
                      </a:r>
                      <a:r>
                        <a:rPr lang="en-US" sz="1500" baseline="0" dirty="0" err="1"/>
                        <a:t>hợp</a:t>
                      </a:r>
                      <a:r>
                        <a:rPr lang="en-US" sz="1500" baseline="0" dirty="0"/>
                        <a:t>, </a:t>
                      </a:r>
                      <a:r>
                        <a:rPr lang="en-US" sz="1500" baseline="0" dirty="0" err="1"/>
                        <a:t>chủ</a:t>
                      </a:r>
                      <a:r>
                        <a:rPr lang="en-US" sz="1500" baseline="0" dirty="0"/>
                        <a:t> </a:t>
                      </a:r>
                      <a:r>
                        <a:rPr lang="en-US" sz="1500" baseline="0" dirty="0" err="1"/>
                        <a:t>động</a:t>
                      </a:r>
                      <a:r>
                        <a:rPr lang="en-US" sz="1500" baseline="0" dirty="0"/>
                        <a:t>.</a:t>
                      </a:r>
                    </a:p>
                    <a:p>
                      <a:pPr marL="342900" indent="-342900">
                        <a:buFontTx/>
                        <a:buChar char="-"/>
                      </a:pPr>
                      <a:r>
                        <a:rPr lang="en-US" sz="1500" baseline="0" dirty="0" err="1"/>
                        <a:t>Để</a:t>
                      </a:r>
                      <a:r>
                        <a:rPr lang="en-US" sz="1500" baseline="0" dirty="0"/>
                        <a:t> </a:t>
                      </a:r>
                      <a:r>
                        <a:rPr lang="en-US" sz="1500" baseline="0" dirty="0" err="1"/>
                        <a:t>thực</a:t>
                      </a:r>
                      <a:r>
                        <a:rPr lang="en-US" sz="1500" baseline="0" dirty="0"/>
                        <a:t> </a:t>
                      </a:r>
                      <a:r>
                        <a:rPr lang="en-US" sz="1500" baseline="0" dirty="0" err="1"/>
                        <a:t>hiện</a:t>
                      </a:r>
                      <a:r>
                        <a:rPr lang="en-US" sz="1500" baseline="0" dirty="0"/>
                        <a:t> KN </a:t>
                      </a:r>
                      <a:r>
                        <a:rPr lang="en-US" sz="1500" baseline="0" dirty="0" err="1"/>
                        <a:t>phải</a:t>
                      </a:r>
                      <a:r>
                        <a:rPr lang="en-US" sz="1500" baseline="0" dirty="0"/>
                        <a:t> </a:t>
                      </a:r>
                      <a:r>
                        <a:rPr lang="en-US" sz="1500" baseline="0" dirty="0" err="1"/>
                        <a:t>tạo</a:t>
                      </a:r>
                      <a:r>
                        <a:rPr lang="en-US" sz="1500" baseline="0" dirty="0"/>
                        <a:t> </a:t>
                      </a:r>
                      <a:r>
                        <a:rPr lang="en-US" sz="1500" baseline="0" dirty="0" err="1"/>
                        <a:t>cho</a:t>
                      </a:r>
                      <a:r>
                        <a:rPr lang="en-US" sz="1500" baseline="0" dirty="0"/>
                        <a:t> </a:t>
                      </a:r>
                      <a:r>
                        <a:rPr lang="en-US" sz="1500" baseline="0" dirty="0" err="1"/>
                        <a:t>nó</a:t>
                      </a:r>
                      <a:r>
                        <a:rPr lang="en-US" sz="1500" baseline="0" dirty="0"/>
                        <a:t> </a:t>
                      </a:r>
                      <a:r>
                        <a:rPr lang="en-US" sz="1500" baseline="0" dirty="0" err="1"/>
                        <a:t>các</a:t>
                      </a:r>
                      <a:r>
                        <a:rPr lang="en-US" sz="1500" baseline="0" dirty="0"/>
                        <a:t> </a:t>
                      </a:r>
                      <a:r>
                        <a:rPr lang="en-US" sz="1500" baseline="0" dirty="0" err="1"/>
                        <a:t>điều</a:t>
                      </a:r>
                      <a:r>
                        <a:rPr lang="en-US" sz="1500" baseline="0" dirty="0"/>
                        <a:t> </a:t>
                      </a:r>
                      <a:r>
                        <a:rPr lang="en-US" sz="1500" baseline="0" dirty="0" err="1"/>
                        <a:t>kiện</a:t>
                      </a:r>
                      <a:r>
                        <a:rPr lang="en-US" sz="1500" baseline="0" dirty="0"/>
                        <a:t> </a:t>
                      </a:r>
                      <a:r>
                        <a:rPr lang="en-US" sz="1500" baseline="0" dirty="0" err="1"/>
                        <a:t>cần</a:t>
                      </a:r>
                      <a:r>
                        <a:rPr lang="en-US" sz="1500" baseline="0" dirty="0"/>
                        <a:t> </a:t>
                      </a:r>
                      <a:r>
                        <a:rPr lang="en-US" sz="1500" baseline="0" dirty="0" err="1"/>
                        <a:t>và</a:t>
                      </a:r>
                      <a:r>
                        <a:rPr lang="en-US" sz="1500" baseline="0" dirty="0"/>
                        <a:t> </a:t>
                      </a:r>
                      <a:r>
                        <a:rPr lang="en-US" sz="1500" baseline="0" dirty="0" err="1"/>
                        <a:t>đủ</a:t>
                      </a:r>
                      <a:r>
                        <a:rPr lang="en-US" sz="1500" baseline="0" dirty="0"/>
                        <a:t>, do </a:t>
                      </a:r>
                      <a:r>
                        <a:rPr lang="en-US" sz="1500" baseline="0" dirty="0" err="1"/>
                        <a:t>dó</a:t>
                      </a:r>
                      <a:r>
                        <a:rPr lang="en-US" sz="1500" baseline="0" dirty="0"/>
                        <a:t> </a:t>
                      </a:r>
                      <a:r>
                        <a:rPr lang="en-US" sz="1500" baseline="0" dirty="0" err="1"/>
                        <a:t>trong</a:t>
                      </a:r>
                      <a:r>
                        <a:rPr lang="en-US" sz="1500" baseline="0" dirty="0"/>
                        <a:t> </a:t>
                      </a:r>
                      <a:r>
                        <a:rPr lang="en-US" sz="1500" baseline="0" dirty="0" err="1"/>
                        <a:t>hoạt</a:t>
                      </a:r>
                      <a:r>
                        <a:rPr lang="en-US" sz="1500" baseline="0" dirty="0"/>
                        <a:t> </a:t>
                      </a:r>
                      <a:r>
                        <a:rPr lang="en-US" sz="1500" baseline="0" dirty="0" err="1"/>
                        <a:t>động</a:t>
                      </a:r>
                      <a:r>
                        <a:rPr lang="en-US" sz="1500" baseline="0" dirty="0"/>
                        <a:t> </a:t>
                      </a:r>
                      <a:r>
                        <a:rPr lang="en-US" sz="1500" baseline="0" dirty="0" err="1"/>
                        <a:t>thực</a:t>
                      </a:r>
                      <a:r>
                        <a:rPr lang="en-US" sz="1500" baseline="0" dirty="0"/>
                        <a:t> </a:t>
                      </a:r>
                      <a:r>
                        <a:rPr lang="en-US" sz="1500" baseline="0" dirty="0" err="1"/>
                        <a:t>tiễn</a:t>
                      </a:r>
                      <a:r>
                        <a:rPr lang="en-US" sz="1500" baseline="0" dirty="0"/>
                        <a:t> </a:t>
                      </a:r>
                      <a:r>
                        <a:rPr lang="en-US" sz="1500" baseline="0" dirty="0" err="1"/>
                        <a:t>cần</a:t>
                      </a:r>
                      <a:r>
                        <a:rPr lang="en-US" sz="1500" baseline="0" dirty="0"/>
                        <a:t> </a:t>
                      </a:r>
                      <a:r>
                        <a:rPr lang="en-US" sz="1500" baseline="0" dirty="0" err="1"/>
                        <a:t>tạo</a:t>
                      </a:r>
                      <a:r>
                        <a:rPr lang="en-US" sz="1500" baseline="0" dirty="0"/>
                        <a:t> </a:t>
                      </a:r>
                      <a:r>
                        <a:rPr lang="en-US" sz="1500" baseline="0" dirty="0" err="1"/>
                        <a:t>ra</a:t>
                      </a:r>
                      <a:r>
                        <a:rPr lang="en-US" sz="1500" baseline="0" dirty="0"/>
                        <a:t> </a:t>
                      </a:r>
                      <a:r>
                        <a:rPr lang="en-US" sz="1500" baseline="0" dirty="0" err="1"/>
                        <a:t>những</a:t>
                      </a:r>
                      <a:r>
                        <a:rPr lang="en-US" sz="1500" baseline="0" dirty="0"/>
                        <a:t> ĐK </a:t>
                      </a:r>
                      <a:r>
                        <a:rPr lang="en-US" sz="1500" baseline="0" dirty="0" err="1"/>
                        <a:t>để</a:t>
                      </a:r>
                      <a:r>
                        <a:rPr lang="en-US" sz="1500" baseline="0" dirty="0"/>
                        <a:t> </a:t>
                      </a:r>
                      <a:r>
                        <a:rPr lang="en-US" sz="1500" baseline="0" dirty="0" err="1"/>
                        <a:t>thúc</a:t>
                      </a:r>
                      <a:r>
                        <a:rPr lang="en-US" sz="1500" baseline="0" dirty="0"/>
                        <a:t> </a:t>
                      </a:r>
                      <a:r>
                        <a:rPr lang="en-US" sz="1500" baseline="0" dirty="0" err="1"/>
                        <a:t>đẩy</a:t>
                      </a:r>
                      <a:r>
                        <a:rPr lang="en-US" sz="1500" baseline="0" dirty="0"/>
                        <a:t> KN </a:t>
                      </a:r>
                      <a:r>
                        <a:rPr lang="en-US" sz="1500" baseline="0" dirty="0" err="1"/>
                        <a:t>thành</a:t>
                      </a:r>
                      <a:r>
                        <a:rPr lang="en-US" sz="1500" baseline="0" dirty="0"/>
                        <a:t> HT.</a:t>
                      </a:r>
                    </a:p>
                    <a:p>
                      <a:pPr marL="342900" indent="-342900">
                        <a:buFontTx/>
                        <a:buChar char="-"/>
                      </a:pPr>
                      <a:endParaRPr lang="en-US" sz="1500" b="1" baseline="0" dirty="0">
                        <a:solidFill>
                          <a:schemeClr val="tx2"/>
                        </a:solidFill>
                        <a:latin typeface="Times New Roman" panose="02020603050405020304" pitchFamily="18" charset="0"/>
                        <a:cs typeface="Times New Roman" panose="02020603050405020304" pitchFamily="18" charset="0"/>
                      </a:endParaRPr>
                    </a:p>
                  </a:txBody>
                  <a:tcPr marL="68576" marR="68576" marT="34289" marB="34289"/>
                </a:tc>
                <a:tc hMerge="1">
                  <a:txBody>
                    <a:bodyPr/>
                    <a:lstStyle/>
                    <a:p>
                      <a:endParaRPr lang="en-US" dirty="0"/>
                    </a:p>
                  </a:txBody>
                  <a:tcPr/>
                </a:tc>
                <a:extLst>
                  <a:ext uri="{0D108BD9-81ED-4DB2-BD59-A6C34878D82A}">
                    <a16:rowId xmlns:a16="http://schemas.microsoft.com/office/drawing/2014/main" val="10003"/>
                  </a:ext>
                </a:extLst>
              </a:tr>
            </a:tbl>
          </a:graphicData>
        </a:graphic>
      </p:graphicFrame>
      <p:sp>
        <p:nvSpPr>
          <p:cNvPr id="161813" name="Text Box 2">
            <a:extLst>
              <a:ext uri="{FF2B5EF4-FFF2-40B4-BE49-F238E27FC236}">
                <a16:creationId xmlns:a16="http://schemas.microsoft.com/office/drawing/2014/main" id="{65549992-BC64-C14A-A744-538AB27A4166}"/>
              </a:ext>
            </a:extLst>
          </p:cNvPr>
          <p:cNvSpPr txBox="1">
            <a:spLocks noChangeArrowheads="1"/>
          </p:cNvSpPr>
          <p:nvPr/>
        </p:nvSpPr>
        <p:spPr bwMode="auto">
          <a:xfrm>
            <a:off x="1931194" y="139303"/>
            <a:ext cx="51304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khả năng  và hiện thực</a:t>
            </a:r>
          </a:p>
        </p:txBody>
      </p:sp>
      <p:cxnSp>
        <p:nvCxnSpPr>
          <p:cNvPr id="4" name="Straight Connector 3">
            <a:extLst>
              <a:ext uri="{FF2B5EF4-FFF2-40B4-BE49-F238E27FC236}">
                <a16:creationId xmlns:a16="http://schemas.microsoft.com/office/drawing/2014/main" id="{9BAD9D21-8628-1643-97A1-3752424E92CC}"/>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B8F3CEBA-531C-534E-9805-F65F6589DA4D}"/>
              </a:ext>
            </a:extLst>
          </p:cNvPr>
          <p:cNvCxnSpPr/>
          <p:nvPr/>
        </p:nvCxnSpPr>
        <p:spPr>
          <a:xfrm>
            <a:off x="342900" y="715566"/>
            <a:ext cx="65151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1816" name="Date Placeholder 1">
            <a:extLst>
              <a:ext uri="{FF2B5EF4-FFF2-40B4-BE49-F238E27FC236}">
                <a16:creationId xmlns:a16="http://schemas.microsoft.com/office/drawing/2014/main" id="{19979579-C767-7348-BF3F-BCA9747EB09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4EB0CED-DCAF-674E-ABE6-5A3D02861AD5}" type="datetime1">
              <a:rPr lang="vi-VN" altLang="vi-VN" smtClean="0">
                <a:solidFill>
                  <a:srgbClr val="898989"/>
                </a:solidFill>
                <a:latin typeface="Arial" panose="020B0604020202020204" pitchFamily="34" charset="0"/>
              </a:rPr>
              <a:pPr/>
              <a:t>11/03/2022</a:t>
            </a:fld>
            <a:endParaRPr lang="en-US" altLang="vi-VN">
              <a:solidFill>
                <a:srgbClr val="898989"/>
              </a:solidFill>
              <a:latin typeface="Arial" panose="020B0604020202020204" pitchFamily="34" charset="0"/>
            </a:endParaRPr>
          </a:p>
        </p:txBody>
      </p:sp>
      <p:sp>
        <p:nvSpPr>
          <p:cNvPr id="161817" name="Footer Placeholder 2">
            <a:extLst>
              <a:ext uri="{FF2B5EF4-FFF2-40B4-BE49-F238E27FC236}">
                <a16:creationId xmlns:a16="http://schemas.microsoft.com/office/drawing/2014/main" id="{3E274D76-D3A2-7046-98CE-49ECBCE76C5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61818" name="Slide Number Placeholder 9">
            <a:extLst>
              <a:ext uri="{FF2B5EF4-FFF2-40B4-BE49-F238E27FC236}">
                <a16:creationId xmlns:a16="http://schemas.microsoft.com/office/drawing/2014/main" id="{82231A07-4226-DA44-A641-A2D17F125B2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98B5A24-0F20-D54D-87EC-DAD0B76D249A}" type="slidenum">
              <a:rPr lang="en-US" altLang="vi-VN" smtClean="0">
                <a:solidFill>
                  <a:srgbClr val="898989"/>
                </a:solidFill>
                <a:latin typeface="Arial" panose="020B0604020202020204" pitchFamily="34" charset="0"/>
              </a:rPr>
              <a:pPr/>
              <a:t>109</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205591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Content Placeholder 1">
            <a:extLst>
              <a:ext uri="{FF2B5EF4-FFF2-40B4-BE49-F238E27FC236}">
                <a16:creationId xmlns:a16="http://schemas.microsoft.com/office/drawing/2014/main" id="{98D95780-F89C-1644-9FD2-F354092569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2396" t="16733" r="447" b="9785"/>
          <a:stretch>
            <a:fillRect/>
          </a:stretch>
        </p:blipFill>
        <p:spPr>
          <a:xfrm>
            <a:off x="4914901" y="1545431"/>
            <a:ext cx="3771900" cy="3221831"/>
          </a:xfrm>
          <a:prstGeom prst="ellipse">
            <a:avLst/>
          </a:prstGeom>
          <a:effectLst>
            <a:softEdge rad="112500"/>
          </a:effectLst>
        </p:spPr>
      </p:pic>
      <p:sp>
        <p:nvSpPr>
          <p:cNvPr id="66562" name="TextBox 4">
            <a:extLst>
              <a:ext uri="{FF2B5EF4-FFF2-40B4-BE49-F238E27FC236}">
                <a16:creationId xmlns:a16="http://schemas.microsoft.com/office/drawing/2014/main" id="{E174CECB-1354-F248-AF5B-9A55498EE87C}"/>
              </a:ext>
            </a:extLst>
          </p:cNvPr>
          <p:cNvSpPr txBox="1">
            <a:spLocks noChangeArrowheads="1"/>
          </p:cNvSpPr>
          <p:nvPr/>
        </p:nvSpPr>
        <p:spPr bwMode="auto">
          <a:xfrm>
            <a:off x="3695700" y="297657"/>
            <a:ext cx="3218382" cy="461665"/>
          </a:xfrm>
          <a:prstGeom prst="rect">
            <a:avLst/>
          </a:prstGeom>
          <a:solidFill>
            <a:schemeClr val="accent6">
              <a:lumMod val="20000"/>
              <a:lumOff val="80000"/>
            </a:schemeClr>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defRPr/>
            </a:pPr>
            <a:r>
              <a:rPr lang="en-US" altLang="vi-VN" sz="2400" b="1" dirty="0" err="1">
                <a:solidFill>
                  <a:srgbClr val="00B050"/>
                </a:solidFill>
                <a:latin typeface="VNI-Times" pitchFamily="2" charset="0"/>
              </a:rPr>
              <a:t>Học</a:t>
            </a:r>
            <a:r>
              <a:rPr lang="en-US" altLang="vi-VN" sz="2400" b="1" dirty="0">
                <a:solidFill>
                  <a:srgbClr val="00B050"/>
                </a:solidFill>
                <a:latin typeface="VNI-Times" pitchFamily="2" charset="0"/>
              </a:rPr>
              <a:t> </a:t>
            </a:r>
            <a:r>
              <a:rPr lang="en-US" altLang="vi-VN" sz="2400" b="1" dirty="0" err="1">
                <a:solidFill>
                  <a:srgbClr val="00B050"/>
                </a:solidFill>
                <a:latin typeface="VNI-Times" pitchFamily="2" charset="0"/>
              </a:rPr>
              <a:t>thuyết</a:t>
            </a:r>
            <a:r>
              <a:rPr lang="en-US" altLang="vi-VN" sz="2400" b="1" dirty="0">
                <a:solidFill>
                  <a:srgbClr val="00B050"/>
                </a:solidFill>
                <a:latin typeface="VNI-Times" pitchFamily="2" charset="0"/>
              </a:rPr>
              <a:t> </a:t>
            </a:r>
            <a:r>
              <a:rPr lang="en-US" altLang="vi-VN" sz="2400" b="1" dirty="0" err="1">
                <a:solidFill>
                  <a:srgbClr val="00B050"/>
                </a:solidFill>
                <a:latin typeface="VNI-Times" pitchFamily="2" charset="0"/>
              </a:rPr>
              <a:t>Âm</a:t>
            </a:r>
            <a:r>
              <a:rPr lang="en-US" altLang="vi-VN" sz="2400" b="1" dirty="0">
                <a:solidFill>
                  <a:srgbClr val="00B050"/>
                </a:solidFill>
                <a:latin typeface="VNI-Times" pitchFamily="2" charset="0"/>
              </a:rPr>
              <a:t> - </a:t>
            </a:r>
            <a:r>
              <a:rPr lang="en-US" altLang="vi-VN" sz="2400" b="1" dirty="0" err="1">
                <a:solidFill>
                  <a:srgbClr val="00B050"/>
                </a:solidFill>
                <a:latin typeface="VNI-Times" pitchFamily="2" charset="0"/>
              </a:rPr>
              <a:t>Dương</a:t>
            </a:r>
            <a:endParaRPr lang="en-US" altLang="vi-VN" sz="2400" b="1" dirty="0">
              <a:solidFill>
                <a:srgbClr val="00B050"/>
              </a:solidFill>
              <a:latin typeface="VNI-Times" pitchFamily="2" charset="0"/>
            </a:endParaRPr>
          </a:p>
        </p:txBody>
      </p:sp>
      <p:sp>
        <p:nvSpPr>
          <p:cNvPr id="49155" name="TextBox 5">
            <a:extLst>
              <a:ext uri="{FF2B5EF4-FFF2-40B4-BE49-F238E27FC236}">
                <a16:creationId xmlns:a16="http://schemas.microsoft.com/office/drawing/2014/main" id="{25E0A093-BC48-6746-BDE5-7E8FA55D1E1F}"/>
              </a:ext>
            </a:extLst>
          </p:cNvPr>
          <p:cNvSpPr txBox="1">
            <a:spLocks noChangeArrowheads="1"/>
          </p:cNvSpPr>
          <p:nvPr/>
        </p:nvSpPr>
        <p:spPr bwMode="auto">
          <a:xfrm>
            <a:off x="1371601" y="1284685"/>
            <a:ext cx="37266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latin typeface="VNI-Times" pitchFamily="2" charset="0"/>
              </a:rPr>
              <a:t>* Nguồn gốc: Chưa rõ ràng</a:t>
            </a:r>
          </a:p>
        </p:txBody>
      </p:sp>
      <p:sp>
        <p:nvSpPr>
          <p:cNvPr id="49156" name="Date Placeholder 1">
            <a:extLst>
              <a:ext uri="{FF2B5EF4-FFF2-40B4-BE49-F238E27FC236}">
                <a16:creationId xmlns:a16="http://schemas.microsoft.com/office/drawing/2014/main" id="{5D4C0DE1-3CA0-A94D-AD09-58F692F03838}"/>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36FD488-964F-774A-AC2F-6AF41C8C7DB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49157" name="Footer Placeholder 2">
            <a:extLst>
              <a:ext uri="{FF2B5EF4-FFF2-40B4-BE49-F238E27FC236}">
                <a16:creationId xmlns:a16="http://schemas.microsoft.com/office/drawing/2014/main" id="{3C76C154-1CF9-694E-B100-AC3BF36777F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9158" name="Slide Number Placeholder 3">
            <a:extLst>
              <a:ext uri="{FF2B5EF4-FFF2-40B4-BE49-F238E27FC236}">
                <a16:creationId xmlns:a16="http://schemas.microsoft.com/office/drawing/2014/main" id="{33EFC31A-2871-7347-8DF1-7393C800CE2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7DC334A-42CA-8E4E-9022-6E1B831B0B2E}" type="slidenum">
              <a:rPr lang="en-US" altLang="vi-VN" smtClean="0">
                <a:solidFill>
                  <a:srgbClr val="1F5281"/>
                </a:solidFill>
                <a:latin typeface="Arial" panose="020B0604020202020204" pitchFamily="34" charset="0"/>
              </a:rPr>
              <a:pPr algn="ctr"/>
              <a:t>11</a:t>
            </a:fld>
            <a:endParaRPr lang="en-US" altLang="vi-VN">
              <a:solidFill>
                <a:srgbClr val="1F5281"/>
              </a:solidFill>
              <a:latin typeface="Arial" panose="020B0604020202020204" pitchFamily="34" charset="0"/>
            </a:endParaRPr>
          </a:p>
        </p:txBody>
      </p:sp>
      <p:pic>
        <p:nvPicPr>
          <p:cNvPr id="2" name="Picture 1">
            <a:extLst>
              <a:ext uri="{FF2B5EF4-FFF2-40B4-BE49-F238E27FC236}">
                <a16:creationId xmlns:a16="http://schemas.microsoft.com/office/drawing/2014/main" id="{7DCAD67E-CC47-9E42-A836-34A7A9567EF1}"/>
              </a:ext>
            </a:extLst>
          </p:cNvPr>
          <p:cNvPicPr>
            <a:picLocks noChangeAspect="1"/>
          </p:cNvPicPr>
          <p:nvPr/>
        </p:nvPicPr>
        <p:blipFill>
          <a:blip r:embed="rId3"/>
          <a:stretch>
            <a:fillRect/>
          </a:stretch>
        </p:blipFill>
        <p:spPr>
          <a:xfrm>
            <a:off x="628650" y="1885951"/>
            <a:ext cx="3705225" cy="2752724"/>
          </a:xfrm>
          <a:prstGeom prst="ellipse">
            <a:avLst/>
          </a:prstGeom>
          <a:ln>
            <a:noFill/>
          </a:ln>
          <a:effectLst>
            <a:softEdge rad="112500"/>
          </a:effectLst>
        </p:spPr>
      </p:pic>
    </p:spTree>
    <p:extLst>
      <p:ext uri="{BB962C8B-B14F-4D97-AF65-F5344CB8AC3E}">
        <p14:creationId xmlns:p14="http://schemas.microsoft.com/office/powerpoint/2010/main" val="3920140074"/>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FAE370-973A-1C48-B0E6-5C771DA14A54}"/>
              </a:ext>
            </a:extLst>
          </p:cNvPr>
          <p:cNvSpPr txBox="1">
            <a:spLocks/>
          </p:cNvSpPr>
          <p:nvPr/>
        </p:nvSpPr>
        <p:spPr bwMode="black">
          <a:xfrm>
            <a:off x="457200" y="556022"/>
            <a:ext cx="8229600" cy="55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l" defTabSz="1333500" eaLnBrk="1" fontAlgn="auto" hangingPunct="1">
              <a:lnSpc>
                <a:spcPct val="90000"/>
              </a:lnSpc>
              <a:spcAft>
                <a:spcPct val="35000"/>
              </a:spcAft>
              <a:defRPr/>
            </a:pPr>
            <a:r>
              <a:rPr lang="en-US" sz="2400" i="0" dirty="0">
                <a:solidFill>
                  <a:srgbClr val="000000"/>
                </a:solidFill>
                <a:latin typeface="Times New Roman" pitchFamily="18" charset="0"/>
                <a:ea typeface="Tahoma" pitchFamily="34" charset="0"/>
                <a:cs typeface="Times New Roman" pitchFamily="18" charset="0"/>
              </a:rPr>
              <a:t>c. </a:t>
            </a:r>
            <a:r>
              <a:rPr lang="en-US" sz="2400" i="0" dirty="0" err="1">
                <a:solidFill>
                  <a:srgbClr val="000000"/>
                </a:solidFill>
                <a:latin typeface="Times New Roman" pitchFamily="18" charset="0"/>
                <a:ea typeface="Tahoma" pitchFamily="34" charset="0"/>
                <a:cs typeface="Times New Roman" pitchFamily="18" charset="0"/>
              </a:rPr>
              <a:t>Các</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quy</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luật</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cơ</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bản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của</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phép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biện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chứng</a:t>
            </a:r>
            <a:r>
              <a:rPr lang="en-US" sz="24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7" name="Title 1">
            <a:extLst>
              <a:ext uri="{FF2B5EF4-FFF2-40B4-BE49-F238E27FC236}">
                <a16:creationId xmlns:a16="http://schemas.microsoft.com/office/drawing/2014/main" id="{6C798A08-4ED8-2546-85B7-EBA04AA97DE2}"/>
              </a:ext>
            </a:extLst>
          </p:cNvPr>
          <p:cNvSpPr>
            <a:spLocks noGrp="1"/>
          </p:cNvSpPr>
          <p:nvPr>
            <p:ph type="title"/>
          </p:nvPr>
        </p:nvSpPr>
        <p:spPr>
          <a:xfrm>
            <a:off x="457200" y="205978"/>
            <a:ext cx="8229600" cy="422672"/>
          </a:xfrm>
        </p:spPr>
        <p:txBody>
          <a:bodyPr/>
          <a:lstStyle/>
          <a:p>
            <a:pPr defTabSz="1333500" fontAlgn="auto">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sp>
        <p:nvSpPr>
          <p:cNvPr id="162819" name="TextBox 7">
            <a:extLst>
              <a:ext uri="{FF2B5EF4-FFF2-40B4-BE49-F238E27FC236}">
                <a16:creationId xmlns:a16="http://schemas.microsoft.com/office/drawing/2014/main" id="{D9C9C050-6061-AB48-B748-F739F4C94E02}"/>
              </a:ext>
            </a:extLst>
          </p:cNvPr>
          <p:cNvSpPr txBox="1">
            <a:spLocks noChangeArrowheads="1"/>
          </p:cNvSpPr>
          <p:nvPr/>
        </p:nvSpPr>
        <p:spPr bwMode="auto">
          <a:xfrm>
            <a:off x="457201" y="1150144"/>
            <a:ext cx="3098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FF0000"/>
                </a:solidFill>
                <a:latin typeface="Times New Roman" panose="02020603050405020304" pitchFamily="18" charset="0"/>
              </a:rPr>
              <a:t>- Định nghĩa quy luật:</a:t>
            </a:r>
          </a:p>
        </p:txBody>
      </p:sp>
      <p:sp>
        <p:nvSpPr>
          <p:cNvPr id="162820" name="TextBox 8">
            <a:extLst>
              <a:ext uri="{FF2B5EF4-FFF2-40B4-BE49-F238E27FC236}">
                <a16:creationId xmlns:a16="http://schemas.microsoft.com/office/drawing/2014/main" id="{2B94C2C8-230E-BE4A-88CA-A52F5E778432}"/>
              </a:ext>
            </a:extLst>
          </p:cNvPr>
          <p:cNvSpPr txBox="1">
            <a:spLocks noChangeArrowheads="1"/>
          </p:cNvSpPr>
          <p:nvPr/>
        </p:nvSpPr>
        <p:spPr bwMode="auto">
          <a:xfrm>
            <a:off x="381000" y="1588294"/>
            <a:ext cx="396240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pt-BR" altLang="vi-VN" sz="2100" i="1"/>
              <a:t> Là </a:t>
            </a:r>
            <a:r>
              <a:rPr lang="pt-BR" altLang="vi-VN" sz="2100" b="1" i="1">
                <a:solidFill>
                  <a:srgbClr val="00B050"/>
                </a:solidFill>
              </a:rPr>
              <a:t>MLH khách quan, bản chất, tất nhiên, phổ biến và lặp lại</a:t>
            </a:r>
            <a:r>
              <a:rPr lang="pt-BR" altLang="vi-VN" sz="2100" i="1"/>
              <a:t> giữa các mặt, các yếu tố, các thuộc tính bên trong của SV hay giữa các SV, HT với nhau.</a:t>
            </a:r>
            <a:endParaRPr lang="en-US" altLang="vi-VN" sz="2100" i="1">
              <a:solidFill>
                <a:srgbClr val="000000"/>
              </a:solidFill>
              <a:latin typeface="Times New Roman" panose="02020603050405020304" pitchFamily="18" charset="0"/>
            </a:endParaRPr>
          </a:p>
        </p:txBody>
      </p:sp>
      <p:sp>
        <p:nvSpPr>
          <p:cNvPr id="162821" name="TextBox 9">
            <a:extLst>
              <a:ext uri="{FF2B5EF4-FFF2-40B4-BE49-F238E27FC236}">
                <a16:creationId xmlns:a16="http://schemas.microsoft.com/office/drawing/2014/main" id="{7199FDCF-AE35-6C4C-89E6-41407F407FDE}"/>
              </a:ext>
            </a:extLst>
          </p:cNvPr>
          <p:cNvSpPr txBox="1">
            <a:spLocks noChangeArrowheads="1"/>
          </p:cNvSpPr>
          <p:nvPr/>
        </p:nvSpPr>
        <p:spPr bwMode="auto">
          <a:xfrm>
            <a:off x="5017294" y="1150144"/>
            <a:ext cx="3098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FF0000"/>
                </a:solidFill>
                <a:latin typeface="Times New Roman" panose="02020603050405020304" pitchFamily="18" charset="0"/>
              </a:rPr>
              <a:t>- Phân loại quy luật:</a:t>
            </a:r>
          </a:p>
        </p:txBody>
      </p:sp>
      <p:graphicFrame>
        <p:nvGraphicFramePr>
          <p:cNvPr id="11" name="Diagram 10">
            <a:extLst>
              <a:ext uri="{FF2B5EF4-FFF2-40B4-BE49-F238E27FC236}">
                <a16:creationId xmlns:a16="http://schemas.microsoft.com/office/drawing/2014/main" id="{DD3B862A-4D22-E84B-A3F7-4D3A28460C41}"/>
              </a:ext>
            </a:extLst>
          </p:cNvPr>
          <p:cNvGraphicFramePr/>
          <p:nvPr>
            <p:extLst>
              <p:ext uri="{D42A27DB-BD31-4B8C-83A1-F6EECF244321}">
                <p14:modId xmlns:p14="http://schemas.microsoft.com/office/powerpoint/2010/main" val="1308223637"/>
              </p:ext>
            </p:extLst>
          </p:nvPr>
        </p:nvGraphicFramePr>
        <p:xfrm>
          <a:off x="4131945" y="1657487"/>
          <a:ext cx="5109210" cy="1631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EC7638F2-CAF9-6248-817C-171393F3580D}"/>
              </a:ext>
            </a:extLst>
          </p:cNvPr>
          <p:cNvGraphicFramePr/>
          <p:nvPr>
            <p:extLst>
              <p:ext uri="{D42A27DB-BD31-4B8C-83A1-F6EECF244321}">
                <p14:modId xmlns:p14="http://schemas.microsoft.com/office/powerpoint/2010/main" val="3016681398"/>
              </p:ext>
            </p:extLst>
          </p:nvPr>
        </p:nvGraphicFramePr>
        <p:xfrm>
          <a:off x="-57150" y="3262371"/>
          <a:ext cx="5074920" cy="16911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2824" name="Rectangle 6">
            <a:extLst>
              <a:ext uri="{FF2B5EF4-FFF2-40B4-BE49-F238E27FC236}">
                <a16:creationId xmlns:a16="http://schemas.microsoft.com/office/drawing/2014/main" id="{2DC89402-8C02-7541-A354-1C0A70EF49EE}"/>
              </a:ext>
            </a:extLst>
          </p:cNvPr>
          <p:cNvSpPr>
            <a:spLocks noChangeArrowheads="1"/>
          </p:cNvSpPr>
          <p:nvPr/>
        </p:nvSpPr>
        <p:spPr bwMode="auto">
          <a:xfrm>
            <a:off x="4812506" y="3342116"/>
            <a:ext cx="3748088" cy="1546561"/>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3" tIns="34282" rIns="68563" bIns="34282"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Wingdings" pitchFamily="2" charset="2"/>
              </a:rPr>
              <a:t>Đặc trưng các quy luật của PBC: Là những QL phổ biến của tự nhiên, xã hội và tư duy</a:t>
            </a:r>
            <a:endPar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72303B37-5AB0-4D40-B525-AF3E6EBDBC3D}"/>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2826" name="Date Placeholder 1">
            <a:extLst>
              <a:ext uri="{FF2B5EF4-FFF2-40B4-BE49-F238E27FC236}">
                <a16:creationId xmlns:a16="http://schemas.microsoft.com/office/drawing/2014/main" id="{96BAF009-0BEC-9645-9B10-B2677EAE017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31F5880-A05D-4143-9B19-24737E1D469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2827" name="Footer Placeholder 2">
            <a:extLst>
              <a:ext uri="{FF2B5EF4-FFF2-40B4-BE49-F238E27FC236}">
                <a16:creationId xmlns:a16="http://schemas.microsoft.com/office/drawing/2014/main" id="{15545D23-C5B3-D346-B0D2-C1A68DDC286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2828" name="Slide Number Placeholder 3">
            <a:extLst>
              <a:ext uri="{FF2B5EF4-FFF2-40B4-BE49-F238E27FC236}">
                <a16:creationId xmlns:a16="http://schemas.microsoft.com/office/drawing/2014/main" id="{0A4B7CF7-DE86-6B46-991C-23E31B24FA2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788888F-84C6-BC43-AC12-C7BE84FFFCC0}" type="slidenum">
              <a:rPr lang="en-US" altLang="vi-VN" smtClean="0">
                <a:solidFill>
                  <a:srgbClr val="1F5281"/>
                </a:solidFill>
                <a:latin typeface="Arial" panose="020B0604020202020204" pitchFamily="34" charset="0"/>
              </a:rPr>
              <a:pPr algn="ctr"/>
              <a:t>110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90179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6754" name="Rectangle 2">
            <a:extLst>
              <a:ext uri="{FF2B5EF4-FFF2-40B4-BE49-F238E27FC236}">
                <a16:creationId xmlns:a16="http://schemas.microsoft.com/office/drawing/2014/main" id="{D2E57396-E07D-FA4E-85CE-0B0CE095CB76}"/>
              </a:ext>
            </a:extLst>
          </p:cNvPr>
          <p:cNvSpPr>
            <a:spLocks noChangeArrowheads="1"/>
          </p:cNvSpPr>
          <p:nvPr/>
        </p:nvSpPr>
        <p:spPr bwMode="auto">
          <a:xfrm>
            <a:off x="1547812" y="195263"/>
            <a:ext cx="6540104" cy="756047"/>
          </a:xfrm>
          <a:prstGeom prst="rect">
            <a:avLst/>
          </a:prstGeom>
          <a:noFill/>
          <a:ln w="57150" cmpd="thickThin">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100" b="1">
                <a:latin typeface="Arial" panose="020B0604020202020204" pitchFamily="34" charset="0"/>
              </a:rPr>
              <a:t>PBC DV</a:t>
            </a:r>
          </a:p>
          <a:p>
            <a:pPr lvl="2" algn="ctr" eaLnBrk="1" hangingPunct="1">
              <a:lnSpc>
                <a:spcPct val="90000"/>
              </a:lnSpc>
              <a:buFontTx/>
              <a:buNone/>
            </a:pPr>
            <a:r>
              <a:rPr lang="en-US" altLang="vi-VN" sz="2100" b="1">
                <a:latin typeface="Arial" panose="020B0604020202020204" pitchFamily="34" charset="0"/>
              </a:rPr>
              <a:t>(Nghiên cứu các QL chung nhất)</a:t>
            </a:r>
            <a:r>
              <a:rPr lang="en-US" altLang="vi-VN" sz="1800">
                <a:latin typeface="VNI-Times" pitchFamily="2" charset="0"/>
              </a:rPr>
              <a:t> </a:t>
            </a:r>
          </a:p>
        </p:txBody>
      </p:sp>
      <p:sp>
        <p:nvSpPr>
          <p:cNvPr id="586755" name="Rectangle 3" descr="Newsprint">
            <a:extLst>
              <a:ext uri="{FF2B5EF4-FFF2-40B4-BE49-F238E27FC236}">
                <a16:creationId xmlns:a16="http://schemas.microsoft.com/office/drawing/2014/main" id="{5BF42F20-96D1-9641-8A88-0795C4EACD0D}"/>
              </a:ext>
            </a:extLst>
          </p:cNvPr>
          <p:cNvSpPr>
            <a:spLocks noChangeArrowheads="1"/>
          </p:cNvSpPr>
          <p:nvPr/>
        </p:nvSpPr>
        <p:spPr bwMode="auto">
          <a:xfrm>
            <a:off x="386954" y="1924051"/>
            <a:ext cx="3482578" cy="1241822"/>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9063">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9063">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9063">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100" b="1">
                <a:solidFill>
                  <a:srgbClr val="FF0000"/>
                </a:solidFill>
                <a:latin typeface="Arial" panose="020B0604020202020204" pitchFamily="34" charset="0"/>
              </a:rPr>
              <a:t>Phương thức, cách thức</a:t>
            </a:r>
          </a:p>
          <a:p>
            <a:pPr lvl="2" algn="ctr" eaLnBrk="1" hangingPunct="1">
              <a:lnSpc>
                <a:spcPct val="90000"/>
              </a:lnSpc>
              <a:buFontTx/>
              <a:buNone/>
            </a:pPr>
            <a:r>
              <a:rPr lang="en-US" altLang="vi-VN" sz="2100">
                <a:solidFill>
                  <a:srgbClr val="FF0000"/>
                </a:solidFill>
                <a:latin typeface="Arial" panose="020B0604020202020204" pitchFamily="34" charset="0"/>
              </a:rPr>
              <a:t>của sự phát triển:</a:t>
            </a:r>
          </a:p>
          <a:p>
            <a:pPr lvl="2" algn="ctr" eaLnBrk="1" hangingPunct="1">
              <a:lnSpc>
                <a:spcPct val="90000"/>
              </a:lnSpc>
              <a:buFontTx/>
              <a:buNone/>
            </a:pPr>
            <a:r>
              <a:rPr lang="en-US" altLang="vi-VN" sz="2100">
                <a:solidFill>
                  <a:srgbClr val="FF0000"/>
                </a:solidFill>
                <a:latin typeface="Arial" panose="020B0604020202020204" pitchFamily="34" charset="0"/>
              </a:rPr>
              <a:t>(QL Lượng – chất)</a:t>
            </a:r>
          </a:p>
        </p:txBody>
      </p:sp>
      <p:sp>
        <p:nvSpPr>
          <p:cNvPr id="163843" name="Line 4">
            <a:extLst>
              <a:ext uri="{FF2B5EF4-FFF2-40B4-BE49-F238E27FC236}">
                <a16:creationId xmlns:a16="http://schemas.microsoft.com/office/drawing/2014/main" id="{B94920F1-B9B6-4044-A279-14C50868A3D7}"/>
              </a:ext>
            </a:extLst>
          </p:cNvPr>
          <p:cNvSpPr>
            <a:spLocks noChangeShapeType="1"/>
          </p:cNvSpPr>
          <p:nvPr/>
        </p:nvSpPr>
        <p:spPr bwMode="auto">
          <a:xfrm>
            <a:off x="4139804" y="951310"/>
            <a:ext cx="0" cy="2808684"/>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86757" name="Rectangle 5" descr="Newsprint">
            <a:extLst>
              <a:ext uri="{FF2B5EF4-FFF2-40B4-BE49-F238E27FC236}">
                <a16:creationId xmlns:a16="http://schemas.microsoft.com/office/drawing/2014/main" id="{F345FAAA-09D9-E046-BAC2-5711E404576D}"/>
              </a:ext>
            </a:extLst>
          </p:cNvPr>
          <p:cNvSpPr>
            <a:spLocks noChangeArrowheads="1"/>
          </p:cNvSpPr>
          <p:nvPr/>
        </p:nvSpPr>
        <p:spPr bwMode="auto">
          <a:xfrm>
            <a:off x="1825229" y="3706416"/>
            <a:ext cx="5154215" cy="1188244"/>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100" b="1">
                <a:latin typeface="Arial" panose="020B0604020202020204" pitchFamily="34" charset="0"/>
              </a:rPr>
              <a:t>Nguồn gốc, động lực</a:t>
            </a:r>
            <a:r>
              <a:rPr lang="en-US" altLang="vi-VN" sz="2100">
                <a:latin typeface="Arial" panose="020B0604020202020204" pitchFamily="34" charset="0"/>
              </a:rPr>
              <a:t> của sự phát triển;</a:t>
            </a:r>
          </a:p>
          <a:p>
            <a:pPr lvl="2" algn="ctr" eaLnBrk="1" hangingPunct="1">
              <a:lnSpc>
                <a:spcPct val="90000"/>
              </a:lnSpc>
              <a:buFontTx/>
              <a:buNone/>
            </a:pPr>
            <a:r>
              <a:rPr lang="en-US" altLang="vi-VN" sz="2100" b="1">
                <a:solidFill>
                  <a:srgbClr val="FF0000"/>
                </a:solidFill>
                <a:latin typeface="Arial" panose="020B0604020202020204" pitchFamily="34" charset="0"/>
              </a:rPr>
              <a:t>Hạt nhân của PBC</a:t>
            </a:r>
          </a:p>
          <a:p>
            <a:pPr lvl="2" algn="ctr" eaLnBrk="1" hangingPunct="1">
              <a:lnSpc>
                <a:spcPct val="90000"/>
              </a:lnSpc>
              <a:buFontTx/>
              <a:buNone/>
            </a:pPr>
            <a:r>
              <a:rPr lang="en-US" altLang="vi-VN" sz="2100">
                <a:latin typeface="Arial" panose="020B0604020202020204" pitchFamily="34" charset="0"/>
              </a:rPr>
              <a:t>(QL Mâu thuẫn)</a:t>
            </a:r>
          </a:p>
        </p:txBody>
      </p:sp>
      <p:sp>
        <p:nvSpPr>
          <p:cNvPr id="586762" name="Rectangle 10" descr="Newsprint">
            <a:extLst>
              <a:ext uri="{FF2B5EF4-FFF2-40B4-BE49-F238E27FC236}">
                <a16:creationId xmlns:a16="http://schemas.microsoft.com/office/drawing/2014/main" id="{C9D2CB86-0D4E-CC4F-BD70-9239CB2DF514}"/>
              </a:ext>
            </a:extLst>
          </p:cNvPr>
          <p:cNvSpPr>
            <a:spLocks noChangeArrowheads="1"/>
          </p:cNvSpPr>
          <p:nvPr/>
        </p:nvSpPr>
        <p:spPr bwMode="auto">
          <a:xfrm>
            <a:off x="4356498" y="1924051"/>
            <a:ext cx="4317206" cy="1241822"/>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43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430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43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43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43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43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100" b="1">
                <a:solidFill>
                  <a:srgbClr val="FF0000"/>
                </a:solidFill>
                <a:latin typeface="Arial" panose="020B0604020202020204" pitchFamily="34" charset="0"/>
              </a:rPr>
              <a:t>Khuynh hướng </a:t>
            </a:r>
          </a:p>
          <a:p>
            <a:pPr lvl="2" algn="ctr" eaLnBrk="1" hangingPunct="1">
              <a:lnSpc>
                <a:spcPct val="90000"/>
              </a:lnSpc>
              <a:buFontTx/>
              <a:buNone/>
            </a:pPr>
            <a:r>
              <a:rPr lang="en-US" altLang="vi-VN" sz="2100">
                <a:solidFill>
                  <a:srgbClr val="FF0000"/>
                </a:solidFill>
                <a:latin typeface="Arial" panose="020B0604020202020204" pitchFamily="34" charset="0"/>
              </a:rPr>
              <a:t>của sự phát triển:</a:t>
            </a:r>
          </a:p>
          <a:p>
            <a:pPr lvl="2" algn="ctr" eaLnBrk="1" hangingPunct="1">
              <a:lnSpc>
                <a:spcPct val="90000"/>
              </a:lnSpc>
              <a:buFontTx/>
              <a:buNone/>
            </a:pPr>
            <a:r>
              <a:rPr lang="en-US" altLang="vi-VN" sz="1950">
                <a:solidFill>
                  <a:srgbClr val="FF0000"/>
                </a:solidFill>
                <a:latin typeface="Arial" panose="020B0604020202020204" pitchFamily="34" charset="0"/>
              </a:rPr>
              <a:t>(QL Phủ định của phủ định)</a:t>
            </a:r>
          </a:p>
        </p:txBody>
      </p:sp>
      <p:sp>
        <p:nvSpPr>
          <p:cNvPr id="163846" name="Line 13">
            <a:extLst>
              <a:ext uri="{FF2B5EF4-FFF2-40B4-BE49-F238E27FC236}">
                <a16:creationId xmlns:a16="http://schemas.microsoft.com/office/drawing/2014/main" id="{84C7B330-47F0-8E4C-9741-E0797A421B6A}"/>
              </a:ext>
            </a:extLst>
          </p:cNvPr>
          <p:cNvSpPr>
            <a:spLocks noChangeShapeType="1"/>
          </p:cNvSpPr>
          <p:nvPr/>
        </p:nvSpPr>
        <p:spPr bwMode="auto">
          <a:xfrm>
            <a:off x="4139804" y="951310"/>
            <a:ext cx="1835944" cy="97155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3847" name="Line 14">
            <a:extLst>
              <a:ext uri="{FF2B5EF4-FFF2-40B4-BE49-F238E27FC236}">
                <a16:creationId xmlns:a16="http://schemas.microsoft.com/office/drawing/2014/main" id="{90DF4748-8B3F-A54D-9876-D231D4BB6844}"/>
              </a:ext>
            </a:extLst>
          </p:cNvPr>
          <p:cNvSpPr>
            <a:spLocks noChangeShapeType="1"/>
          </p:cNvSpPr>
          <p:nvPr/>
        </p:nvSpPr>
        <p:spPr bwMode="auto">
          <a:xfrm flipH="1">
            <a:off x="2519363" y="951310"/>
            <a:ext cx="1620441" cy="97155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3848" name="Date Placeholder 1">
            <a:extLst>
              <a:ext uri="{FF2B5EF4-FFF2-40B4-BE49-F238E27FC236}">
                <a16:creationId xmlns:a16="http://schemas.microsoft.com/office/drawing/2014/main" id="{388919E7-3B44-3A46-83D3-D2F338092BE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A30C638-FB67-F147-B885-DB2D8E12986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3849" name="Footer Placeholder 2">
            <a:extLst>
              <a:ext uri="{FF2B5EF4-FFF2-40B4-BE49-F238E27FC236}">
                <a16:creationId xmlns:a16="http://schemas.microsoft.com/office/drawing/2014/main" id="{E26D4D93-0816-CF41-8396-1D6FE906119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3850" name="Slide Number Placeholder 3">
            <a:extLst>
              <a:ext uri="{FF2B5EF4-FFF2-40B4-BE49-F238E27FC236}">
                <a16:creationId xmlns:a16="http://schemas.microsoft.com/office/drawing/2014/main" id="{B1842AD1-9078-DC46-81D8-7899F34A772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AF31C33-C10D-8F4B-BF6F-2BC913A0A3E4}" type="slidenum">
              <a:rPr lang="en-US" altLang="vi-VN" smtClean="0">
                <a:solidFill>
                  <a:srgbClr val="1F5281"/>
                </a:solidFill>
                <a:latin typeface="Arial" panose="020B0604020202020204" pitchFamily="34" charset="0"/>
              </a:rPr>
              <a:pPr algn="ctr"/>
              <a:t>111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40697755"/>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586754">
                                            <p:bg/>
                                          </p:spTgt>
                                        </p:tgtEl>
                                        <p:attrNameLst>
                                          <p:attrName>style.visibility</p:attrName>
                                        </p:attrNameLst>
                                      </p:cBhvr>
                                      <p:to>
                                        <p:strVal val="visible"/>
                                      </p:to>
                                    </p:set>
                                    <p:anim calcmode="lin" valueType="num">
                                      <p:cBhvr>
                                        <p:cTn id="7" dur="500" fill="hold"/>
                                        <p:tgtEl>
                                          <p:spTgt spid="586754">
                                            <p:bg/>
                                          </p:spTgt>
                                        </p:tgtEl>
                                        <p:attrNameLst>
                                          <p:attrName>ppt_w</p:attrName>
                                        </p:attrNameLst>
                                      </p:cBhvr>
                                      <p:tavLst>
                                        <p:tav tm="0">
                                          <p:val>
                                            <p:fltVal val="0"/>
                                          </p:val>
                                        </p:tav>
                                        <p:tav tm="100000">
                                          <p:val>
                                            <p:strVal val="#ppt_w"/>
                                          </p:val>
                                        </p:tav>
                                      </p:tavLst>
                                    </p:anim>
                                    <p:anim calcmode="lin" valueType="num">
                                      <p:cBhvr>
                                        <p:cTn id="8" dur="500" fill="hold"/>
                                        <p:tgtEl>
                                          <p:spTgt spid="586754">
                                            <p:bg/>
                                          </p:spTgt>
                                        </p:tgtEl>
                                        <p:attrNameLst>
                                          <p:attrName>ppt_h</p:attrName>
                                        </p:attrNameLst>
                                      </p:cBhvr>
                                      <p:tavLst>
                                        <p:tav tm="0">
                                          <p:val>
                                            <p:fltVal val="0"/>
                                          </p:val>
                                        </p:tav>
                                        <p:tav tm="100000">
                                          <p:val>
                                            <p:strVal val="#ppt_h"/>
                                          </p:val>
                                        </p:tav>
                                      </p:tavLst>
                                    </p:anim>
                                    <p:anim calcmode="lin" valueType="num">
                                      <p:cBhvr>
                                        <p:cTn id="9" dur="500" fill="hold"/>
                                        <p:tgtEl>
                                          <p:spTgt spid="586754">
                                            <p:bg/>
                                          </p:spTgt>
                                        </p:tgtEl>
                                        <p:attrNameLst>
                                          <p:attrName>style.rotation</p:attrName>
                                        </p:attrNameLst>
                                      </p:cBhvr>
                                      <p:tavLst>
                                        <p:tav tm="0">
                                          <p:val>
                                            <p:fltVal val="360"/>
                                          </p:val>
                                        </p:tav>
                                        <p:tav tm="100000">
                                          <p:val>
                                            <p:fltVal val="0"/>
                                          </p:val>
                                        </p:tav>
                                      </p:tavLst>
                                    </p:anim>
                                    <p:animEffect transition="in" filter="fade">
                                      <p:cBhvr>
                                        <p:cTn id="10" dur="500"/>
                                        <p:tgtEl>
                                          <p:spTgt spid="586754">
                                            <p:bg/>
                                          </p:spTgt>
                                        </p:tgtEl>
                                      </p:cBhvr>
                                    </p:animEffect>
                                  </p:childTnLst>
                                </p:cTn>
                              </p:par>
                              <p:par>
                                <p:cTn id="11" presetID="49" presetClass="entr" presetSubtype="0" decel="100000" fill="hold" grpId="0" nodeType="withEffect">
                                  <p:stCondLst>
                                    <p:cond delay="0"/>
                                  </p:stCondLst>
                                  <p:iterate type="lt">
                                    <p:tmPct val="10000"/>
                                  </p:iterate>
                                  <p:childTnLst>
                                    <p:set>
                                      <p:cBhvr>
                                        <p:cTn id="12" dur="1" fill="hold">
                                          <p:stCondLst>
                                            <p:cond delay="0"/>
                                          </p:stCondLst>
                                        </p:cTn>
                                        <p:tgtEl>
                                          <p:spTgt spid="586754">
                                            <p:txEl>
                                              <p:pRg st="0" end="0"/>
                                            </p:txEl>
                                          </p:spTgt>
                                        </p:tgtEl>
                                        <p:attrNameLst>
                                          <p:attrName>style.visibility</p:attrName>
                                        </p:attrNameLst>
                                      </p:cBhvr>
                                      <p:to>
                                        <p:strVal val="visible"/>
                                      </p:to>
                                    </p:set>
                                    <p:anim calcmode="lin" valueType="num">
                                      <p:cBhvr>
                                        <p:cTn id="13" dur="500" fill="hold"/>
                                        <p:tgtEl>
                                          <p:spTgt spid="58675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86754">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586754">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586754">
                                            <p:txEl>
                                              <p:pRg st="0" end="0"/>
                                            </p:txEl>
                                          </p:spTgt>
                                        </p:tgtEl>
                                      </p:cBhvr>
                                    </p:animEffect>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586754">
                                            <p:txEl>
                                              <p:pRg st="1" end="1"/>
                                            </p:txEl>
                                          </p:spTgt>
                                        </p:tgtEl>
                                        <p:attrNameLst>
                                          <p:attrName>style.visibility</p:attrName>
                                        </p:attrNameLst>
                                      </p:cBhvr>
                                      <p:to>
                                        <p:strVal val="visible"/>
                                      </p:to>
                                    </p:set>
                                    <p:anim calcmode="lin" valueType="num">
                                      <p:cBhvr>
                                        <p:cTn id="19" dur="500" fill="hold"/>
                                        <p:tgtEl>
                                          <p:spTgt spid="586754">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86754">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586754">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58675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9" presetClass="entr" presetSubtype="0" decel="100000" fill="hold" grpId="0" nodeType="clickEffect">
                                  <p:stCondLst>
                                    <p:cond delay="0"/>
                                  </p:stCondLst>
                                  <p:iterate type="lt">
                                    <p:tmPct val="10000"/>
                                  </p:iterate>
                                  <p:childTnLst>
                                    <p:set>
                                      <p:cBhvr>
                                        <p:cTn id="26" dur="1" fill="hold">
                                          <p:stCondLst>
                                            <p:cond delay="0"/>
                                          </p:stCondLst>
                                        </p:cTn>
                                        <p:tgtEl>
                                          <p:spTgt spid="586755">
                                            <p:bg/>
                                          </p:spTgt>
                                        </p:tgtEl>
                                        <p:attrNameLst>
                                          <p:attrName>style.visibility</p:attrName>
                                        </p:attrNameLst>
                                      </p:cBhvr>
                                      <p:to>
                                        <p:strVal val="visible"/>
                                      </p:to>
                                    </p:set>
                                    <p:anim calcmode="lin" valueType="num">
                                      <p:cBhvr>
                                        <p:cTn id="27" dur="500" fill="hold"/>
                                        <p:tgtEl>
                                          <p:spTgt spid="586755">
                                            <p:bg/>
                                          </p:spTgt>
                                        </p:tgtEl>
                                        <p:attrNameLst>
                                          <p:attrName>ppt_w</p:attrName>
                                        </p:attrNameLst>
                                      </p:cBhvr>
                                      <p:tavLst>
                                        <p:tav tm="0">
                                          <p:val>
                                            <p:fltVal val="0"/>
                                          </p:val>
                                        </p:tav>
                                        <p:tav tm="100000">
                                          <p:val>
                                            <p:strVal val="#ppt_w"/>
                                          </p:val>
                                        </p:tav>
                                      </p:tavLst>
                                    </p:anim>
                                    <p:anim calcmode="lin" valueType="num">
                                      <p:cBhvr>
                                        <p:cTn id="28" dur="500" fill="hold"/>
                                        <p:tgtEl>
                                          <p:spTgt spid="586755">
                                            <p:bg/>
                                          </p:spTgt>
                                        </p:tgtEl>
                                        <p:attrNameLst>
                                          <p:attrName>ppt_h</p:attrName>
                                        </p:attrNameLst>
                                      </p:cBhvr>
                                      <p:tavLst>
                                        <p:tav tm="0">
                                          <p:val>
                                            <p:fltVal val="0"/>
                                          </p:val>
                                        </p:tav>
                                        <p:tav tm="100000">
                                          <p:val>
                                            <p:strVal val="#ppt_h"/>
                                          </p:val>
                                        </p:tav>
                                      </p:tavLst>
                                    </p:anim>
                                    <p:anim calcmode="lin" valueType="num">
                                      <p:cBhvr>
                                        <p:cTn id="29" dur="500" fill="hold"/>
                                        <p:tgtEl>
                                          <p:spTgt spid="586755">
                                            <p:bg/>
                                          </p:spTgt>
                                        </p:tgtEl>
                                        <p:attrNameLst>
                                          <p:attrName>style.rotation</p:attrName>
                                        </p:attrNameLst>
                                      </p:cBhvr>
                                      <p:tavLst>
                                        <p:tav tm="0">
                                          <p:val>
                                            <p:fltVal val="360"/>
                                          </p:val>
                                        </p:tav>
                                        <p:tav tm="100000">
                                          <p:val>
                                            <p:fltVal val="0"/>
                                          </p:val>
                                        </p:tav>
                                      </p:tavLst>
                                    </p:anim>
                                    <p:animEffect transition="in" filter="fade">
                                      <p:cBhvr>
                                        <p:cTn id="30" dur="500"/>
                                        <p:tgtEl>
                                          <p:spTgt spid="586755">
                                            <p:bg/>
                                          </p:spTgt>
                                        </p:tgtEl>
                                      </p:cBhvr>
                                    </p:animEffect>
                                  </p:childTnLst>
                                </p:cTn>
                              </p:par>
                              <p:par>
                                <p:cTn id="31" presetID="49" presetClass="entr" presetSubtype="0" decel="100000" fill="hold" grpId="0" nodeType="withEffect">
                                  <p:stCondLst>
                                    <p:cond delay="0"/>
                                  </p:stCondLst>
                                  <p:iterate type="lt">
                                    <p:tmPct val="10000"/>
                                  </p:iterate>
                                  <p:childTnLst>
                                    <p:set>
                                      <p:cBhvr>
                                        <p:cTn id="32" dur="1" fill="hold">
                                          <p:stCondLst>
                                            <p:cond delay="0"/>
                                          </p:stCondLst>
                                        </p:cTn>
                                        <p:tgtEl>
                                          <p:spTgt spid="586755">
                                            <p:txEl>
                                              <p:pRg st="0" end="0"/>
                                            </p:txEl>
                                          </p:spTgt>
                                        </p:tgtEl>
                                        <p:attrNameLst>
                                          <p:attrName>style.visibility</p:attrName>
                                        </p:attrNameLst>
                                      </p:cBhvr>
                                      <p:to>
                                        <p:strVal val="visible"/>
                                      </p:to>
                                    </p:set>
                                    <p:anim calcmode="lin" valueType="num">
                                      <p:cBhvr>
                                        <p:cTn id="33" dur="500" fill="hold"/>
                                        <p:tgtEl>
                                          <p:spTgt spid="586755">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86755">
                                            <p:txEl>
                                              <p:pRg st="0" end="0"/>
                                            </p:txEl>
                                          </p:spTgt>
                                        </p:tgtEl>
                                        <p:attrNameLst>
                                          <p:attrName>ppt_h</p:attrName>
                                        </p:attrNameLst>
                                      </p:cBhvr>
                                      <p:tavLst>
                                        <p:tav tm="0">
                                          <p:val>
                                            <p:fltVal val="0"/>
                                          </p:val>
                                        </p:tav>
                                        <p:tav tm="100000">
                                          <p:val>
                                            <p:strVal val="#ppt_h"/>
                                          </p:val>
                                        </p:tav>
                                      </p:tavLst>
                                    </p:anim>
                                    <p:anim calcmode="lin" valueType="num">
                                      <p:cBhvr>
                                        <p:cTn id="35" dur="500" fill="hold"/>
                                        <p:tgtEl>
                                          <p:spTgt spid="586755">
                                            <p:txEl>
                                              <p:pRg st="0" end="0"/>
                                            </p:txEl>
                                          </p:spTgt>
                                        </p:tgtEl>
                                        <p:attrNameLst>
                                          <p:attrName>style.rotation</p:attrName>
                                        </p:attrNameLst>
                                      </p:cBhvr>
                                      <p:tavLst>
                                        <p:tav tm="0">
                                          <p:val>
                                            <p:fltVal val="360"/>
                                          </p:val>
                                        </p:tav>
                                        <p:tav tm="100000">
                                          <p:val>
                                            <p:fltVal val="0"/>
                                          </p:val>
                                        </p:tav>
                                      </p:tavLst>
                                    </p:anim>
                                    <p:animEffect transition="in" filter="fade">
                                      <p:cBhvr>
                                        <p:cTn id="36" dur="500"/>
                                        <p:tgtEl>
                                          <p:spTgt spid="586755">
                                            <p:txEl>
                                              <p:pRg st="0" end="0"/>
                                            </p:txEl>
                                          </p:spTgt>
                                        </p:tgtEl>
                                      </p:cBhvr>
                                    </p:animEffect>
                                  </p:childTnLst>
                                </p:cTn>
                              </p:par>
                              <p:par>
                                <p:cTn id="37" presetID="49" presetClass="entr" presetSubtype="0" decel="100000" fill="hold" grpId="0" nodeType="withEffect">
                                  <p:stCondLst>
                                    <p:cond delay="0"/>
                                  </p:stCondLst>
                                  <p:iterate type="lt">
                                    <p:tmPct val="10000"/>
                                  </p:iterate>
                                  <p:childTnLst>
                                    <p:set>
                                      <p:cBhvr>
                                        <p:cTn id="38" dur="1" fill="hold">
                                          <p:stCondLst>
                                            <p:cond delay="0"/>
                                          </p:stCondLst>
                                        </p:cTn>
                                        <p:tgtEl>
                                          <p:spTgt spid="586755">
                                            <p:txEl>
                                              <p:pRg st="1" end="1"/>
                                            </p:txEl>
                                          </p:spTgt>
                                        </p:tgtEl>
                                        <p:attrNameLst>
                                          <p:attrName>style.visibility</p:attrName>
                                        </p:attrNameLst>
                                      </p:cBhvr>
                                      <p:to>
                                        <p:strVal val="visible"/>
                                      </p:to>
                                    </p:set>
                                    <p:anim calcmode="lin" valueType="num">
                                      <p:cBhvr>
                                        <p:cTn id="39" dur="500" fill="hold"/>
                                        <p:tgtEl>
                                          <p:spTgt spid="586755">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586755">
                                            <p:txEl>
                                              <p:pRg st="1" end="1"/>
                                            </p:txEl>
                                          </p:spTgt>
                                        </p:tgtEl>
                                        <p:attrNameLst>
                                          <p:attrName>ppt_h</p:attrName>
                                        </p:attrNameLst>
                                      </p:cBhvr>
                                      <p:tavLst>
                                        <p:tav tm="0">
                                          <p:val>
                                            <p:fltVal val="0"/>
                                          </p:val>
                                        </p:tav>
                                        <p:tav tm="100000">
                                          <p:val>
                                            <p:strVal val="#ppt_h"/>
                                          </p:val>
                                        </p:tav>
                                      </p:tavLst>
                                    </p:anim>
                                    <p:anim calcmode="lin" valueType="num">
                                      <p:cBhvr>
                                        <p:cTn id="41" dur="500" fill="hold"/>
                                        <p:tgtEl>
                                          <p:spTgt spid="586755">
                                            <p:txEl>
                                              <p:pRg st="1" end="1"/>
                                            </p:txEl>
                                          </p:spTgt>
                                        </p:tgtEl>
                                        <p:attrNameLst>
                                          <p:attrName>style.rotation</p:attrName>
                                        </p:attrNameLst>
                                      </p:cBhvr>
                                      <p:tavLst>
                                        <p:tav tm="0">
                                          <p:val>
                                            <p:fltVal val="360"/>
                                          </p:val>
                                        </p:tav>
                                        <p:tav tm="100000">
                                          <p:val>
                                            <p:fltVal val="0"/>
                                          </p:val>
                                        </p:tav>
                                      </p:tavLst>
                                    </p:anim>
                                    <p:animEffect transition="in" filter="fade">
                                      <p:cBhvr>
                                        <p:cTn id="42" dur="500"/>
                                        <p:tgtEl>
                                          <p:spTgt spid="586755">
                                            <p:txEl>
                                              <p:pRg st="1" end="1"/>
                                            </p:txEl>
                                          </p:spTgt>
                                        </p:tgtEl>
                                      </p:cBhvr>
                                    </p:animEffect>
                                  </p:childTnLst>
                                </p:cTn>
                              </p:par>
                              <p:par>
                                <p:cTn id="43" presetID="49" presetClass="entr" presetSubtype="0" decel="100000" fill="hold" grpId="0" nodeType="withEffect">
                                  <p:stCondLst>
                                    <p:cond delay="0"/>
                                  </p:stCondLst>
                                  <p:iterate type="lt">
                                    <p:tmPct val="10000"/>
                                  </p:iterate>
                                  <p:childTnLst>
                                    <p:set>
                                      <p:cBhvr>
                                        <p:cTn id="44" dur="1" fill="hold">
                                          <p:stCondLst>
                                            <p:cond delay="0"/>
                                          </p:stCondLst>
                                        </p:cTn>
                                        <p:tgtEl>
                                          <p:spTgt spid="586755">
                                            <p:txEl>
                                              <p:pRg st="2" end="2"/>
                                            </p:txEl>
                                          </p:spTgt>
                                        </p:tgtEl>
                                        <p:attrNameLst>
                                          <p:attrName>style.visibility</p:attrName>
                                        </p:attrNameLst>
                                      </p:cBhvr>
                                      <p:to>
                                        <p:strVal val="visible"/>
                                      </p:to>
                                    </p:set>
                                    <p:anim calcmode="lin" valueType="num">
                                      <p:cBhvr>
                                        <p:cTn id="45" dur="500" fill="hold"/>
                                        <p:tgtEl>
                                          <p:spTgt spid="586755">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586755">
                                            <p:txEl>
                                              <p:pRg st="2" end="2"/>
                                            </p:txEl>
                                          </p:spTgt>
                                        </p:tgtEl>
                                        <p:attrNameLst>
                                          <p:attrName>ppt_h</p:attrName>
                                        </p:attrNameLst>
                                      </p:cBhvr>
                                      <p:tavLst>
                                        <p:tav tm="0">
                                          <p:val>
                                            <p:fltVal val="0"/>
                                          </p:val>
                                        </p:tav>
                                        <p:tav tm="100000">
                                          <p:val>
                                            <p:strVal val="#ppt_h"/>
                                          </p:val>
                                        </p:tav>
                                      </p:tavLst>
                                    </p:anim>
                                    <p:anim calcmode="lin" valueType="num">
                                      <p:cBhvr>
                                        <p:cTn id="47" dur="500" fill="hold"/>
                                        <p:tgtEl>
                                          <p:spTgt spid="586755">
                                            <p:txEl>
                                              <p:pRg st="2" end="2"/>
                                            </p:txEl>
                                          </p:spTgt>
                                        </p:tgtEl>
                                        <p:attrNameLst>
                                          <p:attrName>style.rotation</p:attrName>
                                        </p:attrNameLst>
                                      </p:cBhvr>
                                      <p:tavLst>
                                        <p:tav tm="0">
                                          <p:val>
                                            <p:fltVal val="360"/>
                                          </p:val>
                                        </p:tav>
                                        <p:tav tm="100000">
                                          <p:val>
                                            <p:fltVal val="0"/>
                                          </p:val>
                                        </p:tav>
                                      </p:tavLst>
                                    </p:anim>
                                    <p:animEffect transition="in" filter="fade">
                                      <p:cBhvr>
                                        <p:cTn id="48" dur="500"/>
                                        <p:tgtEl>
                                          <p:spTgt spid="586755">
                                            <p:txEl>
                                              <p:pRg st="2" end="2"/>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iterate type="lt">
                                    <p:tmPct val="10000"/>
                                  </p:iterate>
                                  <p:childTnLst>
                                    <p:set>
                                      <p:cBhvr>
                                        <p:cTn id="52" dur="1" fill="hold">
                                          <p:stCondLst>
                                            <p:cond delay="0"/>
                                          </p:stCondLst>
                                        </p:cTn>
                                        <p:tgtEl>
                                          <p:spTgt spid="586757">
                                            <p:bg/>
                                          </p:spTgt>
                                        </p:tgtEl>
                                        <p:attrNameLst>
                                          <p:attrName>style.visibility</p:attrName>
                                        </p:attrNameLst>
                                      </p:cBhvr>
                                      <p:to>
                                        <p:strVal val="visible"/>
                                      </p:to>
                                    </p:set>
                                    <p:anim calcmode="lin" valueType="num">
                                      <p:cBhvr>
                                        <p:cTn id="53" dur="500" fill="hold"/>
                                        <p:tgtEl>
                                          <p:spTgt spid="586757">
                                            <p:bg/>
                                          </p:spTgt>
                                        </p:tgtEl>
                                        <p:attrNameLst>
                                          <p:attrName>ppt_w</p:attrName>
                                        </p:attrNameLst>
                                      </p:cBhvr>
                                      <p:tavLst>
                                        <p:tav tm="0">
                                          <p:val>
                                            <p:fltVal val="0"/>
                                          </p:val>
                                        </p:tav>
                                        <p:tav tm="100000">
                                          <p:val>
                                            <p:strVal val="#ppt_w"/>
                                          </p:val>
                                        </p:tav>
                                      </p:tavLst>
                                    </p:anim>
                                    <p:anim calcmode="lin" valueType="num">
                                      <p:cBhvr>
                                        <p:cTn id="54" dur="500" fill="hold"/>
                                        <p:tgtEl>
                                          <p:spTgt spid="586757">
                                            <p:bg/>
                                          </p:spTgt>
                                        </p:tgtEl>
                                        <p:attrNameLst>
                                          <p:attrName>ppt_h</p:attrName>
                                        </p:attrNameLst>
                                      </p:cBhvr>
                                      <p:tavLst>
                                        <p:tav tm="0">
                                          <p:val>
                                            <p:fltVal val="0"/>
                                          </p:val>
                                        </p:tav>
                                        <p:tav tm="100000">
                                          <p:val>
                                            <p:strVal val="#ppt_h"/>
                                          </p:val>
                                        </p:tav>
                                      </p:tavLst>
                                    </p:anim>
                                    <p:anim calcmode="lin" valueType="num">
                                      <p:cBhvr>
                                        <p:cTn id="55" dur="500" fill="hold"/>
                                        <p:tgtEl>
                                          <p:spTgt spid="586757">
                                            <p:bg/>
                                          </p:spTgt>
                                        </p:tgtEl>
                                        <p:attrNameLst>
                                          <p:attrName>style.rotation</p:attrName>
                                        </p:attrNameLst>
                                      </p:cBhvr>
                                      <p:tavLst>
                                        <p:tav tm="0">
                                          <p:val>
                                            <p:fltVal val="360"/>
                                          </p:val>
                                        </p:tav>
                                        <p:tav tm="100000">
                                          <p:val>
                                            <p:fltVal val="0"/>
                                          </p:val>
                                        </p:tav>
                                      </p:tavLst>
                                    </p:anim>
                                    <p:animEffect transition="in" filter="fade">
                                      <p:cBhvr>
                                        <p:cTn id="56" dur="500"/>
                                        <p:tgtEl>
                                          <p:spTgt spid="586757">
                                            <p:bg/>
                                          </p:spTgt>
                                        </p:tgtEl>
                                      </p:cBhvr>
                                    </p:animEffect>
                                  </p:childTnLst>
                                </p:cTn>
                              </p:par>
                              <p:par>
                                <p:cTn id="57" presetID="49" presetClass="entr" presetSubtype="0" decel="100000" fill="hold" grpId="0" nodeType="withEffect">
                                  <p:stCondLst>
                                    <p:cond delay="0"/>
                                  </p:stCondLst>
                                  <p:iterate type="lt">
                                    <p:tmPct val="10000"/>
                                  </p:iterate>
                                  <p:childTnLst>
                                    <p:set>
                                      <p:cBhvr>
                                        <p:cTn id="58" dur="1" fill="hold">
                                          <p:stCondLst>
                                            <p:cond delay="0"/>
                                          </p:stCondLst>
                                        </p:cTn>
                                        <p:tgtEl>
                                          <p:spTgt spid="586757">
                                            <p:txEl>
                                              <p:pRg st="0" end="0"/>
                                            </p:txEl>
                                          </p:spTgt>
                                        </p:tgtEl>
                                        <p:attrNameLst>
                                          <p:attrName>style.visibility</p:attrName>
                                        </p:attrNameLst>
                                      </p:cBhvr>
                                      <p:to>
                                        <p:strVal val="visible"/>
                                      </p:to>
                                    </p:set>
                                    <p:anim calcmode="lin" valueType="num">
                                      <p:cBhvr>
                                        <p:cTn id="59" dur="500" fill="hold"/>
                                        <p:tgtEl>
                                          <p:spTgt spid="586757">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586757">
                                            <p:txEl>
                                              <p:pRg st="0" end="0"/>
                                            </p:txEl>
                                          </p:spTgt>
                                        </p:tgtEl>
                                        <p:attrNameLst>
                                          <p:attrName>ppt_h</p:attrName>
                                        </p:attrNameLst>
                                      </p:cBhvr>
                                      <p:tavLst>
                                        <p:tav tm="0">
                                          <p:val>
                                            <p:fltVal val="0"/>
                                          </p:val>
                                        </p:tav>
                                        <p:tav tm="100000">
                                          <p:val>
                                            <p:strVal val="#ppt_h"/>
                                          </p:val>
                                        </p:tav>
                                      </p:tavLst>
                                    </p:anim>
                                    <p:anim calcmode="lin" valueType="num">
                                      <p:cBhvr>
                                        <p:cTn id="61" dur="500" fill="hold"/>
                                        <p:tgtEl>
                                          <p:spTgt spid="586757">
                                            <p:txEl>
                                              <p:pRg st="0" end="0"/>
                                            </p:txEl>
                                          </p:spTgt>
                                        </p:tgtEl>
                                        <p:attrNameLst>
                                          <p:attrName>style.rotation</p:attrName>
                                        </p:attrNameLst>
                                      </p:cBhvr>
                                      <p:tavLst>
                                        <p:tav tm="0">
                                          <p:val>
                                            <p:fltVal val="360"/>
                                          </p:val>
                                        </p:tav>
                                        <p:tav tm="100000">
                                          <p:val>
                                            <p:fltVal val="0"/>
                                          </p:val>
                                        </p:tav>
                                      </p:tavLst>
                                    </p:anim>
                                    <p:animEffect transition="in" filter="fade">
                                      <p:cBhvr>
                                        <p:cTn id="62" dur="500"/>
                                        <p:tgtEl>
                                          <p:spTgt spid="586757">
                                            <p:txEl>
                                              <p:pRg st="0" end="0"/>
                                            </p:txEl>
                                          </p:spTgt>
                                        </p:tgtEl>
                                      </p:cBhvr>
                                    </p:animEffect>
                                  </p:childTnLst>
                                </p:cTn>
                              </p:par>
                              <p:par>
                                <p:cTn id="63" presetID="49" presetClass="entr" presetSubtype="0" decel="100000" fill="hold" grpId="0" nodeType="withEffect">
                                  <p:stCondLst>
                                    <p:cond delay="0"/>
                                  </p:stCondLst>
                                  <p:iterate type="lt">
                                    <p:tmPct val="10000"/>
                                  </p:iterate>
                                  <p:childTnLst>
                                    <p:set>
                                      <p:cBhvr>
                                        <p:cTn id="64" dur="1" fill="hold">
                                          <p:stCondLst>
                                            <p:cond delay="0"/>
                                          </p:stCondLst>
                                        </p:cTn>
                                        <p:tgtEl>
                                          <p:spTgt spid="586757">
                                            <p:txEl>
                                              <p:pRg st="1" end="1"/>
                                            </p:txEl>
                                          </p:spTgt>
                                        </p:tgtEl>
                                        <p:attrNameLst>
                                          <p:attrName>style.visibility</p:attrName>
                                        </p:attrNameLst>
                                      </p:cBhvr>
                                      <p:to>
                                        <p:strVal val="visible"/>
                                      </p:to>
                                    </p:set>
                                    <p:anim calcmode="lin" valueType="num">
                                      <p:cBhvr>
                                        <p:cTn id="65" dur="500" fill="hold"/>
                                        <p:tgtEl>
                                          <p:spTgt spid="586757">
                                            <p:txEl>
                                              <p:pRg st="1" end="1"/>
                                            </p:txEl>
                                          </p:spTgt>
                                        </p:tgtEl>
                                        <p:attrNameLst>
                                          <p:attrName>ppt_w</p:attrName>
                                        </p:attrNameLst>
                                      </p:cBhvr>
                                      <p:tavLst>
                                        <p:tav tm="0">
                                          <p:val>
                                            <p:fltVal val="0"/>
                                          </p:val>
                                        </p:tav>
                                        <p:tav tm="100000">
                                          <p:val>
                                            <p:strVal val="#ppt_w"/>
                                          </p:val>
                                        </p:tav>
                                      </p:tavLst>
                                    </p:anim>
                                    <p:anim calcmode="lin" valueType="num">
                                      <p:cBhvr>
                                        <p:cTn id="66" dur="500" fill="hold"/>
                                        <p:tgtEl>
                                          <p:spTgt spid="586757">
                                            <p:txEl>
                                              <p:pRg st="1" end="1"/>
                                            </p:txEl>
                                          </p:spTgt>
                                        </p:tgtEl>
                                        <p:attrNameLst>
                                          <p:attrName>ppt_h</p:attrName>
                                        </p:attrNameLst>
                                      </p:cBhvr>
                                      <p:tavLst>
                                        <p:tav tm="0">
                                          <p:val>
                                            <p:fltVal val="0"/>
                                          </p:val>
                                        </p:tav>
                                        <p:tav tm="100000">
                                          <p:val>
                                            <p:strVal val="#ppt_h"/>
                                          </p:val>
                                        </p:tav>
                                      </p:tavLst>
                                    </p:anim>
                                    <p:anim calcmode="lin" valueType="num">
                                      <p:cBhvr>
                                        <p:cTn id="67" dur="500" fill="hold"/>
                                        <p:tgtEl>
                                          <p:spTgt spid="586757">
                                            <p:txEl>
                                              <p:pRg st="1" end="1"/>
                                            </p:txEl>
                                          </p:spTgt>
                                        </p:tgtEl>
                                        <p:attrNameLst>
                                          <p:attrName>style.rotation</p:attrName>
                                        </p:attrNameLst>
                                      </p:cBhvr>
                                      <p:tavLst>
                                        <p:tav tm="0">
                                          <p:val>
                                            <p:fltVal val="360"/>
                                          </p:val>
                                        </p:tav>
                                        <p:tav tm="100000">
                                          <p:val>
                                            <p:fltVal val="0"/>
                                          </p:val>
                                        </p:tav>
                                      </p:tavLst>
                                    </p:anim>
                                    <p:animEffect transition="in" filter="fade">
                                      <p:cBhvr>
                                        <p:cTn id="68" dur="500"/>
                                        <p:tgtEl>
                                          <p:spTgt spid="586757">
                                            <p:txEl>
                                              <p:pRg st="1" end="1"/>
                                            </p:txEl>
                                          </p:spTgt>
                                        </p:tgtEl>
                                      </p:cBhvr>
                                    </p:animEffect>
                                  </p:childTnLst>
                                </p:cTn>
                              </p:par>
                              <p:par>
                                <p:cTn id="69" presetID="49" presetClass="entr" presetSubtype="0" decel="100000" fill="hold" grpId="0" nodeType="withEffect">
                                  <p:stCondLst>
                                    <p:cond delay="0"/>
                                  </p:stCondLst>
                                  <p:iterate type="lt">
                                    <p:tmPct val="10000"/>
                                  </p:iterate>
                                  <p:childTnLst>
                                    <p:set>
                                      <p:cBhvr>
                                        <p:cTn id="70" dur="1" fill="hold">
                                          <p:stCondLst>
                                            <p:cond delay="0"/>
                                          </p:stCondLst>
                                        </p:cTn>
                                        <p:tgtEl>
                                          <p:spTgt spid="586757">
                                            <p:txEl>
                                              <p:pRg st="2" end="2"/>
                                            </p:txEl>
                                          </p:spTgt>
                                        </p:tgtEl>
                                        <p:attrNameLst>
                                          <p:attrName>style.visibility</p:attrName>
                                        </p:attrNameLst>
                                      </p:cBhvr>
                                      <p:to>
                                        <p:strVal val="visible"/>
                                      </p:to>
                                    </p:set>
                                    <p:anim calcmode="lin" valueType="num">
                                      <p:cBhvr>
                                        <p:cTn id="71" dur="500" fill="hold"/>
                                        <p:tgtEl>
                                          <p:spTgt spid="586757">
                                            <p:txEl>
                                              <p:pRg st="2" end="2"/>
                                            </p:txEl>
                                          </p:spTgt>
                                        </p:tgtEl>
                                        <p:attrNameLst>
                                          <p:attrName>ppt_w</p:attrName>
                                        </p:attrNameLst>
                                      </p:cBhvr>
                                      <p:tavLst>
                                        <p:tav tm="0">
                                          <p:val>
                                            <p:fltVal val="0"/>
                                          </p:val>
                                        </p:tav>
                                        <p:tav tm="100000">
                                          <p:val>
                                            <p:strVal val="#ppt_w"/>
                                          </p:val>
                                        </p:tav>
                                      </p:tavLst>
                                    </p:anim>
                                    <p:anim calcmode="lin" valueType="num">
                                      <p:cBhvr>
                                        <p:cTn id="72" dur="500" fill="hold"/>
                                        <p:tgtEl>
                                          <p:spTgt spid="586757">
                                            <p:txEl>
                                              <p:pRg st="2" end="2"/>
                                            </p:txEl>
                                          </p:spTgt>
                                        </p:tgtEl>
                                        <p:attrNameLst>
                                          <p:attrName>ppt_h</p:attrName>
                                        </p:attrNameLst>
                                      </p:cBhvr>
                                      <p:tavLst>
                                        <p:tav tm="0">
                                          <p:val>
                                            <p:fltVal val="0"/>
                                          </p:val>
                                        </p:tav>
                                        <p:tav tm="100000">
                                          <p:val>
                                            <p:strVal val="#ppt_h"/>
                                          </p:val>
                                        </p:tav>
                                      </p:tavLst>
                                    </p:anim>
                                    <p:anim calcmode="lin" valueType="num">
                                      <p:cBhvr>
                                        <p:cTn id="73" dur="500" fill="hold"/>
                                        <p:tgtEl>
                                          <p:spTgt spid="586757">
                                            <p:txEl>
                                              <p:pRg st="2" end="2"/>
                                            </p:txEl>
                                          </p:spTgt>
                                        </p:tgtEl>
                                        <p:attrNameLst>
                                          <p:attrName>style.rotation</p:attrName>
                                        </p:attrNameLst>
                                      </p:cBhvr>
                                      <p:tavLst>
                                        <p:tav tm="0">
                                          <p:val>
                                            <p:fltVal val="360"/>
                                          </p:val>
                                        </p:tav>
                                        <p:tav tm="100000">
                                          <p:val>
                                            <p:fltVal val="0"/>
                                          </p:val>
                                        </p:tav>
                                      </p:tavLst>
                                    </p:anim>
                                    <p:animEffect transition="in" filter="fade">
                                      <p:cBhvr>
                                        <p:cTn id="74" dur="500"/>
                                        <p:tgtEl>
                                          <p:spTgt spid="586757">
                                            <p:txEl>
                                              <p:pRg st="2" end="2"/>
                                            </p:txEl>
                                          </p:spTgt>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49" presetClass="entr" presetSubtype="0" decel="100000" fill="hold" grpId="0" nodeType="clickEffect">
                                  <p:stCondLst>
                                    <p:cond delay="0"/>
                                  </p:stCondLst>
                                  <p:iterate type="lt">
                                    <p:tmPct val="10000"/>
                                  </p:iterate>
                                  <p:childTnLst>
                                    <p:set>
                                      <p:cBhvr>
                                        <p:cTn id="78" dur="1" fill="hold">
                                          <p:stCondLst>
                                            <p:cond delay="0"/>
                                          </p:stCondLst>
                                        </p:cTn>
                                        <p:tgtEl>
                                          <p:spTgt spid="586762">
                                            <p:bg/>
                                          </p:spTgt>
                                        </p:tgtEl>
                                        <p:attrNameLst>
                                          <p:attrName>style.visibility</p:attrName>
                                        </p:attrNameLst>
                                      </p:cBhvr>
                                      <p:to>
                                        <p:strVal val="visible"/>
                                      </p:to>
                                    </p:set>
                                    <p:anim calcmode="lin" valueType="num">
                                      <p:cBhvr>
                                        <p:cTn id="79" dur="500" fill="hold"/>
                                        <p:tgtEl>
                                          <p:spTgt spid="586762">
                                            <p:bg/>
                                          </p:spTgt>
                                        </p:tgtEl>
                                        <p:attrNameLst>
                                          <p:attrName>ppt_w</p:attrName>
                                        </p:attrNameLst>
                                      </p:cBhvr>
                                      <p:tavLst>
                                        <p:tav tm="0">
                                          <p:val>
                                            <p:fltVal val="0"/>
                                          </p:val>
                                        </p:tav>
                                        <p:tav tm="100000">
                                          <p:val>
                                            <p:strVal val="#ppt_w"/>
                                          </p:val>
                                        </p:tav>
                                      </p:tavLst>
                                    </p:anim>
                                    <p:anim calcmode="lin" valueType="num">
                                      <p:cBhvr>
                                        <p:cTn id="80" dur="500" fill="hold"/>
                                        <p:tgtEl>
                                          <p:spTgt spid="586762">
                                            <p:bg/>
                                          </p:spTgt>
                                        </p:tgtEl>
                                        <p:attrNameLst>
                                          <p:attrName>ppt_h</p:attrName>
                                        </p:attrNameLst>
                                      </p:cBhvr>
                                      <p:tavLst>
                                        <p:tav tm="0">
                                          <p:val>
                                            <p:fltVal val="0"/>
                                          </p:val>
                                        </p:tav>
                                        <p:tav tm="100000">
                                          <p:val>
                                            <p:strVal val="#ppt_h"/>
                                          </p:val>
                                        </p:tav>
                                      </p:tavLst>
                                    </p:anim>
                                    <p:anim calcmode="lin" valueType="num">
                                      <p:cBhvr>
                                        <p:cTn id="81" dur="500" fill="hold"/>
                                        <p:tgtEl>
                                          <p:spTgt spid="586762">
                                            <p:bg/>
                                          </p:spTgt>
                                        </p:tgtEl>
                                        <p:attrNameLst>
                                          <p:attrName>style.rotation</p:attrName>
                                        </p:attrNameLst>
                                      </p:cBhvr>
                                      <p:tavLst>
                                        <p:tav tm="0">
                                          <p:val>
                                            <p:fltVal val="360"/>
                                          </p:val>
                                        </p:tav>
                                        <p:tav tm="100000">
                                          <p:val>
                                            <p:fltVal val="0"/>
                                          </p:val>
                                        </p:tav>
                                      </p:tavLst>
                                    </p:anim>
                                    <p:animEffect transition="in" filter="fade">
                                      <p:cBhvr>
                                        <p:cTn id="82" dur="500"/>
                                        <p:tgtEl>
                                          <p:spTgt spid="586762">
                                            <p:bg/>
                                          </p:spTgt>
                                        </p:tgtEl>
                                      </p:cBhvr>
                                    </p:animEffect>
                                  </p:childTnLst>
                                </p:cTn>
                              </p:par>
                              <p:par>
                                <p:cTn id="83" presetID="49" presetClass="entr" presetSubtype="0" decel="100000" fill="hold" grpId="0" nodeType="withEffect">
                                  <p:stCondLst>
                                    <p:cond delay="0"/>
                                  </p:stCondLst>
                                  <p:iterate type="lt">
                                    <p:tmPct val="10000"/>
                                  </p:iterate>
                                  <p:childTnLst>
                                    <p:set>
                                      <p:cBhvr>
                                        <p:cTn id="84" dur="1" fill="hold">
                                          <p:stCondLst>
                                            <p:cond delay="0"/>
                                          </p:stCondLst>
                                        </p:cTn>
                                        <p:tgtEl>
                                          <p:spTgt spid="586762">
                                            <p:txEl>
                                              <p:pRg st="0" end="0"/>
                                            </p:txEl>
                                          </p:spTgt>
                                        </p:tgtEl>
                                        <p:attrNameLst>
                                          <p:attrName>style.visibility</p:attrName>
                                        </p:attrNameLst>
                                      </p:cBhvr>
                                      <p:to>
                                        <p:strVal val="visible"/>
                                      </p:to>
                                    </p:set>
                                    <p:anim calcmode="lin" valueType="num">
                                      <p:cBhvr>
                                        <p:cTn id="85" dur="500" fill="hold"/>
                                        <p:tgtEl>
                                          <p:spTgt spid="586762">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586762">
                                            <p:txEl>
                                              <p:pRg st="0" end="0"/>
                                            </p:txEl>
                                          </p:spTgt>
                                        </p:tgtEl>
                                        <p:attrNameLst>
                                          <p:attrName>ppt_h</p:attrName>
                                        </p:attrNameLst>
                                      </p:cBhvr>
                                      <p:tavLst>
                                        <p:tav tm="0">
                                          <p:val>
                                            <p:fltVal val="0"/>
                                          </p:val>
                                        </p:tav>
                                        <p:tav tm="100000">
                                          <p:val>
                                            <p:strVal val="#ppt_h"/>
                                          </p:val>
                                        </p:tav>
                                      </p:tavLst>
                                    </p:anim>
                                    <p:anim calcmode="lin" valueType="num">
                                      <p:cBhvr>
                                        <p:cTn id="87" dur="500" fill="hold"/>
                                        <p:tgtEl>
                                          <p:spTgt spid="586762">
                                            <p:txEl>
                                              <p:pRg st="0" end="0"/>
                                            </p:txEl>
                                          </p:spTgt>
                                        </p:tgtEl>
                                        <p:attrNameLst>
                                          <p:attrName>style.rotation</p:attrName>
                                        </p:attrNameLst>
                                      </p:cBhvr>
                                      <p:tavLst>
                                        <p:tav tm="0">
                                          <p:val>
                                            <p:fltVal val="360"/>
                                          </p:val>
                                        </p:tav>
                                        <p:tav tm="100000">
                                          <p:val>
                                            <p:fltVal val="0"/>
                                          </p:val>
                                        </p:tav>
                                      </p:tavLst>
                                    </p:anim>
                                    <p:animEffect transition="in" filter="fade">
                                      <p:cBhvr>
                                        <p:cTn id="88" dur="500"/>
                                        <p:tgtEl>
                                          <p:spTgt spid="586762">
                                            <p:txEl>
                                              <p:pRg st="0" end="0"/>
                                            </p:txEl>
                                          </p:spTgt>
                                        </p:tgtEl>
                                      </p:cBhvr>
                                    </p:animEffect>
                                  </p:childTnLst>
                                </p:cTn>
                              </p:par>
                              <p:par>
                                <p:cTn id="89" presetID="49" presetClass="entr" presetSubtype="0" decel="100000" fill="hold" grpId="0" nodeType="withEffect">
                                  <p:stCondLst>
                                    <p:cond delay="0"/>
                                  </p:stCondLst>
                                  <p:iterate type="lt">
                                    <p:tmPct val="10000"/>
                                  </p:iterate>
                                  <p:childTnLst>
                                    <p:set>
                                      <p:cBhvr>
                                        <p:cTn id="90" dur="1" fill="hold">
                                          <p:stCondLst>
                                            <p:cond delay="0"/>
                                          </p:stCondLst>
                                        </p:cTn>
                                        <p:tgtEl>
                                          <p:spTgt spid="586762">
                                            <p:txEl>
                                              <p:pRg st="1" end="1"/>
                                            </p:txEl>
                                          </p:spTgt>
                                        </p:tgtEl>
                                        <p:attrNameLst>
                                          <p:attrName>style.visibility</p:attrName>
                                        </p:attrNameLst>
                                      </p:cBhvr>
                                      <p:to>
                                        <p:strVal val="visible"/>
                                      </p:to>
                                    </p:set>
                                    <p:anim calcmode="lin" valueType="num">
                                      <p:cBhvr>
                                        <p:cTn id="91" dur="500" fill="hold"/>
                                        <p:tgtEl>
                                          <p:spTgt spid="586762">
                                            <p:txEl>
                                              <p:pRg st="1" end="1"/>
                                            </p:txEl>
                                          </p:spTgt>
                                        </p:tgtEl>
                                        <p:attrNameLst>
                                          <p:attrName>ppt_w</p:attrName>
                                        </p:attrNameLst>
                                      </p:cBhvr>
                                      <p:tavLst>
                                        <p:tav tm="0">
                                          <p:val>
                                            <p:fltVal val="0"/>
                                          </p:val>
                                        </p:tav>
                                        <p:tav tm="100000">
                                          <p:val>
                                            <p:strVal val="#ppt_w"/>
                                          </p:val>
                                        </p:tav>
                                      </p:tavLst>
                                    </p:anim>
                                    <p:anim calcmode="lin" valueType="num">
                                      <p:cBhvr>
                                        <p:cTn id="92" dur="500" fill="hold"/>
                                        <p:tgtEl>
                                          <p:spTgt spid="586762">
                                            <p:txEl>
                                              <p:pRg st="1" end="1"/>
                                            </p:txEl>
                                          </p:spTgt>
                                        </p:tgtEl>
                                        <p:attrNameLst>
                                          <p:attrName>ppt_h</p:attrName>
                                        </p:attrNameLst>
                                      </p:cBhvr>
                                      <p:tavLst>
                                        <p:tav tm="0">
                                          <p:val>
                                            <p:fltVal val="0"/>
                                          </p:val>
                                        </p:tav>
                                        <p:tav tm="100000">
                                          <p:val>
                                            <p:strVal val="#ppt_h"/>
                                          </p:val>
                                        </p:tav>
                                      </p:tavLst>
                                    </p:anim>
                                    <p:anim calcmode="lin" valueType="num">
                                      <p:cBhvr>
                                        <p:cTn id="93" dur="500" fill="hold"/>
                                        <p:tgtEl>
                                          <p:spTgt spid="586762">
                                            <p:txEl>
                                              <p:pRg st="1" end="1"/>
                                            </p:txEl>
                                          </p:spTgt>
                                        </p:tgtEl>
                                        <p:attrNameLst>
                                          <p:attrName>style.rotation</p:attrName>
                                        </p:attrNameLst>
                                      </p:cBhvr>
                                      <p:tavLst>
                                        <p:tav tm="0">
                                          <p:val>
                                            <p:fltVal val="360"/>
                                          </p:val>
                                        </p:tav>
                                        <p:tav tm="100000">
                                          <p:val>
                                            <p:fltVal val="0"/>
                                          </p:val>
                                        </p:tav>
                                      </p:tavLst>
                                    </p:anim>
                                    <p:animEffect transition="in" filter="fade">
                                      <p:cBhvr>
                                        <p:cTn id="94" dur="500"/>
                                        <p:tgtEl>
                                          <p:spTgt spid="586762">
                                            <p:txEl>
                                              <p:pRg st="1" end="1"/>
                                            </p:txEl>
                                          </p:spTgt>
                                        </p:tgtEl>
                                      </p:cBhvr>
                                    </p:animEffect>
                                  </p:childTnLst>
                                </p:cTn>
                              </p:par>
                              <p:par>
                                <p:cTn id="95" presetID="49" presetClass="entr" presetSubtype="0" decel="100000" fill="hold" grpId="0" nodeType="withEffect">
                                  <p:stCondLst>
                                    <p:cond delay="0"/>
                                  </p:stCondLst>
                                  <p:iterate type="lt">
                                    <p:tmPct val="10000"/>
                                  </p:iterate>
                                  <p:childTnLst>
                                    <p:set>
                                      <p:cBhvr>
                                        <p:cTn id="96" dur="1" fill="hold">
                                          <p:stCondLst>
                                            <p:cond delay="0"/>
                                          </p:stCondLst>
                                        </p:cTn>
                                        <p:tgtEl>
                                          <p:spTgt spid="586762">
                                            <p:txEl>
                                              <p:pRg st="2" end="2"/>
                                            </p:txEl>
                                          </p:spTgt>
                                        </p:tgtEl>
                                        <p:attrNameLst>
                                          <p:attrName>style.visibility</p:attrName>
                                        </p:attrNameLst>
                                      </p:cBhvr>
                                      <p:to>
                                        <p:strVal val="visible"/>
                                      </p:to>
                                    </p:set>
                                    <p:anim calcmode="lin" valueType="num">
                                      <p:cBhvr>
                                        <p:cTn id="97" dur="500" fill="hold"/>
                                        <p:tgtEl>
                                          <p:spTgt spid="586762">
                                            <p:txEl>
                                              <p:pRg st="2" end="2"/>
                                            </p:txEl>
                                          </p:spTgt>
                                        </p:tgtEl>
                                        <p:attrNameLst>
                                          <p:attrName>ppt_w</p:attrName>
                                        </p:attrNameLst>
                                      </p:cBhvr>
                                      <p:tavLst>
                                        <p:tav tm="0">
                                          <p:val>
                                            <p:fltVal val="0"/>
                                          </p:val>
                                        </p:tav>
                                        <p:tav tm="100000">
                                          <p:val>
                                            <p:strVal val="#ppt_w"/>
                                          </p:val>
                                        </p:tav>
                                      </p:tavLst>
                                    </p:anim>
                                    <p:anim calcmode="lin" valueType="num">
                                      <p:cBhvr>
                                        <p:cTn id="98" dur="500" fill="hold"/>
                                        <p:tgtEl>
                                          <p:spTgt spid="586762">
                                            <p:txEl>
                                              <p:pRg st="2" end="2"/>
                                            </p:txEl>
                                          </p:spTgt>
                                        </p:tgtEl>
                                        <p:attrNameLst>
                                          <p:attrName>ppt_h</p:attrName>
                                        </p:attrNameLst>
                                      </p:cBhvr>
                                      <p:tavLst>
                                        <p:tav tm="0">
                                          <p:val>
                                            <p:fltVal val="0"/>
                                          </p:val>
                                        </p:tav>
                                        <p:tav tm="100000">
                                          <p:val>
                                            <p:strVal val="#ppt_h"/>
                                          </p:val>
                                        </p:tav>
                                      </p:tavLst>
                                    </p:anim>
                                    <p:anim calcmode="lin" valueType="num">
                                      <p:cBhvr>
                                        <p:cTn id="99" dur="500" fill="hold"/>
                                        <p:tgtEl>
                                          <p:spTgt spid="586762">
                                            <p:txEl>
                                              <p:pRg st="2" end="2"/>
                                            </p:txEl>
                                          </p:spTgt>
                                        </p:tgtEl>
                                        <p:attrNameLst>
                                          <p:attrName>style.rotation</p:attrName>
                                        </p:attrNameLst>
                                      </p:cBhvr>
                                      <p:tavLst>
                                        <p:tav tm="0">
                                          <p:val>
                                            <p:fltVal val="360"/>
                                          </p:val>
                                        </p:tav>
                                        <p:tav tm="100000">
                                          <p:val>
                                            <p:fltVal val="0"/>
                                          </p:val>
                                        </p:tav>
                                      </p:tavLst>
                                    </p:anim>
                                    <p:animEffect transition="in" filter="fade">
                                      <p:cBhvr>
                                        <p:cTn id="100" dur="500"/>
                                        <p:tgtEl>
                                          <p:spTgt spid="5867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4" grpId="0" build="p" animBg="1"/>
      <p:bldP spid="586755" grpId="0" build="p" animBg="1"/>
      <p:bldP spid="586757" grpId="0" build="p" animBg="1"/>
      <p:bldP spid="586762" grpId="0" build="p"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descr="30%">
            <a:extLst>
              <a:ext uri="{FF2B5EF4-FFF2-40B4-BE49-F238E27FC236}">
                <a16:creationId xmlns:a16="http://schemas.microsoft.com/office/drawing/2014/main" id="{F6C44380-4298-AD43-8738-C0223AB0D87B}"/>
              </a:ext>
            </a:extLst>
          </p:cNvPr>
          <p:cNvSpPr>
            <a:spLocks noChangeArrowheads="1"/>
          </p:cNvSpPr>
          <p:nvPr/>
        </p:nvSpPr>
        <p:spPr bwMode="auto">
          <a:xfrm>
            <a:off x="1277541" y="2085976"/>
            <a:ext cx="2159794" cy="1079897"/>
          </a:xfrm>
          <a:prstGeom prst="rect">
            <a:avLst/>
          </a:prstGeom>
          <a:solidFill>
            <a:schemeClr val="accent4">
              <a:lumMod val="20000"/>
              <a:lumOff val="80000"/>
            </a:schemeClr>
          </a:solidFill>
          <a:ln w="57150" cmpd="thickThin">
            <a:solidFill>
              <a:srgbClr val="009900"/>
            </a:solidFill>
            <a:miter lim="800000"/>
            <a:headEnd/>
            <a:tailEnd/>
          </a:ln>
          <a:effectLst/>
        </p:spPr>
        <p:txBody>
          <a:bodyPr/>
          <a:lstStyle>
            <a:lvl1pPr marL="342900" indent="-342900" defTabSz="115888">
              <a:spcBef>
                <a:spcPct val="20000"/>
              </a:spcBef>
              <a:buChar char="•"/>
              <a:tabLst>
                <a:tab pos="0" algn="l"/>
              </a:tabLs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15888">
              <a:spcBef>
                <a:spcPct val="20000"/>
              </a:spcBef>
              <a:buChar char="–"/>
              <a:tabLst>
                <a:tab pos="0" algn="l"/>
              </a:tabLst>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228600" defTabSz="115888">
              <a:spcBef>
                <a:spcPct val="20000"/>
              </a:spcBef>
              <a:buChar char="•"/>
              <a:tabLst>
                <a:tab pos="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lvl="2" algn="ctr" eaLnBrk="1" hangingPunct="1">
              <a:lnSpc>
                <a:spcPct val="90000"/>
              </a:lnSpc>
              <a:buFontTx/>
              <a:buNone/>
              <a:defRPr/>
            </a:pPr>
            <a:r>
              <a:rPr lang="en-US" altLang="vi-VN" b="1" dirty="0" err="1">
                <a:ea typeface="ＭＳ Ｐゴシック" panose="020B0600070205080204" pitchFamily="34" charset="-128"/>
              </a:rPr>
              <a:t>Nội</a:t>
            </a:r>
            <a:r>
              <a:rPr lang="en-US" altLang="vi-VN" b="1" dirty="0">
                <a:ea typeface="ＭＳ Ｐゴシック" panose="020B0600070205080204" pitchFamily="34" charset="-128"/>
              </a:rPr>
              <a:t> dung </a:t>
            </a:r>
          </a:p>
          <a:p>
            <a:pPr lvl="2" algn="ctr" eaLnBrk="1" hangingPunct="1">
              <a:lnSpc>
                <a:spcPct val="90000"/>
              </a:lnSpc>
              <a:buFontTx/>
              <a:buNone/>
              <a:defRPr/>
            </a:pPr>
            <a:r>
              <a:rPr lang="en-US" altLang="vi-VN" b="1" dirty="0" err="1">
                <a:ea typeface="ＭＳ Ｐゴシック" panose="020B0600070205080204" pitchFamily="34" charset="-128"/>
              </a:rPr>
              <a:t>cần</a:t>
            </a:r>
            <a:r>
              <a:rPr lang="en-US" altLang="vi-VN" b="1" dirty="0">
                <a:ea typeface="ＭＳ Ｐゴシック" panose="020B0600070205080204" pitchFamily="34" charset="-128"/>
              </a:rPr>
              <a:t> </a:t>
            </a:r>
            <a:r>
              <a:rPr lang="en-US" altLang="vi-VN" b="1" dirty="0" err="1">
                <a:ea typeface="ＭＳ Ｐゴシック" panose="020B0600070205080204" pitchFamily="34" charset="-128"/>
              </a:rPr>
              <a:t>làm</a:t>
            </a:r>
            <a:r>
              <a:rPr lang="en-US" altLang="vi-VN" b="1" dirty="0">
                <a:ea typeface="ＭＳ Ｐゴシック" panose="020B0600070205080204" pitchFamily="34" charset="-128"/>
              </a:rPr>
              <a:t> </a:t>
            </a:r>
            <a:r>
              <a:rPr lang="en-US" altLang="vi-VN" b="1" dirty="0" err="1">
                <a:ea typeface="ＭＳ Ｐゴシック" panose="020B0600070205080204" pitchFamily="34" charset="-128"/>
              </a:rPr>
              <a:t>rõ</a:t>
            </a:r>
            <a:r>
              <a:rPr lang="vi-VN" altLang="vi-VN" sz="2100" dirty="0">
                <a:ea typeface="ＭＳ Ｐゴシック" panose="020B0600070205080204" pitchFamily="34" charset="-128"/>
              </a:rPr>
              <a:t>   </a:t>
            </a:r>
            <a:endParaRPr lang="en-US" altLang="vi-VN" sz="2100" dirty="0">
              <a:ea typeface="ＭＳ Ｐゴシック" panose="020B0600070205080204" pitchFamily="34" charset="-128"/>
            </a:endParaRPr>
          </a:p>
        </p:txBody>
      </p:sp>
      <p:sp>
        <p:nvSpPr>
          <p:cNvPr id="588803" name="Rectangle 3">
            <a:extLst>
              <a:ext uri="{FF2B5EF4-FFF2-40B4-BE49-F238E27FC236}">
                <a16:creationId xmlns:a16="http://schemas.microsoft.com/office/drawing/2014/main" id="{953C5481-ADB9-E749-A1DA-3FE8A74FF362}"/>
              </a:ext>
            </a:extLst>
          </p:cNvPr>
          <p:cNvSpPr>
            <a:spLocks noChangeArrowheads="1"/>
          </p:cNvSpPr>
          <p:nvPr/>
        </p:nvSpPr>
        <p:spPr bwMode="auto">
          <a:xfrm>
            <a:off x="4572000" y="952501"/>
            <a:ext cx="2862263" cy="594122"/>
          </a:xfrm>
          <a:prstGeom prst="rect">
            <a:avLst/>
          </a:prstGeom>
          <a:noFill/>
          <a:ln w="57150" cmpd="thickThin">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100" b="1">
                <a:latin typeface="Arial" panose="020B0604020202020204" pitchFamily="34" charset="0"/>
              </a:rPr>
              <a:t>Vị trí, vai trò</a:t>
            </a:r>
            <a:endParaRPr lang="en-US" altLang="vi-VN" sz="1800" b="1">
              <a:latin typeface="Arial" panose="020B0604020202020204" pitchFamily="34" charset="0"/>
            </a:endParaRPr>
          </a:p>
        </p:txBody>
      </p:sp>
      <p:sp>
        <p:nvSpPr>
          <p:cNvPr id="588804" name="Rectangle 4" descr="Newsprint">
            <a:extLst>
              <a:ext uri="{FF2B5EF4-FFF2-40B4-BE49-F238E27FC236}">
                <a16:creationId xmlns:a16="http://schemas.microsoft.com/office/drawing/2014/main" id="{FE1B7A45-5734-664A-B953-1D37FD920302}"/>
              </a:ext>
            </a:extLst>
          </p:cNvPr>
          <p:cNvSpPr>
            <a:spLocks noChangeArrowheads="1"/>
          </p:cNvSpPr>
          <p:nvPr/>
        </p:nvSpPr>
        <p:spPr bwMode="auto">
          <a:xfrm>
            <a:off x="4625579" y="1762125"/>
            <a:ext cx="2808684" cy="647700"/>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9063">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9063">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9063">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vi-VN" altLang="vi-VN" sz="1800">
                <a:latin typeface="Arial" panose="020B0604020202020204" pitchFamily="34" charset="0"/>
              </a:rPr>
              <a:t>	 </a:t>
            </a:r>
            <a:r>
              <a:rPr lang="en-US" altLang="vi-VN" sz="1800">
                <a:latin typeface="Arial" panose="020B0604020202020204" pitchFamily="34" charset="0"/>
              </a:rPr>
              <a:t> </a:t>
            </a:r>
            <a:r>
              <a:rPr lang="en-US" altLang="vi-VN" sz="2100" b="1">
                <a:latin typeface="Arial" panose="020B0604020202020204" pitchFamily="34" charset="0"/>
              </a:rPr>
              <a:t>Khái niệm</a:t>
            </a:r>
            <a:endParaRPr lang="en-US" altLang="vi-VN" sz="1800">
              <a:latin typeface="Arial" panose="020B0604020202020204" pitchFamily="34" charset="0"/>
            </a:endParaRPr>
          </a:p>
        </p:txBody>
      </p:sp>
      <p:sp>
        <p:nvSpPr>
          <p:cNvPr id="164868" name="Line 5">
            <a:extLst>
              <a:ext uri="{FF2B5EF4-FFF2-40B4-BE49-F238E27FC236}">
                <a16:creationId xmlns:a16="http://schemas.microsoft.com/office/drawing/2014/main" id="{B91CE86C-BA9C-EE40-B6B9-6FEC6F4098D5}"/>
              </a:ext>
            </a:extLst>
          </p:cNvPr>
          <p:cNvSpPr>
            <a:spLocks noChangeShapeType="1"/>
          </p:cNvSpPr>
          <p:nvPr/>
        </p:nvSpPr>
        <p:spPr bwMode="auto">
          <a:xfrm flipV="1">
            <a:off x="3437335" y="2084785"/>
            <a:ext cx="1188244" cy="378619"/>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88806" name="Rectangle 6" descr="Newsprint">
            <a:extLst>
              <a:ext uri="{FF2B5EF4-FFF2-40B4-BE49-F238E27FC236}">
                <a16:creationId xmlns:a16="http://schemas.microsoft.com/office/drawing/2014/main" id="{9D7F8009-5B3C-4045-AD33-611606B6801B}"/>
              </a:ext>
            </a:extLst>
          </p:cNvPr>
          <p:cNvSpPr>
            <a:spLocks noChangeArrowheads="1"/>
          </p:cNvSpPr>
          <p:nvPr/>
        </p:nvSpPr>
        <p:spPr bwMode="auto">
          <a:xfrm>
            <a:off x="4680348" y="2842023"/>
            <a:ext cx="2753915" cy="701278"/>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025" b="1">
                <a:latin typeface="Arial" panose="020B0604020202020204" pitchFamily="34" charset="0"/>
              </a:rPr>
              <a:t>MQH biện chứng</a:t>
            </a:r>
          </a:p>
        </p:txBody>
      </p:sp>
      <p:sp>
        <p:nvSpPr>
          <p:cNvPr id="588807" name="Rectangle 7" descr="Newsprint">
            <a:extLst>
              <a:ext uri="{FF2B5EF4-FFF2-40B4-BE49-F238E27FC236}">
                <a16:creationId xmlns:a16="http://schemas.microsoft.com/office/drawing/2014/main" id="{706DDBFA-8210-794B-8A8D-BF91C241DB19}"/>
              </a:ext>
            </a:extLst>
          </p:cNvPr>
          <p:cNvSpPr>
            <a:spLocks noChangeArrowheads="1"/>
          </p:cNvSpPr>
          <p:nvPr/>
        </p:nvSpPr>
        <p:spPr bwMode="auto">
          <a:xfrm>
            <a:off x="4680348" y="3975498"/>
            <a:ext cx="2753915" cy="648890"/>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100" b="1">
                <a:latin typeface="Arial" panose="020B0604020202020204" pitchFamily="34" charset="0"/>
              </a:rPr>
              <a:t>Ý nghĩa PP luận</a:t>
            </a:r>
            <a:r>
              <a:rPr lang="vi-VN" altLang="vi-VN" sz="1800">
                <a:latin typeface="Arial" panose="020B0604020202020204" pitchFamily="34" charset="0"/>
              </a:rPr>
              <a:t> </a:t>
            </a:r>
          </a:p>
        </p:txBody>
      </p:sp>
      <p:sp>
        <p:nvSpPr>
          <p:cNvPr id="164871" name="Line 8">
            <a:extLst>
              <a:ext uri="{FF2B5EF4-FFF2-40B4-BE49-F238E27FC236}">
                <a16:creationId xmlns:a16="http://schemas.microsoft.com/office/drawing/2014/main" id="{15904DC7-0DDC-1948-A982-5C2AC42A5CC7}"/>
              </a:ext>
            </a:extLst>
          </p:cNvPr>
          <p:cNvSpPr>
            <a:spLocks noChangeShapeType="1"/>
          </p:cNvSpPr>
          <p:nvPr/>
        </p:nvSpPr>
        <p:spPr bwMode="auto">
          <a:xfrm flipV="1">
            <a:off x="3437335" y="1135857"/>
            <a:ext cx="1133475" cy="1327547"/>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4872" name="Line 9">
            <a:extLst>
              <a:ext uri="{FF2B5EF4-FFF2-40B4-BE49-F238E27FC236}">
                <a16:creationId xmlns:a16="http://schemas.microsoft.com/office/drawing/2014/main" id="{FDCAF62B-7C1B-5448-B04F-EA1517DCDD53}"/>
              </a:ext>
            </a:extLst>
          </p:cNvPr>
          <p:cNvSpPr>
            <a:spLocks noChangeShapeType="1"/>
          </p:cNvSpPr>
          <p:nvPr/>
        </p:nvSpPr>
        <p:spPr bwMode="auto">
          <a:xfrm>
            <a:off x="3437335" y="2463404"/>
            <a:ext cx="1243013" cy="809625"/>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64873" name="Line 10">
            <a:extLst>
              <a:ext uri="{FF2B5EF4-FFF2-40B4-BE49-F238E27FC236}">
                <a16:creationId xmlns:a16="http://schemas.microsoft.com/office/drawing/2014/main" id="{D21757D7-42C8-1240-BDA9-131C0EEEC136}"/>
              </a:ext>
            </a:extLst>
          </p:cNvPr>
          <p:cNvSpPr>
            <a:spLocks noChangeShapeType="1"/>
          </p:cNvSpPr>
          <p:nvPr/>
        </p:nvSpPr>
        <p:spPr bwMode="auto">
          <a:xfrm>
            <a:off x="3437335" y="2463404"/>
            <a:ext cx="1243013" cy="1782365"/>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2" name="Rectangle 1">
            <a:extLst>
              <a:ext uri="{FF2B5EF4-FFF2-40B4-BE49-F238E27FC236}">
                <a16:creationId xmlns:a16="http://schemas.microsoft.com/office/drawing/2014/main" id="{7B23A518-7F5B-2748-9209-EF262046E2A4}"/>
              </a:ext>
            </a:extLst>
          </p:cNvPr>
          <p:cNvSpPr>
            <a:spLocks noChangeArrowheads="1"/>
          </p:cNvSpPr>
          <p:nvPr/>
        </p:nvSpPr>
        <p:spPr bwMode="auto">
          <a:xfrm>
            <a:off x="1600200" y="97631"/>
            <a:ext cx="71247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từ</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lượng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dẫn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đến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ngược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lại</a:t>
            </a:r>
            <a:endParaRPr lang="en-US" sz="2100" b="1" i="1" kern="0" dirty="0">
              <a:solidFill>
                <a:srgbClr val="FF0000"/>
              </a:solidFill>
              <a:latin typeface="Times New Roman" panose="02020603050405020304" pitchFamily="18" charset="0"/>
            </a:endParaRPr>
          </a:p>
        </p:txBody>
      </p:sp>
      <p:sp>
        <p:nvSpPr>
          <p:cNvPr id="164875" name="Date Placeholder 1">
            <a:extLst>
              <a:ext uri="{FF2B5EF4-FFF2-40B4-BE49-F238E27FC236}">
                <a16:creationId xmlns:a16="http://schemas.microsoft.com/office/drawing/2014/main" id="{8F21F5F0-62E5-9741-846A-435F49F9187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D055372-4427-A549-8B4A-E5DAE45DC2B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4876" name="Footer Placeholder 2">
            <a:extLst>
              <a:ext uri="{FF2B5EF4-FFF2-40B4-BE49-F238E27FC236}">
                <a16:creationId xmlns:a16="http://schemas.microsoft.com/office/drawing/2014/main" id="{C8710A9F-396B-4F41-A151-1581040CF61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4877" name="Slide Number Placeholder 3">
            <a:extLst>
              <a:ext uri="{FF2B5EF4-FFF2-40B4-BE49-F238E27FC236}">
                <a16:creationId xmlns:a16="http://schemas.microsoft.com/office/drawing/2014/main" id="{547E40EA-3C08-7247-98B9-01546662B1B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0DFDB12-2DED-3E41-8413-4B4D5EEA7598}" type="slidenum">
              <a:rPr lang="en-US" altLang="vi-VN" smtClean="0">
                <a:solidFill>
                  <a:srgbClr val="1F5281"/>
                </a:solidFill>
                <a:latin typeface="Arial" panose="020B0604020202020204" pitchFamily="34" charset="0"/>
              </a:rPr>
              <a:pPr algn="ctr"/>
              <a:t>112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054086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588802">
                                            <p:bg/>
                                          </p:spTgt>
                                        </p:tgtEl>
                                        <p:attrNameLst>
                                          <p:attrName>style.visibility</p:attrName>
                                        </p:attrNameLst>
                                      </p:cBhvr>
                                      <p:to>
                                        <p:strVal val="visible"/>
                                      </p:to>
                                    </p:set>
                                    <p:anim calcmode="lin" valueType="num">
                                      <p:cBhvr>
                                        <p:cTn id="7" dur="500" fill="hold"/>
                                        <p:tgtEl>
                                          <p:spTgt spid="588802">
                                            <p:bg/>
                                          </p:spTgt>
                                        </p:tgtEl>
                                        <p:attrNameLst>
                                          <p:attrName>ppt_w</p:attrName>
                                        </p:attrNameLst>
                                      </p:cBhvr>
                                      <p:tavLst>
                                        <p:tav tm="0">
                                          <p:val>
                                            <p:fltVal val="0"/>
                                          </p:val>
                                        </p:tav>
                                        <p:tav tm="100000">
                                          <p:val>
                                            <p:strVal val="#ppt_w"/>
                                          </p:val>
                                        </p:tav>
                                      </p:tavLst>
                                    </p:anim>
                                    <p:anim calcmode="lin" valueType="num">
                                      <p:cBhvr>
                                        <p:cTn id="8" dur="500" fill="hold"/>
                                        <p:tgtEl>
                                          <p:spTgt spid="588802">
                                            <p:bg/>
                                          </p:spTgt>
                                        </p:tgtEl>
                                        <p:attrNameLst>
                                          <p:attrName>ppt_h</p:attrName>
                                        </p:attrNameLst>
                                      </p:cBhvr>
                                      <p:tavLst>
                                        <p:tav tm="0">
                                          <p:val>
                                            <p:fltVal val="0"/>
                                          </p:val>
                                        </p:tav>
                                        <p:tav tm="100000">
                                          <p:val>
                                            <p:strVal val="#ppt_h"/>
                                          </p:val>
                                        </p:tav>
                                      </p:tavLst>
                                    </p:anim>
                                    <p:anim calcmode="lin" valueType="num">
                                      <p:cBhvr>
                                        <p:cTn id="9" dur="500" fill="hold"/>
                                        <p:tgtEl>
                                          <p:spTgt spid="588802">
                                            <p:bg/>
                                          </p:spTgt>
                                        </p:tgtEl>
                                        <p:attrNameLst>
                                          <p:attrName>style.rotation</p:attrName>
                                        </p:attrNameLst>
                                      </p:cBhvr>
                                      <p:tavLst>
                                        <p:tav tm="0">
                                          <p:val>
                                            <p:fltVal val="360"/>
                                          </p:val>
                                        </p:tav>
                                        <p:tav tm="100000">
                                          <p:val>
                                            <p:fltVal val="0"/>
                                          </p:val>
                                        </p:tav>
                                      </p:tavLst>
                                    </p:anim>
                                    <p:animEffect transition="in" filter="fade">
                                      <p:cBhvr>
                                        <p:cTn id="10" dur="500"/>
                                        <p:tgtEl>
                                          <p:spTgt spid="588802">
                                            <p:bg/>
                                          </p:spTgt>
                                        </p:tgtEl>
                                      </p:cBhvr>
                                    </p:animEffect>
                                  </p:childTnLst>
                                </p:cTn>
                              </p:par>
                              <p:par>
                                <p:cTn id="11" presetID="49" presetClass="entr" presetSubtype="0" decel="100000" fill="hold" grpId="0" nodeType="withEffect">
                                  <p:stCondLst>
                                    <p:cond delay="0"/>
                                  </p:stCondLst>
                                  <p:iterate type="lt">
                                    <p:tmPct val="10000"/>
                                  </p:iterate>
                                  <p:childTnLst>
                                    <p:set>
                                      <p:cBhvr>
                                        <p:cTn id="12" dur="1" fill="hold">
                                          <p:stCondLst>
                                            <p:cond delay="0"/>
                                          </p:stCondLst>
                                        </p:cTn>
                                        <p:tgtEl>
                                          <p:spTgt spid="588802">
                                            <p:txEl>
                                              <p:pRg st="0" end="0"/>
                                            </p:txEl>
                                          </p:spTgt>
                                        </p:tgtEl>
                                        <p:attrNameLst>
                                          <p:attrName>style.visibility</p:attrName>
                                        </p:attrNameLst>
                                      </p:cBhvr>
                                      <p:to>
                                        <p:strVal val="visible"/>
                                      </p:to>
                                    </p:set>
                                    <p:anim calcmode="lin" valueType="num">
                                      <p:cBhvr>
                                        <p:cTn id="13" dur="500" fill="hold"/>
                                        <p:tgtEl>
                                          <p:spTgt spid="588802">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88802">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588802">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588802">
                                            <p:txEl>
                                              <p:pRg st="0" end="0"/>
                                            </p:txEl>
                                          </p:spTgt>
                                        </p:tgtEl>
                                      </p:cBhvr>
                                    </p:animEffect>
                                  </p:childTnLst>
                                </p:cTn>
                              </p:par>
                              <p:par>
                                <p:cTn id="17" presetID="49" presetClass="entr" presetSubtype="0" decel="100000" fill="hold" grpId="0" nodeType="withEffect">
                                  <p:stCondLst>
                                    <p:cond delay="0"/>
                                  </p:stCondLst>
                                  <p:iterate type="lt">
                                    <p:tmPct val="10000"/>
                                  </p:iterate>
                                  <p:childTnLst>
                                    <p:set>
                                      <p:cBhvr>
                                        <p:cTn id="18" dur="1" fill="hold">
                                          <p:stCondLst>
                                            <p:cond delay="0"/>
                                          </p:stCondLst>
                                        </p:cTn>
                                        <p:tgtEl>
                                          <p:spTgt spid="588802">
                                            <p:txEl>
                                              <p:pRg st="1" end="1"/>
                                            </p:txEl>
                                          </p:spTgt>
                                        </p:tgtEl>
                                        <p:attrNameLst>
                                          <p:attrName>style.visibility</p:attrName>
                                        </p:attrNameLst>
                                      </p:cBhvr>
                                      <p:to>
                                        <p:strVal val="visible"/>
                                      </p:to>
                                    </p:set>
                                    <p:anim calcmode="lin" valueType="num">
                                      <p:cBhvr>
                                        <p:cTn id="19" dur="500" fill="hold"/>
                                        <p:tgtEl>
                                          <p:spTgt spid="588802">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88802">
                                            <p:txEl>
                                              <p:pRg st="1" end="1"/>
                                            </p:txEl>
                                          </p:spTgt>
                                        </p:tgtEl>
                                        <p:attrNameLst>
                                          <p:attrName>ppt_h</p:attrName>
                                        </p:attrNameLst>
                                      </p:cBhvr>
                                      <p:tavLst>
                                        <p:tav tm="0">
                                          <p:val>
                                            <p:fltVal val="0"/>
                                          </p:val>
                                        </p:tav>
                                        <p:tav tm="100000">
                                          <p:val>
                                            <p:strVal val="#ppt_h"/>
                                          </p:val>
                                        </p:tav>
                                      </p:tavLst>
                                    </p:anim>
                                    <p:anim calcmode="lin" valueType="num">
                                      <p:cBhvr>
                                        <p:cTn id="21" dur="500" fill="hold"/>
                                        <p:tgtEl>
                                          <p:spTgt spid="588802">
                                            <p:txEl>
                                              <p:pRg st="1" end="1"/>
                                            </p:txEl>
                                          </p:spTgt>
                                        </p:tgtEl>
                                        <p:attrNameLst>
                                          <p:attrName>style.rotation</p:attrName>
                                        </p:attrNameLst>
                                      </p:cBhvr>
                                      <p:tavLst>
                                        <p:tav tm="0">
                                          <p:val>
                                            <p:fltVal val="360"/>
                                          </p:val>
                                        </p:tav>
                                        <p:tav tm="100000">
                                          <p:val>
                                            <p:fltVal val="0"/>
                                          </p:val>
                                        </p:tav>
                                      </p:tavLst>
                                    </p:anim>
                                    <p:animEffect transition="in" filter="fade">
                                      <p:cBhvr>
                                        <p:cTn id="22" dur="500"/>
                                        <p:tgtEl>
                                          <p:spTgt spid="58880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9" presetClass="entr" presetSubtype="0" decel="100000" fill="hold" grpId="0" nodeType="clickEffect">
                                  <p:stCondLst>
                                    <p:cond delay="0"/>
                                  </p:stCondLst>
                                  <p:iterate type="lt">
                                    <p:tmPct val="10000"/>
                                  </p:iterate>
                                  <p:childTnLst>
                                    <p:set>
                                      <p:cBhvr>
                                        <p:cTn id="26" dur="1" fill="hold">
                                          <p:stCondLst>
                                            <p:cond delay="0"/>
                                          </p:stCondLst>
                                        </p:cTn>
                                        <p:tgtEl>
                                          <p:spTgt spid="588803">
                                            <p:bg/>
                                          </p:spTgt>
                                        </p:tgtEl>
                                        <p:attrNameLst>
                                          <p:attrName>style.visibility</p:attrName>
                                        </p:attrNameLst>
                                      </p:cBhvr>
                                      <p:to>
                                        <p:strVal val="visible"/>
                                      </p:to>
                                    </p:set>
                                    <p:anim calcmode="lin" valueType="num">
                                      <p:cBhvr>
                                        <p:cTn id="27" dur="500" fill="hold"/>
                                        <p:tgtEl>
                                          <p:spTgt spid="588803">
                                            <p:bg/>
                                          </p:spTgt>
                                        </p:tgtEl>
                                        <p:attrNameLst>
                                          <p:attrName>ppt_w</p:attrName>
                                        </p:attrNameLst>
                                      </p:cBhvr>
                                      <p:tavLst>
                                        <p:tav tm="0">
                                          <p:val>
                                            <p:fltVal val="0"/>
                                          </p:val>
                                        </p:tav>
                                        <p:tav tm="100000">
                                          <p:val>
                                            <p:strVal val="#ppt_w"/>
                                          </p:val>
                                        </p:tav>
                                      </p:tavLst>
                                    </p:anim>
                                    <p:anim calcmode="lin" valueType="num">
                                      <p:cBhvr>
                                        <p:cTn id="28" dur="500" fill="hold"/>
                                        <p:tgtEl>
                                          <p:spTgt spid="588803">
                                            <p:bg/>
                                          </p:spTgt>
                                        </p:tgtEl>
                                        <p:attrNameLst>
                                          <p:attrName>ppt_h</p:attrName>
                                        </p:attrNameLst>
                                      </p:cBhvr>
                                      <p:tavLst>
                                        <p:tav tm="0">
                                          <p:val>
                                            <p:fltVal val="0"/>
                                          </p:val>
                                        </p:tav>
                                        <p:tav tm="100000">
                                          <p:val>
                                            <p:strVal val="#ppt_h"/>
                                          </p:val>
                                        </p:tav>
                                      </p:tavLst>
                                    </p:anim>
                                    <p:anim calcmode="lin" valueType="num">
                                      <p:cBhvr>
                                        <p:cTn id="29" dur="500" fill="hold"/>
                                        <p:tgtEl>
                                          <p:spTgt spid="588803">
                                            <p:bg/>
                                          </p:spTgt>
                                        </p:tgtEl>
                                        <p:attrNameLst>
                                          <p:attrName>style.rotation</p:attrName>
                                        </p:attrNameLst>
                                      </p:cBhvr>
                                      <p:tavLst>
                                        <p:tav tm="0">
                                          <p:val>
                                            <p:fltVal val="360"/>
                                          </p:val>
                                        </p:tav>
                                        <p:tav tm="100000">
                                          <p:val>
                                            <p:fltVal val="0"/>
                                          </p:val>
                                        </p:tav>
                                      </p:tavLst>
                                    </p:anim>
                                    <p:animEffect transition="in" filter="fade">
                                      <p:cBhvr>
                                        <p:cTn id="30" dur="500"/>
                                        <p:tgtEl>
                                          <p:spTgt spid="588803">
                                            <p:bg/>
                                          </p:spTgt>
                                        </p:tgtEl>
                                      </p:cBhvr>
                                    </p:animEffect>
                                  </p:childTnLst>
                                </p:cTn>
                              </p:par>
                              <p:par>
                                <p:cTn id="31" presetID="49" presetClass="entr" presetSubtype="0" decel="100000" fill="hold" grpId="0" nodeType="withEffect">
                                  <p:stCondLst>
                                    <p:cond delay="0"/>
                                  </p:stCondLst>
                                  <p:iterate type="lt">
                                    <p:tmPct val="10000"/>
                                  </p:iterate>
                                  <p:childTnLst>
                                    <p:set>
                                      <p:cBhvr>
                                        <p:cTn id="32" dur="1" fill="hold">
                                          <p:stCondLst>
                                            <p:cond delay="0"/>
                                          </p:stCondLst>
                                        </p:cTn>
                                        <p:tgtEl>
                                          <p:spTgt spid="588803">
                                            <p:txEl>
                                              <p:pRg st="0" end="0"/>
                                            </p:txEl>
                                          </p:spTgt>
                                        </p:tgtEl>
                                        <p:attrNameLst>
                                          <p:attrName>style.visibility</p:attrName>
                                        </p:attrNameLst>
                                      </p:cBhvr>
                                      <p:to>
                                        <p:strVal val="visible"/>
                                      </p:to>
                                    </p:set>
                                    <p:anim calcmode="lin" valueType="num">
                                      <p:cBhvr>
                                        <p:cTn id="33" dur="500" fill="hold"/>
                                        <p:tgtEl>
                                          <p:spTgt spid="588803">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588803">
                                            <p:txEl>
                                              <p:pRg st="0" end="0"/>
                                            </p:txEl>
                                          </p:spTgt>
                                        </p:tgtEl>
                                        <p:attrNameLst>
                                          <p:attrName>ppt_h</p:attrName>
                                        </p:attrNameLst>
                                      </p:cBhvr>
                                      <p:tavLst>
                                        <p:tav tm="0">
                                          <p:val>
                                            <p:fltVal val="0"/>
                                          </p:val>
                                        </p:tav>
                                        <p:tav tm="100000">
                                          <p:val>
                                            <p:strVal val="#ppt_h"/>
                                          </p:val>
                                        </p:tav>
                                      </p:tavLst>
                                    </p:anim>
                                    <p:anim calcmode="lin" valueType="num">
                                      <p:cBhvr>
                                        <p:cTn id="35" dur="500" fill="hold"/>
                                        <p:tgtEl>
                                          <p:spTgt spid="588803">
                                            <p:txEl>
                                              <p:pRg st="0" end="0"/>
                                            </p:txEl>
                                          </p:spTgt>
                                        </p:tgtEl>
                                        <p:attrNameLst>
                                          <p:attrName>style.rotation</p:attrName>
                                        </p:attrNameLst>
                                      </p:cBhvr>
                                      <p:tavLst>
                                        <p:tav tm="0">
                                          <p:val>
                                            <p:fltVal val="360"/>
                                          </p:val>
                                        </p:tav>
                                        <p:tav tm="100000">
                                          <p:val>
                                            <p:fltVal val="0"/>
                                          </p:val>
                                        </p:tav>
                                      </p:tavLst>
                                    </p:anim>
                                    <p:animEffect transition="in" filter="fade">
                                      <p:cBhvr>
                                        <p:cTn id="36" dur="500"/>
                                        <p:tgtEl>
                                          <p:spTgt spid="588803">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9" presetClass="entr" presetSubtype="0" decel="100000" fill="hold" grpId="0" nodeType="clickEffect">
                                  <p:stCondLst>
                                    <p:cond delay="0"/>
                                  </p:stCondLst>
                                  <p:iterate type="lt">
                                    <p:tmPct val="10000"/>
                                  </p:iterate>
                                  <p:childTnLst>
                                    <p:set>
                                      <p:cBhvr>
                                        <p:cTn id="40" dur="1" fill="hold">
                                          <p:stCondLst>
                                            <p:cond delay="0"/>
                                          </p:stCondLst>
                                        </p:cTn>
                                        <p:tgtEl>
                                          <p:spTgt spid="588804">
                                            <p:bg/>
                                          </p:spTgt>
                                        </p:tgtEl>
                                        <p:attrNameLst>
                                          <p:attrName>style.visibility</p:attrName>
                                        </p:attrNameLst>
                                      </p:cBhvr>
                                      <p:to>
                                        <p:strVal val="visible"/>
                                      </p:to>
                                    </p:set>
                                    <p:anim calcmode="lin" valueType="num">
                                      <p:cBhvr>
                                        <p:cTn id="41" dur="500" fill="hold"/>
                                        <p:tgtEl>
                                          <p:spTgt spid="588804">
                                            <p:bg/>
                                          </p:spTgt>
                                        </p:tgtEl>
                                        <p:attrNameLst>
                                          <p:attrName>ppt_w</p:attrName>
                                        </p:attrNameLst>
                                      </p:cBhvr>
                                      <p:tavLst>
                                        <p:tav tm="0">
                                          <p:val>
                                            <p:fltVal val="0"/>
                                          </p:val>
                                        </p:tav>
                                        <p:tav tm="100000">
                                          <p:val>
                                            <p:strVal val="#ppt_w"/>
                                          </p:val>
                                        </p:tav>
                                      </p:tavLst>
                                    </p:anim>
                                    <p:anim calcmode="lin" valueType="num">
                                      <p:cBhvr>
                                        <p:cTn id="42" dur="500" fill="hold"/>
                                        <p:tgtEl>
                                          <p:spTgt spid="588804">
                                            <p:bg/>
                                          </p:spTgt>
                                        </p:tgtEl>
                                        <p:attrNameLst>
                                          <p:attrName>ppt_h</p:attrName>
                                        </p:attrNameLst>
                                      </p:cBhvr>
                                      <p:tavLst>
                                        <p:tav tm="0">
                                          <p:val>
                                            <p:fltVal val="0"/>
                                          </p:val>
                                        </p:tav>
                                        <p:tav tm="100000">
                                          <p:val>
                                            <p:strVal val="#ppt_h"/>
                                          </p:val>
                                        </p:tav>
                                      </p:tavLst>
                                    </p:anim>
                                    <p:anim calcmode="lin" valueType="num">
                                      <p:cBhvr>
                                        <p:cTn id="43" dur="500" fill="hold"/>
                                        <p:tgtEl>
                                          <p:spTgt spid="588804">
                                            <p:bg/>
                                          </p:spTgt>
                                        </p:tgtEl>
                                        <p:attrNameLst>
                                          <p:attrName>style.rotation</p:attrName>
                                        </p:attrNameLst>
                                      </p:cBhvr>
                                      <p:tavLst>
                                        <p:tav tm="0">
                                          <p:val>
                                            <p:fltVal val="360"/>
                                          </p:val>
                                        </p:tav>
                                        <p:tav tm="100000">
                                          <p:val>
                                            <p:fltVal val="0"/>
                                          </p:val>
                                        </p:tav>
                                      </p:tavLst>
                                    </p:anim>
                                    <p:animEffect transition="in" filter="fade">
                                      <p:cBhvr>
                                        <p:cTn id="44" dur="500"/>
                                        <p:tgtEl>
                                          <p:spTgt spid="588804">
                                            <p:bg/>
                                          </p:spTgt>
                                        </p:tgtEl>
                                      </p:cBhvr>
                                    </p:animEffect>
                                  </p:childTnLst>
                                </p:cTn>
                              </p:par>
                              <p:par>
                                <p:cTn id="45" presetID="49" presetClass="entr" presetSubtype="0" decel="100000" fill="hold" grpId="0" nodeType="withEffect">
                                  <p:stCondLst>
                                    <p:cond delay="0"/>
                                  </p:stCondLst>
                                  <p:iterate type="lt">
                                    <p:tmPct val="10000"/>
                                  </p:iterate>
                                  <p:childTnLst>
                                    <p:set>
                                      <p:cBhvr>
                                        <p:cTn id="46" dur="1" fill="hold">
                                          <p:stCondLst>
                                            <p:cond delay="0"/>
                                          </p:stCondLst>
                                        </p:cTn>
                                        <p:tgtEl>
                                          <p:spTgt spid="588804">
                                            <p:txEl>
                                              <p:pRg st="0" end="0"/>
                                            </p:txEl>
                                          </p:spTgt>
                                        </p:tgtEl>
                                        <p:attrNameLst>
                                          <p:attrName>style.visibility</p:attrName>
                                        </p:attrNameLst>
                                      </p:cBhvr>
                                      <p:to>
                                        <p:strVal val="visible"/>
                                      </p:to>
                                    </p:set>
                                    <p:anim calcmode="lin" valueType="num">
                                      <p:cBhvr>
                                        <p:cTn id="47" dur="500" fill="hold"/>
                                        <p:tgtEl>
                                          <p:spTgt spid="58880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588804">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588804">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588804">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9" presetClass="entr" presetSubtype="0" decel="100000" fill="hold" grpId="0" nodeType="clickEffect">
                                  <p:stCondLst>
                                    <p:cond delay="0"/>
                                  </p:stCondLst>
                                  <p:iterate type="lt">
                                    <p:tmPct val="10000"/>
                                  </p:iterate>
                                  <p:childTnLst>
                                    <p:set>
                                      <p:cBhvr>
                                        <p:cTn id="54" dur="1" fill="hold">
                                          <p:stCondLst>
                                            <p:cond delay="0"/>
                                          </p:stCondLst>
                                        </p:cTn>
                                        <p:tgtEl>
                                          <p:spTgt spid="588806">
                                            <p:bg/>
                                          </p:spTgt>
                                        </p:tgtEl>
                                        <p:attrNameLst>
                                          <p:attrName>style.visibility</p:attrName>
                                        </p:attrNameLst>
                                      </p:cBhvr>
                                      <p:to>
                                        <p:strVal val="visible"/>
                                      </p:to>
                                    </p:set>
                                    <p:anim calcmode="lin" valueType="num">
                                      <p:cBhvr>
                                        <p:cTn id="55" dur="500" fill="hold"/>
                                        <p:tgtEl>
                                          <p:spTgt spid="588806">
                                            <p:bg/>
                                          </p:spTgt>
                                        </p:tgtEl>
                                        <p:attrNameLst>
                                          <p:attrName>ppt_w</p:attrName>
                                        </p:attrNameLst>
                                      </p:cBhvr>
                                      <p:tavLst>
                                        <p:tav tm="0">
                                          <p:val>
                                            <p:fltVal val="0"/>
                                          </p:val>
                                        </p:tav>
                                        <p:tav tm="100000">
                                          <p:val>
                                            <p:strVal val="#ppt_w"/>
                                          </p:val>
                                        </p:tav>
                                      </p:tavLst>
                                    </p:anim>
                                    <p:anim calcmode="lin" valueType="num">
                                      <p:cBhvr>
                                        <p:cTn id="56" dur="500" fill="hold"/>
                                        <p:tgtEl>
                                          <p:spTgt spid="588806">
                                            <p:bg/>
                                          </p:spTgt>
                                        </p:tgtEl>
                                        <p:attrNameLst>
                                          <p:attrName>ppt_h</p:attrName>
                                        </p:attrNameLst>
                                      </p:cBhvr>
                                      <p:tavLst>
                                        <p:tav tm="0">
                                          <p:val>
                                            <p:fltVal val="0"/>
                                          </p:val>
                                        </p:tav>
                                        <p:tav tm="100000">
                                          <p:val>
                                            <p:strVal val="#ppt_h"/>
                                          </p:val>
                                        </p:tav>
                                      </p:tavLst>
                                    </p:anim>
                                    <p:anim calcmode="lin" valueType="num">
                                      <p:cBhvr>
                                        <p:cTn id="57" dur="500" fill="hold"/>
                                        <p:tgtEl>
                                          <p:spTgt spid="588806">
                                            <p:bg/>
                                          </p:spTgt>
                                        </p:tgtEl>
                                        <p:attrNameLst>
                                          <p:attrName>style.rotation</p:attrName>
                                        </p:attrNameLst>
                                      </p:cBhvr>
                                      <p:tavLst>
                                        <p:tav tm="0">
                                          <p:val>
                                            <p:fltVal val="360"/>
                                          </p:val>
                                        </p:tav>
                                        <p:tav tm="100000">
                                          <p:val>
                                            <p:fltVal val="0"/>
                                          </p:val>
                                        </p:tav>
                                      </p:tavLst>
                                    </p:anim>
                                    <p:animEffect transition="in" filter="fade">
                                      <p:cBhvr>
                                        <p:cTn id="58" dur="500"/>
                                        <p:tgtEl>
                                          <p:spTgt spid="588806">
                                            <p:bg/>
                                          </p:spTgt>
                                        </p:tgtEl>
                                      </p:cBhvr>
                                    </p:animEffect>
                                  </p:childTnLst>
                                </p:cTn>
                              </p:par>
                              <p:par>
                                <p:cTn id="59" presetID="49" presetClass="entr" presetSubtype="0" decel="100000" fill="hold" grpId="0" nodeType="withEffect">
                                  <p:stCondLst>
                                    <p:cond delay="0"/>
                                  </p:stCondLst>
                                  <p:iterate type="lt">
                                    <p:tmPct val="10000"/>
                                  </p:iterate>
                                  <p:childTnLst>
                                    <p:set>
                                      <p:cBhvr>
                                        <p:cTn id="60" dur="1" fill="hold">
                                          <p:stCondLst>
                                            <p:cond delay="0"/>
                                          </p:stCondLst>
                                        </p:cTn>
                                        <p:tgtEl>
                                          <p:spTgt spid="588806">
                                            <p:txEl>
                                              <p:pRg st="0" end="0"/>
                                            </p:txEl>
                                          </p:spTgt>
                                        </p:tgtEl>
                                        <p:attrNameLst>
                                          <p:attrName>style.visibility</p:attrName>
                                        </p:attrNameLst>
                                      </p:cBhvr>
                                      <p:to>
                                        <p:strVal val="visible"/>
                                      </p:to>
                                    </p:set>
                                    <p:anim calcmode="lin" valueType="num">
                                      <p:cBhvr>
                                        <p:cTn id="61" dur="500" fill="hold"/>
                                        <p:tgtEl>
                                          <p:spTgt spid="588806">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588806">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588806">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588806">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9" presetClass="entr" presetSubtype="0" decel="100000" fill="hold" grpId="0" nodeType="clickEffect">
                                  <p:stCondLst>
                                    <p:cond delay="0"/>
                                  </p:stCondLst>
                                  <p:iterate type="lt">
                                    <p:tmPct val="10000"/>
                                  </p:iterate>
                                  <p:childTnLst>
                                    <p:set>
                                      <p:cBhvr>
                                        <p:cTn id="68" dur="1" fill="hold">
                                          <p:stCondLst>
                                            <p:cond delay="0"/>
                                          </p:stCondLst>
                                        </p:cTn>
                                        <p:tgtEl>
                                          <p:spTgt spid="588807">
                                            <p:bg/>
                                          </p:spTgt>
                                        </p:tgtEl>
                                        <p:attrNameLst>
                                          <p:attrName>style.visibility</p:attrName>
                                        </p:attrNameLst>
                                      </p:cBhvr>
                                      <p:to>
                                        <p:strVal val="visible"/>
                                      </p:to>
                                    </p:set>
                                    <p:anim calcmode="lin" valueType="num">
                                      <p:cBhvr>
                                        <p:cTn id="69" dur="500" fill="hold"/>
                                        <p:tgtEl>
                                          <p:spTgt spid="588807">
                                            <p:bg/>
                                          </p:spTgt>
                                        </p:tgtEl>
                                        <p:attrNameLst>
                                          <p:attrName>ppt_w</p:attrName>
                                        </p:attrNameLst>
                                      </p:cBhvr>
                                      <p:tavLst>
                                        <p:tav tm="0">
                                          <p:val>
                                            <p:fltVal val="0"/>
                                          </p:val>
                                        </p:tav>
                                        <p:tav tm="100000">
                                          <p:val>
                                            <p:strVal val="#ppt_w"/>
                                          </p:val>
                                        </p:tav>
                                      </p:tavLst>
                                    </p:anim>
                                    <p:anim calcmode="lin" valueType="num">
                                      <p:cBhvr>
                                        <p:cTn id="70" dur="500" fill="hold"/>
                                        <p:tgtEl>
                                          <p:spTgt spid="588807">
                                            <p:bg/>
                                          </p:spTgt>
                                        </p:tgtEl>
                                        <p:attrNameLst>
                                          <p:attrName>ppt_h</p:attrName>
                                        </p:attrNameLst>
                                      </p:cBhvr>
                                      <p:tavLst>
                                        <p:tav tm="0">
                                          <p:val>
                                            <p:fltVal val="0"/>
                                          </p:val>
                                        </p:tav>
                                        <p:tav tm="100000">
                                          <p:val>
                                            <p:strVal val="#ppt_h"/>
                                          </p:val>
                                        </p:tav>
                                      </p:tavLst>
                                    </p:anim>
                                    <p:anim calcmode="lin" valueType="num">
                                      <p:cBhvr>
                                        <p:cTn id="71" dur="500" fill="hold"/>
                                        <p:tgtEl>
                                          <p:spTgt spid="588807">
                                            <p:bg/>
                                          </p:spTgt>
                                        </p:tgtEl>
                                        <p:attrNameLst>
                                          <p:attrName>style.rotation</p:attrName>
                                        </p:attrNameLst>
                                      </p:cBhvr>
                                      <p:tavLst>
                                        <p:tav tm="0">
                                          <p:val>
                                            <p:fltVal val="360"/>
                                          </p:val>
                                        </p:tav>
                                        <p:tav tm="100000">
                                          <p:val>
                                            <p:fltVal val="0"/>
                                          </p:val>
                                        </p:tav>
                                      </p:tavLst>
                                    </p:anim>
                                    <p:animEffect transition="in" filter="fade">
                                      <p:cBhvr>
                                        <p:cTn id="72" dur="500"/>
                                        <p:tgtEl>
                                          <p:spTgt spid="588807">
                                            <p:bg/>
                                          </p:spTgt>
                                        </p:tgtEl>
                                      </p:cBhvr>
                                    </p:animEffect>
                                  </p:childTnLst>
                                </p:cTn>
                              </p:par>
                              <p:par>
                                <p:cTn id="73" presetID="49" presetClass="entr" presetSubtype="0" decel="100000" fill="hold" grpId="0" nodeType="withEffect">
                                  <p:stCondLst>
                                    <p:cond delay="0"/>
                                  </p:stCondLst>
                                  <p:iterate type="lt">
                                    <p:tmPct val="10000"/>
                                  </p:iterate>
                                  <p:childTnLst>
                                    <p:set>
                                      <p:cBhvr>
                                        <p:cTn id="74" dur="1" fill="hold">
                                          <p:stCondLst>
                                            <p:cond delay="0"/>
                                          </p:stCondLst>
                                        </p:cTn>
                                        <p:tgtEl>
                                          <p:spTgt spid="588807">
                                            <p:txEl>
                                              <p:pRg st="0" end="0"/>
                                            </p:txEl>
                                          </p:spTgt>
                                        </p:tgtEl>
                                        <p:attrNameLst>
                                          <p:attrName>style.visibility</p:attrName>
                                        </p:attrNameLst>
                                      </p:cBhvr>
                                      <p:to>
                                        <p:strVal val="visible"/>
                                      </p:to>
                                    </p:set>
                                    <p:anim calcmode="lin" valueType="num">
                                      <p:cBhvr>
                                        <p:cTn id="75" dur="500" fill="hold"/>
                                        <p:tgtEl>
                                          <p:spTgt spid="588807">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588807">
                                            <p:txEl>
                                              <p:pRg st="0" end="0"/>
                                            </p:txEl>
                                          </p:spTgt>
                                        </p:tgtEl>
                                        <p:attrNameLst>
                                          <p:attrName>ppt_h</p:attrName>
                                        </p:attrNameLst>
                                      </p:cBhvr>
                                      <p:tavLst>
                                        <p:tav tm="0">
                                          <p:val>
                                            <p:fltVal val="0"/>
                                          </p:val>
                                        </p:tav>
                                        <p:tav tm="100000">
                                          <p:val>
                                            <p:strVal val="#ppt_h"/>
                                          </p:val>
                                        </p:tav>
                                      </p:tavLst>
                                    </p:anim>
                                    <p:anim calcmode="lin" valueType="num">
                                      <p:cBhvr>
                                        <p:cTn id="77" dur="500" fill="hold"/>
                                        <p:tgtEl>
                                          <p:spTgt spid="588807">
                                            <p:txEl>
                                              <p:pRg st="0" end="0"/>
                                            </p:txEl>
                                          </p:spTgt>
                                        </p:tgtEl>
                                        <p:attrNameLst>
                                          <p:attrName>style.rotation</p:attrName>
                                        </p:attrNameLst>
                                      </p:cBhvr>
                                      <p:tavLst>
                                        <p:tav tm="0">
                                          <p:val>
                                            <p:fltVal val="360"/>
                                          </p:val>
                                        </p:tav>
                                        <p:tav tm="100000">
                                          <p:val>
                                            <p:fltVal val="0"/>
                                          </p:val>
                                        </p:tav>
                                      </p:tavLst>
                                    </p:anim>
                                    <p:animEffect transition="in" filter="fade">
                                      <p:cBhvr>
                                        <p:cTn id="78" dur="500"/>
                                        <p:tgtEl>
                                          <p:spTgt spid="5888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2" grpId="0" build="p" animBg="1"/>
      <p:bldP spid="588803" grpId="0" build="p" animBg="1"/>
      <p:bldP spid="588804" grpId="0" build="p" animBg="1"/>
      <p:bldP spid="588806" grpId="0" build="p" animBg="1"/>
      <p:bldP spid="588807" grpId="0" build="p"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0B584526-DEC9-2947-BFE3-730BD2AFC156}"/>
              </a:ext>
            </a:extLst>
          </p:cNvPr>
          <p:cNvSpPr>
            <a:spLocks noChangeArrowheads="1"/>
          </p:cNvSpPr>
          <p:nvPr/>
        </p:nvSpPr>
        <p:spPr bwMode="auto">
          <a:xfrm>
            <a:off x="2024063" y="82154"/>
            <a:ext cx="64519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từ</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lượng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dẫn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đến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ngược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lại</a:t>
            </a:r>
            <a:endParaRPr lang="en-US" sz="2100" b="1" i="1" kern="0" dirty="0">
              <a:solidFill>
                <a:srgbClr val="FF0000"/>
              </a:solidFill>
              <a:latin typeface="Times New Roman" panose="02020603050405020304" pitchFamily="18" charset="0"/>
            </a:endParaRPr>
          </a:p>
        </p:txBody>
      </p:sp>
      <p:graphicFrame>
        <p:nvGraphicFramePr>
          <p:cNvPr id="15" name="Diagram 14">
            <a:extLst>
              <a:ext uri="{FF2B5EF4-FFF2-40B4-BE49-F238E27FC236}">
                <a16:creationId xmlns:a16="http://schemas.microsoft.com/office/drawing/2014/main" id="{B5BDEF57-7428-BB40-97C5-C2F2B9BB12B8}"/>
              </a:ext>
            </a:extLst>
          </p:cNvPr>
          <p:cNvGraphicFramePr/>
          <p:nvPr>
            <p:extLst>
              <p:ext uri="{D42A27DB-BD31-4B8C-83A1-F6EECF244321}">
                <p14:modId xmlns:p14="http://schemas.microsoft.com/office/powerpoint/2010/main" val="4213133528"/>
              </p:ext>
            </p:extLst>
          </p:nvPr>
        </p:nvGraphicFramePr>
        <p:xfrm>
          <a:off x="381000" y="1437234"/>
          <a:ext cx="8458200" cy="3166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5891" name="TextBox 18">
            <a:extLst>
              <a:ext uri="{FF2B5EF4-FFF2-40B4-BE49-F238E27FC236}">
                <a16:creationId xmlns:a16="http://schemas.microsoft.com/office/drawing/2014/main" id="{608E0A38-52BC-864E-AE5E-4DFD6502B222}"/>
              </a:ext>
            </a:extLst>
          </p:cNvPr>
          <p:cNvSpPr txBox="1">
            <a:spLocks noChangeArrowheads="1"/>
          </p:cNvSpPr>
          <p:nvPr/>
        </p:nvSpPr>
        <p:spPr bwMode="auto">
          <a:xfrm>
            <a:off x="3111104" y="1460898"/>
            <a:ext cx="536495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 Là 01 trong 03 quy luật cơ bản của PBCDV</a:t>
            </a:r>
          </a:p>
          <a:p>
            <a:pPr algn="just"/>
            <a:r>
              <a:rPr lang="en-US" altLang="vi-VN" sz="2400" b="1">
                <a:solidFill>
                  <a:srgbClr val="000000"/>
                </a:solidFill>
                <a:latin typeface="Times New Roman" panose="02020603050405020304" pitchFamily="18" charset="0"/>
              </a:rPr>
              <a:t>- Chỉ ra </a:t>
            </a:r>
            <a:r>
              <a:rPr lang="en-US" altLang="vi-VN" sz="2400" b="1">
                <a:solidFill>
                  <a:srgbClr val="FF0000"/>
                </a:solidFill>
                <a:latin typeface="Times New Roman" panose="02020603050405020304" pitchFamily="18" charset="0"/>
              </a:rPr>
              <a:t>cách thức</a:t>
            </a:r>
            <a:r>
              <a:rPr lang="en-US" altLang="vi-VN" sz="2400" b="1">
                <a:solidFill>
                  <a:srgbClr val="000000"/>
                </a:solidFill>
                <a:latin typeface="Times New Roman" panose="02020603050405020304" pitchFamily="18" charset="0"/>
              </a:rPr>
              <a:t> của quá trình vận động và phát triển của sự vật hiện tượng. </a:t>
            </a:r>
          </a:p>
        </p:txBody>
      </p:sp>
      <p:cxnSp>
        <p:nvCxnSpPr>
          <p:cNvPr id="10" name="Straight Connector 9">
            <a:extLst>
              <a:ext uri="{FF2B5EF4-FFF2-40B4-BE49-F238E27FC236}">
                <a16:creationId xmlns:a16="http://schemas.microsoft.com/office/drawing/2014/main" id="{8DED9C36-083D-B442-8717-C0BE10AEEB7A}"/>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5893" name="Date Placeholder 1">
            <a:extLst>
              <a:ext uri="{FF2B5EF4-FFF2-40B4-BE49-F238E27FC236}">
                <a16:creationId xmlns:a16="http://schemas.microsoft.com/office/drawing/2014/main" id="{50ED362B-874A-A742-98C7-7C5B55487EE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5F0A190-CFAD-6543-BE8E-4A349265194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5894" name="Footer Placeholder 2">
            <a:extLst>
              <a:ext uri="{FF2B5EF4-FFF2-40B4-BE49-F238E27FC236}">
                <a16:creationId xmlns:a16="http://schemas.microsoft.com/office/drawing/2014/main" id="{7EB3DEBB-AD61-804D-A5E6-E7EC8345A59F}"/>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5895" name="Slide Number Placeholder 3">
            <a:extLst>
              <a:ext uri="{FF2B5EF4-FFF2-40B4-BE49-F238E27FC236}">
                <a16:creationId xmlns:a16="http://schemas.microsoft.com/office/drawing/2014/main" id="{DBDA6FC1-A10E-E649-AED6-54637B00DA4C}"/>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29FF269-D429-364B-8B0A-1B44792CF4DD}" type="slidenum">
              <a:rPr lang="en-US" altLang="vi-VN" smtClean="0">
                <a:solidFill>
                  <a:srgbClr val="1F5281"/>
                </a:solidFill>
                <a:latin typeface="Arial" panose="020B0604020202020204" pitchFamily="34" charset="0"/>
              </a:rPr>
              <a:pPr algn="ctr"/>
              <a:t>113</a:t>
            </a:fld>
            <a:endParaRPr lang="en-US" altLang="vi-VN">
              <a:solidFill>
                <a:srgbClr val="1F5281"/>
              </a:solidFill>
              <a:latin typeface="Arial" panose="020B0604020202020204" pitchFamily="34" charset="0"/>
            </a:endParaRPr>
          </a:p>
        </p:txBody>
      </p:sp>
      <p:sp>
        <p:nvSpPr>
          <p:cNvPr id="13" name="Rectangle 1">
            <a:extLst>
              <a:ext uri="{FF2B5EF4-FFF2-40B4-BE49-F238E27FC236}">
                <a16:creationId xmlns:a16="http://schemas.microsoft.com/office/drawing/2014/main" id="{0EF758A5-2238-AF4B-A974-1C8F809DF2D6}"/>
              </a:ext>
            </a:extLst>
          </p:cNvPr>
          <p:cNvSpPr>
            <a:spLocks noChangeArrowheads="1"/>
          </p:cNvSpPr>
          <p:nvPr/>
        </p:nvSpPr>
        <p:spPr bwMode="auto">
          <a:xfrm>
            <a:off x="170260" y="901303"/>
            <a:ext cx="37087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Ø"/>
              <a:defRPr/>
            </a:pPr>
            <a:r>
              <a:rPr lang="en-US" sz="2100" b="1" i="1" kern="0" dirty="0" err="1">
                <a:solidFill>
                  <a:srgbClr val="000000"/>
                </a:solidFill>
                <a:latin typeface="Times New Roman" panose="02020603050405020304" pitchFamily="18" charset="0"/>
              </a:rPr>
              <a:t>Vị</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trí</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vai</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trò</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của</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quuy</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luật</a:t>
            </a:r>
            <a:endParaRPr lang="en-US" sz="2100" b="1" i="1" kern="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57919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FD1BB372-9DA1-3E49-ACF0-9F0648DD9322}"/>
              </a:ext>
            </a:extLst>
          </p:cNvPr>
          <p:cNvSpPr>
            <a:spLocks noChangeArrowheads="1"/>
          </p:cNvSpPr>
          <p:nvPr/>
        </p:nvSpPr>
        <p:spPr bwMode="auto">
          <a:xfrm>
            <a:off x="1638300" y="64294"/>
            <a:ext cx="55887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từ</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lượng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dẫn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đến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ngược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lại</a:t>
            </a:r>
            <a:endParaRPr lang="en-US" sz="2100" b="1" i="1" kern="0" dirty="0">
              <a:solidFill>
                <a:srgbClr val="FF0000"/>
              </a:solidFill>
              <a:latin typeface="Times New Roman" panose="02020603050405020304" pitchFamily="18" charset="0"/>
            </a:endParaRPr>
          </a:p>
        </p:txBody>
      </p:sp>
      <p:sp>
        <p:nvSpPr>
          <p:cNvPr id="166914" name="Text Box 2">
            <a:extLst>
              <a:ext uri="{FF2B5EF4-FFF2-40B4-BE49-F238E27FC236}">
                <a16:creationId xmlns:a16="http://schemas.microsoft.com/office/drawing/2014/main" id="{7E4874B6-B0C2-2447-B165-A06286D3D2C3}"/>
              </a:ext>
            </a:extLst>
          </p:cNvPr>
          <p:cNvSpPr txBox="1">
            <a:spLocks noChangeArrowheads="1"/>
          </p:cNvSpPr>
          <p:nvPr/>
        </p:nvSpPr>
        <p:spPr bwMode="auto">
          <a:xfrm>
            <a:off x="205978" y="826294"/>
            <a:ext cx="43660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Khái niệm chất của sự vật: </a:t>
            </a:r>
          </a:p>
        </p:txBody>
      </p:sp>
      <p:sp>
        <p:nvSpPr>
          <p:cNvPr id="166915" name="Line 17">
            <a:extLst>
              <a:ext uri="{FF2B5EF4-FFF2-40B4-BE49-F238E27FC236}">
                <a16:creationId xmlns:a16="http://schemas.microsoft.com/office/drawing/2014/main" id="{B8C6DF30-4904-7E49-A38A-7737DD5CD358}"/>
              </a:ext>
            </a:extLst>
          </p:cNvPr>
          <p:cNvSpPr>
            <a:spLocks noChangeShapeType="1"/>
          </p:cNvSpPr>
          <p:nvPr/>
        </p:nvSpPr>
        <p:spPr bwMode="auto">
          <a:xfrm>
            <a:off x="4629150" y="779860"/>
            <a:ext cx="0" cy="4180284"/>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1" name="Flowchart: Process 10">
            <a:extLst>
              <a:ext uri="{FF2B5EF4-FFF2-40B4-BE49-F238E27FC236}">
                <a16:creationId xmlns:a16="http://schemas.microsoft.com/office/drawing/2014/main" id="{5B7A3F68-3171-E94D-82D6-7BAE1381000A}"/>
              </a:ext>
            </a:extLst>
          </p:cNvPr>
          <p:cNvSpPr/>
          <p:nvPr/>
        </p:nvSpPr>
        <p:spPr>
          <a:xfrm>
            <a:off x="2057400" y="2743200"/>
            <a:ext cx="1428750" cy="857250"/>
          </a:xfrm>
          <a:prstGeom prst="flowChartProcess">
            <a:avLst/>
          </a:prstGeom>
          <a:solidFill>
            <a:srgbClr val="C00000"/>
          </a:solidFill>
          <a:ln w="19050" cap="flat" cmpd="sng" algn="ctr">
            <a:solidFill>
              <a:srgbClr val="727CA3">
                <a:shade val="50000"/>
              </a:srgbClr>
            </a:solidFill>
            <a:prstDash val="solid"/>
          </a:ln>
          <a:effectLst/>
        </p:spPr>
        <p:txBody>
          <a:bodyPr anchor="ctr"/>
          <a:lstStyle/>
          <a:p>
            <a:pPr algn="ctr">
              <a:defRPr/>
            </a:pPr>
            <a:r>
              <a:rPr lang="en-US" sz="2400" b="1" kern="0" dirty="0" err="1">
                <a:solidFill>
                  <a:prstClr val="white"/>
                </a:solidFill>
                <a:latin typeface="Times New Roman" pitchFamily="18" charset="0"/>
                <a:ea typeface="Tahoma" pitchFamily="34" charset="0"/>
                <a:cs typeface="Times New Roman" pitchFamily="18" charset="0"/>
              </a:rPr>
              <a:t>Chất</a:t>
            </a:r>
            <a:r>
              <a:rPr lang="en-US" sz="2400" b="1" kern="0" dirty="0">
                <a:solidFill>
                  <a:prstClr val="white"/>
                </a:solidFill>
                <a:latin typeface="Times New Roman" pitchFamily="18" charset="0"/>
                <a:ea typeface="Tahoma" pitchFamily="34" charset="0"/>
                <a:cs typeface="Times New Roman" pitchFamily="18" charset="0"/>
              </a:rPr>
              <a:t> </a:t>
            </a:r>
            <a:r>
              <a:rPr lang="en-US" sz="2400" b="1" kern="0" dirty="0" err="1">
                <a:solidFill>
                  <a:prstClr val="white"/>
                </a:solidFill>
                <a:latin typeface="Times New Roman" pitchFamily="18" charset="0"/>
                <a:ea typeface="Tahoma" pitchFamily="34" charset="0"/>
                <a:cs typeface="Times New Roman" pitchFamily="18" charset="0"/>
              </a:rPr>
              <a:t>của</a:t>
            </a:r>
            <a:r>
              <a:rPr lang="en-US" sz="2400" b="1" kern="0" dirty="0">
                <a:solidFill>
                  <a:prstClr val="white"/>
                </a:solidFill>
                <a:latin typeface="Times New Roman" pitchFamily="18" charset="0"/>
                <a:ea typeface="Tahoma" pitchFamily="34" charset="0"/>
                <a:cs typeface="Times New Roman" pitchFamily="18" charset="0"/>
              </a:rPr>
              <a:t> SV</a:t>
            </a:r>
          </a:p>
        </p:txBody>
      </p:sp>
      <p:sp>
        <p:nvSpPr>
          <p:cNvPr id="12" name="Flowchart: Alternate Process 11">
            <a:extLst>
              <a:ext uri="{FF2B5EF4-FFF2-40B4-BE49-F238E27FC236}">
                <a16:creationId xmlns:a16="http://schemas.microsoft.com/office/drawing/2014/main" id="{F6423435-ACB0-0E43-BCC6-58BA22268BD2}"/>
              </a:ext>
            </a:extLst>
          </p:cNvPr>
          <p:cNvSpPr>
            <a:spLocks noChangeArrowheads="1"/>
          </p:cNvSpPr>
          <p:nvPr/>
        </p:nvSpPr>
        <p:spPr bwMode="auto">
          <a:xfrm>
            <a:off x="910828" y="1428750"/>
            <a:ext cx="3718322" cy="9144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a:solidFill>
                  <a:srgbClr val="000000"/>
                </a:solidFill>
                <a:latin typeface="Times New Roman" panose="02020603050405020304" pitchFamily="18" charset="0"/>
              </a:rPr>
              <a:t>Dùng để chỉ tính quy định khách quan vốn có của SV, HT.</a:t>
            </a:r>
          </a:p>
        </p:txBody>
      </p:sp>
      <p:sp>
        <p:nvSpPr>
          <p:cNvPr id="13" name="Flowchart: Alternate Process 12">
            <a:extLst>
              <a:ext uri="{FF2B5EF4-FFF2-40B4-BE49-F238E27FC236}">
                <a16:creationId xmlns:a16="http://schemas.microsoft.com/office/drawing/2014/main" id="{38F5D0AA-7AAE-CB4C-81D7-58418A6E543F}"/>
              </a:ext>
            </a:extLst>
          </p:cNvPr>
          <p:cNvSpPr>
            <a:spLocks noChangeArrowheads="1"/>
          </p:cNvSpPr>
          <p:nvPr/>
        </p:nvSpPr>
        <p:spPr bwMode="auto">
          <a:xfrm>
            <a:off x="910828" y="4000500"/>
            <a:ext cx="3718322" cy="9144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a:solidFill>
                  <a:srgbClr val="000000"/>
                </a:solidFill>
                <a:latin typeface="Times New Roman" panose="02020603050405020304" pitchFamily="18" charset="0"/>
              </a:rPr>
              <a:t>Là sự thống nhất hữu cơ các thuộc tính nói rõ sự vật là gì.</a:t>
            </a:r>
          </a:p>
        </p:txBody>
      </p:sp>
      <p:cxnSp>
        <p:nvCxnSpPr>
          <p:cNvPr id="14" name="Straight Arrow Connector 13">
            <a:extLst>
              <a:ext uri="{FF2B5EF4-FFF2-40B4-BE49-F238E27FC236}">
                <a16:creationId xmlns:a16="http://schemas.microsoft.com/office/drawing/2014/main" id="{5309B7B3-C142-9446-8174-AE11EC64FAD2}"/>
              </a:ext>
            </a:extLst>
          </p:cNvPr>
          <p:cNvCxnSpPr>
            <a:cxnSpLocks noChangeShapeType="1"/>
            <a:stCxn id="11" idx="0"/>
          </p:cNvCxnSpPr>
          <p:nvPr/>
        </p:nvCxnSpPr>
        <p:spPr bwMode="auto">
          <a:xfrm rot="5400000" flipH="1" flipV="1">
            <a:off x="2671763" y="2443163"/>
            <a:ext cx="400050" cy="200025"/>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C7C5AE98-822A-E04E-8386-5609B9801071}"/>
              </a:ext>
            </a:extLst>
          </p:cNvPr>
          <p:cNvCxnSpPr>
            <a:cxnSpLocks noChangeShapeType="1"/>
            <a:stCxn id="11" idx="2"/>
          </p:cNvCxnSpPr>
          <p:nvPr/>
        </p:nvCxnSpPr>
        <p:spPr bwMode="auto">
          <a:xfrm rot="16200000" flipH="1">
            <a:off x="2757488" y="3614738"/>
            <a:ext cx="400050" cy="371475"/>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 name="Flowchart: Alternate Process 15">
            <a:extLst>
              <a:ext uri="{FF2B5EF4-FFF2-40B4-BE49-F238E27FC236}">
                <a16:creationId xmlns:a16="http://schemas.microsoft.com/office/drawing/2014/main" id="{31A4BE7B-6C2F-3D4D-A347-31091B853AB2}"/>
              </a:ext>
            </a:extLst>
          </p:cNvPr>
          <p:cNvSpPr>
            <a:spLocks noChangeArrowheads="1"/>
          </p:cNvSpPr>
          <p:nvPr/>
        </p:nvSpPr>
        <p:spPr bwMode="auto">
          <a:xfrm>
            <a:off x="4823223" y="1428750"/>
            <a:ext cx="4168378" cy="634604"/>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endParaRPr lang="en-US" altLang="vi-VN" sz="2400">
              <a:solidFill>
                <a:srgbClr val="000000"/>
              </a:solidFill>
              <a:latin typeface="Times New Roman" panose="02020603050405020304" pitchFamily="18" charset="0"/>
            </a:endParaRPr>
          </a:p>
          <a:p>
            <a:pPr algn="just"/>
            <a:endParaRPr lang="en-US" altLang="vi-VN" sz="2400">
              <a:solidFill>
                <a:srgbClr val="000000"/>
              </a:solidFill>
              <a:latin typeface="Times New Roman" panose="02020603050405020304" pitchFamily="18" charset="0"/>
            </a:endParaRPr>
          </a:p>
          <a:p>
            <a:pPr algn="just"/>
            <a:r>
              <a:rPr lang="en-US" altLang="vi-VN" sz="2100">
                <a:solidFill>
                  <a:srgbClr val="000000"/>
                </a:solidFill>
                <a:latin typeface="Times New Roman" panose="02020603050405020304" pitchFamily="18" charset="0"/>
              </a:rPr>
              <a:t>-Khái niệm chất không đồng nhất với khái niệm thuộc tính.</a:t>
            </a:r>
          </a:p>
          <a:p>
            <a:pPr algn="just"/>
            <a:endParaRPr lang="en-US" altLang="vi-VN" sz="2400">
              <a:solidFill>
                <a:srgbClr val="000000"/>
              </a:solidFill>
              <a:latin typeface="Times New Roman" panose="02020603050405020304" pitchFamily="18" charset="0"/>
            </a:endParaRPr>
          </a:p>
          <a:p>
            <a:pPr algn="just">
              <a:buFontTx/>
              <a:buChar char="-"/>
            </a:pPr>
            <a:endParaRPr lang="en-US" altLang="vi-VN" sz="2400">
              <a:solidFill>
                <a:srgbClr val="000000"/>
              </a:solidFill>
              <a:latin typeface="Times New Roman" panose="02020603050405020304" pitchFamily="18" charset="0"/>
            </a:endParaRPr>
          </a:p>
        </p:txBody>
      </p:sp>
      <p:sp>
        <p:nvSpPr>
          <p:cNvPr id="17" name="Flowchart: Alternate Process 16">
            <a:extLst>
              <a:ext uri="{FF2B5EF4-FFF2-40B4-BE49-F238E27FC236}">
                <a16:creationId xmlns:a16="http://schemas.microsoft.com/office/drawing/2014/main" id="{F238F75F-80AE-7343-8699-D4C1C0B58E75}"/>
              </a:ext>
            </a:extLst>
          </p:cNvPr>
          <p:cNvSpPr>
            <a:spLocks noChangeArrowheads="1"/>
          </p:cNvSpPr>
          <p:nvPr/>
        </p:nvSpPr>
        <p:spPr bwMode="auto">
          <a:xfrm>
            <a:off x="4686301" y="3419475"/>
            <a:ext cx="4108847" cy="581025"/>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a:solidFill>
                  <a:srgbClr val="000000"/>
                </a:solidFill>
                <a:latin typeface="Times New Roman" panose="02020603050405020304" pitchFamily="18" charset="0"/>
              </a:rPr>
              <a:t>- </a:t>
            </a:r>
            <a:r>
              <a:rPr lang="en-US" altLang="vi-VN" sz="2100">
                <a:solidFill>
                  <a:srgbClr val="000000"/>
                </a:solidFill>
                <a:latin typeface="Times New Roman" panose="02020603050405020304" pitchFamily="18" charset="0"/>
              </a:rPr>
              <a:t>Chất mang tính khách quan và tương đối ổn định.</a:t>
            </a:r>
          </a:p>
        </p:txBody>
      </p:sp>
      <p:sp>
        <p:nvSpPr>
          <p:cNvPr id="18" name="Flowchart: Alternate Process 17">
            <a:extLst>
              <a:ext uri="{FF2B5EF4-FFF2-40B4-BE49-F238E27FC236}">
                <a16:creationId xmlns:a16="http://schemas.microsoft.com/office/drawing/2014/main" id="{1D990AC3-6B6A-F94E-9E7A-7F905725B709}"/>
              </a:ext>
            </a:extLst>
          </p:cNvPr>
          <p:cNvSpPr>
            <a:spLocks noChangeArrowheads="1"/>
          </p:cNvSpPr>
          <p:nvPr/>
        </p:nvSpPr>
        <p:spPr bwMode="auto">
          <a:xfrm>
            <a:off x="4686301" y="2908697"/>
            <a:ext cx="4108847" cy="422672"/>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a:solidFill>
                  <a:srgbClr val="000000"/>
                </a:solidFill>
                <a:latin typeface="Times New Roman" panose="02020603050405020304" pitchFamily="18" charset="0"/>
              </a:rPr>
              <a:t>- Mỗi SV, HT có nhiều chất</a:t>
            </a:r>
          </a:p>
        </p:txBody>
      </p:sp>
      <p:sp>
        <p:nvSpPr>
          <p:cNvPr id="166924" name="Text Box 2">
            <a:extLst>
              <a:ext uri="{FF2B5EF4-FFF2-40B4-BE49-F238E27FC236}">
                <a16:creationId xmlns:a16="http://schemas.microsoft.com/office/drawing/2014/main" id="{138E8986-830F-B84B-8675-2728BB0B9004}"/>
              </a:ext>
            </a:extLst>
          </p:cNvPr>
          <p:cNvSpPr txBox="1">
            <a:spLocks noChangeArrowheads="1"/>
          </p:cNvSpPr>
          <p:nvPr/>
        </p:nvSpPr>
        <p:spPr bwMode="auto">
          <a:xfrm>
            <a:off x="4686301" y="816769"/>
            <a:ext cx="39266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Đặc điểm cơ bản của chất</a:t>
            </a: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p:txBody>
      </p:sp>
      <p:cxnSp>
        <p:nvCxnSpPr>
          <p:cNvPr id="20" name="Straight Connector 19">
            <a:extLst>
              <a:ext uri="{FF2B5EF4-FFF2-40B4-BE49-F238E27FC236}">
                <a16:creationId xmlns:a16="http://schemas.microsoft.com/office/drawing/2014/main" id="{192C99F5-4914-E147-A171-50796713C570}"/>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6926" name="Date Placeholder 1">
            <a:extLst>
              <a:ext uri="{FF2B5EF4-FFF2-40B4-BE49-F238E27FC236}">
                <a16:creationId xmlns:a16="http://schemas.microsoft.com/office/drawing/2014/main" id="{28E9778F-7275-B349-9D19-09E90C1898D2}"/>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C21AC47-4AA2-6A40-AD41-5C968E3769B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6927" name="Footer Placeholder 2">
            <a:extLst>
              <a:ext uri="{FF2B5EF4-FFF2-40B4-BE49-F238E27FC236}">
                <a16:creationId xmlns:a16="http://schemas.microsoft.com/office/drawing/2014/main" id="{D0F943F4-3C71-6541-B562-A2D9FF3AE4EB}"/>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6928" name="Slide Number Placeholder 3">
            <a:extLst>
              <a:ext uri="{FF2B5EF4-FFF2-40B4-BE49-F238E27FC236}">
                <a16:creationId xmlns:a16="http://schemas.microsoft.com/office/drawing/2014/main" id="{20EED0EF-512B-C241-A5CF-0F2B3E65708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ACA5A1E-1FAB-C649-B7CE-602B0262A456}" type="slidenum">
              <a:rPr lang="en-US" altLang="vi-VN" smtClean="0">
                <a:solidFill>
                  <a:srgbClr val="1F5281"/>
                </a:solidFill>
                <a:latin typeface="Arial" panose="020B0604020202020204" pitchFamily="34" charset="0"/>
              </a:rPr>
              <a:pPr algn="ctr"/>
              <a:t>114</a:t>
            </a:fld>
            <a:endParaRPr lang="en-US" altLang="vi-VN">
              <a:solidFill>
                <a:srgbClr val="1F5281"/>
              </a:solidFill>
              <a:latin typeface="Arial" panose="020B0604020202020204" pitchFamily="34" charset="0"/>
            </a:endParaRPr>
          </a:p>
        </p:txBody>
      </p:sp>
      <p:sp>
        <p:nvSpPr>
          <p:cNvPr id="21" name="Flowchart: Alternate Process 15">
            <a:extLst>
              <a:ext uri="{FF2B5EF4-FFF2-40B4-BE49-F238E27FC236}">
                <a16:creationId xmlns:a16="http://schemas.microsoft.com/office/drawing/2014/main" id="{B73967C6-D041-BE46-BD7D-DF47A3052294}"/>
              </a:ext>
            </a:extLst>
          </p:cNvPr>
          <p:cNvSpPr>
            <a:spLocks noChangeArrowheads="1"/>
          </p:cNvSpPr>
          <p:nvPr/>
        </p:nvSpPr>
        <p:spPr bwMode="auto">
          <a:xfrm>
            <a:off x="4886325" y="2141935"/>
            <a:ext cx="4168379" cy="634603"/>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endParaRPr lang="en-US" altLang="vi-VN" sz="2400">
              <a:solidFill>
                <a:srgbClr val="000000"/>
              </a:solidFill>
              <a:latin typeface="Times New Roman" panose="02020603050405020304" pitchFamily="18" charset="0"/>
            </a:endParaRPr>
          </a:p>
          <a:p>
            <a:pPr algn="just"/>
            <a:endParaRPr lang="en-US" altLang="vi-VN" sz="2400">
              <a:solidFill>
                <a:srgbClr val="000000"/>
              </a:solidFill>
              <a:latin typeface="Times New Roman" panose="02020603050405020304" pitchFamily="18" charset="0"/>
            </a:endParaRPr>
          </a:p>
          <a:p>
            <a:pPr algn="just"/>
            <a:r>
              <a:rPr lang="en-US" altLang="vi-VN" sz="2100">
                <a:solidFill>
                  <a:srgbClr val="000000"/>
                </a:solidFill>
                <a:latin typeface="Times New Roman" panose="02020603050405020304" pitchFamily="18" charset="0"/>
              </a:rPr>
              <a:t>- Chất được tổng hợp từ những thuộc tính cơ bản của SV, HT.</a:t>
            </a:r>
          </a:p>
          <a:p>
            <a:pPr algn="just"/>
            <a:endParaRPr lang="en-US" altLang="vi-VN" sz="2400">
              <a:solidFill>
                <a:srgbClr val="000000"/>
              </a:solidFill>
              <a:latin typeface="Times New Roman" panose="02020603050405020304" pitchFamily="18" charset="0"/>
            </a:endParaRPr>
          </a:p>
          <a:p>
            <a:pPr algn="just">
              <a:buFontTx/>
              <a:buChar char="-"/>
            </a:pPr>
            <a:endParaRPr lang="en-US" altLang="vi-VN" sz="2400">
              <a:solidFill>
                <a:srgbClr val="000000"/>
              </a:solidFill>
              <a:latin typeface="Times New Roman" panose="02020603050405020304" pitchFamily="18" charset="0"/>
            </a:endParaRPr>
          </a:p>
        </p:txBody>
      </p:sp>
      <p:sp>
        <p:nvSpPr>
          <p:cNvPr id="23" name="Flowchart: Alternate Process 16">
            <a:extLst>
              <a:ext uri="{FF2B5EF4-FFF2-40B4-BE49-F238E27FC236}">
                <a16:creationId xmlns:a16="http://schemas.microsoft.com/office/drawing/2014/main" id="{F5EB6B4D-0E13-2B49-B77B-C2BC573B0B8D}"/>
              </a:ext>
            </a:extLst>
          </p:cNvPr>
          <p:cNvSpPr>
            <a:spLocks noChangeArrowheads="1"/>
          </p:cNvSpPr>
          <p:nvPr/>
        </p:nvSpPr>
        <p:spPr bwMode="auto">
          <a:xfrm>
            <a:off x="4823222" y="4089797"/>
            <a:ext cx="4108847" cy="581025"/>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a:solidFill>
                  <a:srgbClr val="000000"/>
                </a:solidFill>
                <a:latin typeface="Times New Roman" panose="02020603050405020304" pitchFamily="18" charset="0"/>
              </a:rPr>
              <a:t>- </a:t>
            </a:r>
            <a:r>
              <a:rPr lang="en-US" altLang="vi-VN" sz="2100">
                <a:solidFill>
                  <a:srgbClr val="000000"/>
                </a:solidFill>
                <a:latin typeface="Times New Roman" panose="02020603050405020304" pitchFamily="18" charset="0"/>
              </a:rPr>
              <a:t>Chất gắn liền với sự vật.</a:t>
            </a:r>
          </a:p>
        </p:txBody>
      </p:sp>
    </p:spTree>
    <p:extLst>
      <p:ext uri="{BB962C8B-B14F-4D97-AF65-F5344CB8AC3E}">
        <p14:creationId xmlns:p14="http://schemas.microsoft.com/office/powerpoint/2010/main" val="4170199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amond(in)">
                                      <p:cBhvr>
                                        <p:cTn id="27" dur="2000"/>
                                        <p:tgtEl>
                                          <p:spTgt spid="1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amond(in)">
                                      <p:cBhvr>
                                        <p:cTn id="32" dur="20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amond(in)">
                                      <p:cBhvr>
                                        <p:cTn id="37" dur="2000"/>
                                        <p:tgtEl>
                                          <p:spTgt spid="1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amond(in)">
                                      <p:cBhvr>
                                        <p:cTn id="42" dur="2000"/>
                                        <p:tgtEl>
                                          <p:spTgt spid="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amond(in)">
                                      <p:cBhvr>
                                        <p:cTn id="4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P spid="17" grpId="0"/>
      <p:bldP spid="18" grpId="0"/>
      <p:bldP spid="21" grpId="0"/>
      <p:bldP spid="2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AF85DB55-E788-F54C-93C5-70DF4F8F3DDC}"/>
              </a:ext>
            </a:extLst>
          </p:cNvPr>
          <p:cNvSpPr>
            <a:spLocks noChangeArrowheads="1"/>
          </p:cNvSpPr>
          <p:nvPr/>
        </p:nvSpPr>
        <p:spPr bwMode="auto">
          <a:xfrm>
            <a:off x="1638300" y="64294"/>
            <a:ext cx="55887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từ</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lượng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dẫn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đến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ngược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lại</a:t>
            </a:r>
            <a:endParaRPr lang="en-US" sz="2100" b="1" i="1" kern="0" dirty="0">
              <a:solidFill>
                <a:srgbClr val="FF0000"/>
              </a:solidFill>
              <a:latin typeface="Times New Roman" panose="02020603050405020304" pitchFamily="18" charset="0"/>
            </a:endParaRPr>
          </a:p>
        </p:txBody>
      </p:sp>
      <p:sp>
        <p:nvSpPr>
          <p:cNvPr id="7" name="Rectangle 1">
            <a:extLst>
              <a:ext uri="{FF2B5EF4-FFF2-40B4-BE49-F238E27FC236}">
                <a16:creationId xmlns:a16="http://schemas.microsoft.com/office/drawing/2014/main" id="{49C518F9-B22B-9A42-AE76-A3AC55C69F97}"/>
              </a:ext>
            </a:extLst>
          </p:cNvPr>
          <p:cNvSpPr>
            <a:spLocks noChangeArrowheads="1"/>
          </p:cNvSpPr>
          <p:nvPr/>
        </p:nvSpPr>
        <p:spPr bwMode="auto">
          <a:xfrm>
            <a:off x="320279" y="752475"/>
            <a:ext cx="81915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Ø"/>
              <a:defRPr/>
            </a:pPr>
            <a:r>
              <a:rPr lang="en-US" sz="2100" b="1" i="1" kern="0" dirty="0" err="1">
                <a:solidFill>
                  <a:srgbClr val="000000"/>
                </a:solidFill>
                <a:latin typeface="Times New Roman" panose="02020603050405020304" pitchFamily="18" charset="0"/>
              </a:rPr>
              <a:t>Chất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của</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sự</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vật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không</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chỉ</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được</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quy</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định</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chất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của</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những</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yếu</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tố</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tạo</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thành</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mà</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còn</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bởi</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phương</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thức</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liên</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kết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giữa</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các</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yếu</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tố</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ấy</a:t>
            </a:r>
            <a:endParaRPr lang="en-US" sz="2100" b="1" i="1" kern="0" dirty="0">
              <a:solidFill>
                <a:srgbClr val="000000"/>
              </a:solidFill>
              <a:latin typeface="Times New Roman" panose="02020603050405020304" pitchFamily="18" charset="0"/>
            </a:endParaRPr>
          </a:p>
        </p:txBody>
      </p:sp>
      <p:sp>
        <p:nvSpPr>
          <p:cNvPr id="8" name="Rounded Rectangle 7">
            <a:extLst>
              <a:ext uri="{FF2B5EF4-FFF2-40B4-BE49-F238E27FC236}">
                <a16:creationId xmlns:a16="http://schemas.microsoft.com/office/drawing/2014/main" id="{B3A86462-DBC1-7746-8A92-9FA7251F9EB5}"/>
              </a:ext>
            </a:extLst>
          </p:cNvPr>
          <p:cNvSpPr/>
          <p:nvPr/>
        </p:nvSpPr>
        <p:spPr>
          <a:xfrm>
            <a:off x="703660" y="1858566"/>
            <a:ext cx="1091803" cy="62269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Chất SV</a:t>
            </a:r>
          </a:p>
        </p:txBody>
      </p:sp>
      <p:sp>
        <p:nvSpPr>
          <p:cNvPr id="10" name="Rounded Rectangle 9">
            <a:extLst>
              <a:ext uri="{FF2B5EF4-FFF2-40B4-BE49-F238E27FC236}">
                <a16:creationId xmlns:a16="http://schemas.microsoft.com/office/drawing/2014/main" id="{D94267CE-1900-B342-87CB-C8F9B71ED715}"/>
              </a:ext>
            </a:extLst>
          </p:cNvPr>
          <p:cNvSpPr/>
          <p:nvPr/>
        </p:nvSpPr>
        <p:spPr>
          <a:xfrm>
            <a:off x="2763441" y="1858566"/>
            <a:ext cx="1091803" cy="62269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Thuộc tính</a:t>
            </a:r>
          </a:p>
        </p:txBody>
      </p:sp>
      <p:sp>
        <p:nvSpPr>
          <p:cNvPr id="11" name="Rounded Rectangle 10">
            <a:extLst>
              <a:ext uri="{FF2B5EF4-FFF2-40B4-BE49-F238E27FC236}">
                <a16:creationId xmlns:a16="http://schemas.microsoft.com/office/drawing/2014/main" id="{1D9B817E-F0B0-D543-8260-D7888A70BA49}"/>
              </a:ext>
            </a:extLst>
          </p:cNvPr>
          <p:cNvSpPr/>
          <p:nvPr/>
        </p:nvSpPr>
        <p:spPr>
          <a:xfrm>
            <a:off x="4419600" y="2260997"/>
            <a:ext cx="1590675" cy="62269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Thuộc tính cơ bản</a:t>
            </a:r>
          </a:p>
        </p:txBody>
      </p:sp>
      <p:sp>
        <p:nvSpPr>
          <p:cNvPr id="12" name="Rounded Rectangle 11">
            <a:extLst>
              <a:ext uri="{FF2B5EF4-FFF2-40B4-BE49-F238E27FC236}">
                <a16:creationId xmlns:a16="http://schemas.microsoft.com/office/drawing/2014/main" id="{5A4960F6-14D9-814A-865D-64A088A03C69}"/>
              </a:ext>
            </a:extLst>
          </p:cNvPr>
          <p:cNvSpPr/>
          <p:nvPr/>
        </p:nvSpPr>
        <p:spPr>
          <a:xfrm>
            <a:off x="4419600" y="1446610"/>
            <a:ext cx="1590675" cy="62269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Thuộc tính ko cơ bản</a:t>
            </a:r>
          </a:p>
        </p:txBody>
      </p:sp>
      <p:sp>
        <p:nvSpPr>
          <p:cNvPr id="13" name="Rounded Rectangle 12">
            <a:extLst>
              <a:ext uri="{FF2B5EF4-FFF2-40B4-BE49-F238E27FC236}">
                <a16:creationId xmlns:a16="http://schemas.microsoft.com/office/drawing/2014/main" id="{FB39D985-A303-0D49-930E-B4FC242433F2}"/>
              </a:ext>
            </a:extLst>
          </p:cNvPr>
          <p:cNvSpPr/>
          <p:nvPr/>
        </p:nvSpPr>
        <p:spPr>
          <a:xfrm>
            <a:off x="6937772" y="2260997"/>
            <a:ext cx="1589484" cy="62269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Mối liên hệ</a:t>
            </a:r>
          </a:p>
        </p:txBody>
      </p:sp>
      <p:cxnSp>
        <p:nvCxnSpPr>
          <p:cNvPr id="15" name="Straight Arrow Connector 14">
            <a:extLst>
              <a:ext uri="{FF2B5EF4-FFF2-40B4-BE49-F238E27FC236}">
                <a16:creationId xmlns:a16="http://schemas.microsoft.com/office/drawing/2014/main" id="{D992B36C-A65E-734E-A32D-082370C9B5F1}"/>
              </a:ext>
            </a:extLst>
          </p:cNvPr>
          <p:cNvCxnSpPr/>
          <p:nvPr/>
        </p:nvCxnSpPr>
        <p:spPr>
          <a:xfrm>
            <a:off x="1795462" y="2162175"/>
            <a:ext cx="96797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91CAF7-0091-DC41-8A20-F42F330163F1}"/>
              </a:ext>
            </a:extLst>
          </p:cNvPr>
          <p:cNvSpPr txBox="1">
            <a:spLocks noChangeArrowheads="1"/>
          </p:cNvSpPr>
          <p:nvPr/>
        </p:nvSpPr>
        <p:spPr bwMode="auto">
          <a:xfrm>
            <a:off x="1768078" y="1783556"/>
            <a:ext cx="9667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000000"/>
                </a:solidFill>
                <a:latin typeface="Times New Roman" panose="02020603050405020304" pitchFamily="18" charset="0"/>
              </a:rPr>
              <a:t>Biểu hiện</a:t>
            </a:r>
          </a:p>
        </p:txBody>
      </p:sp>
      <p:cxnSp>
        <p:nvCxnSpPr>
          <p:cNvPr id="18" name="Straight Arrow Connector 17">
            <a:extLst>
              <a:ext uri="{FF2B5EF4-FFF2-40B4-BE49-F238E27FC236}">
                <a16:creationId xmlns:a16="http://schemas.microsoft.com/office/drawing/2014/main" id="{4831B19F-F872-904B-B0BB-2E75835BABDC}"/>
              </a:ext>
            </a:extLst>
          </p:cNvPr>
          <p:cNvCxnSpPr>
            <a:stCxn id="10" idx="3"/>
            <a:endCxn id="12" idx="1"/>
          </p:cNvCxnSpPr>
          <p:nvPr/>
        </p:nvCxnSpPr>
        <p:spPr>
          <a:xfrm flipV="1">
            <a:off x="3855244" y="1758554"/>
            <a:ext cx="564356" cy="4119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2FF03C-3456-1141-8D9A-1BE8846B0125}"/>
              </a:ext>
            </a:extLst>
          </p:cNvPr>
          <p:cNvCxnSpPr>
            <a:stCxn id="10" idx="3"/>
            <a:endCxn id="11" idx="1"/>
          </p:cNvCxnSpPr>
          <p:nvPr/>
        </p:nvCxnSpPr>
        <p:spPr>
          <a:xfrm>
            <a:off x="3855244" y="2170510"/>
            <a:ext cx="564356" cy="4012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189CD3C-BBF9-F646-BCAA-30A5FDA7590C}"/>
              </a:ext>
            </a:extLst>
          </p:cNvPr>
          <p:cNvSpPr txBox="1">
            <a:spLocks noChangeArrowheads="1"/>
          </p:cNvSpPr>
          <p:nvPr/>
        </p:nvSpPr>
        <p:spPr bwMode="auto">
          <a:xfrm>
            <a:off x="6153151" y="2214562"/>
            <a:ext cx="7846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000000"/>
                </a:solidFill>
                <a:latin typeface="Times New Roman" panose="02020603050405020304" pitchFamily="18" charset="0"/>
              </a:rPr>
              <a:t>Bộc lộ</a:t>
            </a:r>
          </a:p>
        </p:txBody>
      </p:sp>
      <p:cxnSp>
        <p:nvCxnSpPr>
          <p:cNvPr id="23" name="Straight Arrow Connector 22">
            <a:extLst>
              <a:ext uri="{FF2B5EF4-FFF2-40B4-BE49-F238E27FC236}">
                <a16:creationId xmlns:a16="http://schemas.microsoft.com/office/drawing/2014/main" id="{A4571F9B-720E-F84F-95E0-3D6AD1792C56}"/>
              </a:ext>
            </a:extLst>
          </p:cNvPr>
          <p:cNvCxnSpPr>
            <a:stCxn id="11" idx="3"/>
            <a:endCxn id="13" idx="1"/>
          </p:cNvCxnSpPr>
          <p:nvPr/>
        </p:nvCxnSpPr>
        <p:spPr>
          <a:xfrm flipV="1">
            <a:off x="6010276" y="2571750"/>
            <a:ext cx="9274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64D0E4-E434-7246-9716-747AB9453052}"/>
              </a:ext>
            </a:extLst>
          </p:cNvPr>
          <p:cNvCxnSpPr/>
          <p:nvPr/>
        </p:nvCxnSpPr>
        <p:spPr>
          <a:xfrm flipV="1">
            <a:off x="1146572" y="2481263"/>
            <a:ext cx="0" cy="6405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3DEB1F-CCAD-9744-BD11-CC2064278C02}"/>
              </a:ext>
            </a:extLst>
          </p:cNvPr>
          <p:cNvCxnSpPr/>
          <p:nvPr/>
        </p:nvCxnSpPr>
        <p:spPr>
          <a:xfrm>
            <a:off x="1146573" y="3121819"/>
            <a:ext cx="40683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E47D44A-9758-C14B-8CEE-1A43DDCDFB60}"/>
              </a:ext>
            </a:extLst>
          </p:cNvPr>
          <p:cNvCxnSpPr>
            <a:stCxn id="11" idx="2"/>
          </p:cNvCxnSpPr>
          <p:nvPr/>
        </p:nvCxnSpPr>
        <p:spPr>
          <a:xfrm flipH="1">
            <a:off x="5214938" y="2883694"/>
            <a:ext cx="0" cy="2381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B1C9754-7ABB-7A44-A75A-58CDC637D3CF}"/>
              </a:ext>
            </a:extLst>
          </p:cNvPr>
          <p:cNvCxnSpPr/>
          <p:nvPr/>
        </p:nvCxnSpPr>
        <p:spPr>
          <a:xfrm flipH="1">
            <a:off x="5214938" y="3120629"/>
            <a:ext cx="251817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A3AF55-76AA-F54C-9819-B15339C9A685}"/>
              </a:ext>
            </a:extLst>
          </p:cNvPr>
          <p:cNvCxnSpPr>
            <a:stCxn id="13" idx="2"/>
          </p:cNvCxnSpPr>
          <p:nvPr/>
        </p:nvCxnSpPr>
        <p:spPr>
          <a:xfrm flipH="1">
            <a:off x="7733110" y="2883694"/>
            <a:ext cx="0" cy="2369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17B88C43-C3B9-4E41-8E29-C5108531119E}"/>
              </a:ext>
            </a:extLst>
          </p:cNvPr>
          <p:cNvGrpSpPr>
            <a:grpSpLocks/>
          </p:cNvGrpSpPr>
          <p:nvPr/>
        </p:nvGrpSpPr>
        <p:grpSpPr bwMode="auto">
          <a:xfrm>
            <a:off x="381001" y="3140869"/>
            <a:ext cx="8146256" cy="1812131"/>
            <a:chOff x="508000" y="4188239"/>
            <a:chExt cx="10861967" cy="2415244"/>
          </a:xfrm>
        </p:grpSpPr>
        <p:pic>
          <p:nvPicPr>
            <p:cNvPr id="60" name="Picture 59">
              <a:extLst>
                <a:ext uri="{FF2B5EF4-FFF2-40B4-BE49-F238E27FC236}">
                  <a16:creationId xmlns:a16="http://schemas.microsoft.com/office/drawing/2014/main" id="{865A713B-15AA-5E44-90F2-39827C1CC383}"/>
                </a:ext>
              </a:extLst>
            </p:cNvPr>
            <p:cNvPicPr>
              <a:picLocks noChangeAspect="1"/>
            </p:cNvPicPr>
            <p:nvPr/>
          </p:nvPicPr>
          <p:blipFill>
            <a:blip r:embed="rId2"/>
            <a:stretch>
              <a:fillRect/>
            </a:stretch>
          </p:blipFill>
          <p:spPr>
            <a:xfrm>
              <a:off x="6124073" y="4879149"/>
              <a:ext cx="2603627" cy="1622380"/>
            </a:xfrm>
            <a:prstGeom prst="rect">
              <a:avLst/>
            </a:prstGeom>
            <a:ln w="88900" cap="sq" cmpd="thickThin">
              <a:solidFill>
                <a:srgbClr val="000000"/>
              </a:solidFill>
              <a:prstDash val="solid"/>
              <a:miter lim="800000"/>
            </a:ln>
            <a:effectLst>
              <a:innerShdw blurRad="76200">
                <a:srgbClr val="000000"/>
              </a:innerShdw>
            </a:effectLst>
          </p:spPr>
        </p:pic>
        <p:pic>
          <p:nvPicPr>
            <p:cNvPr id="61" name="Picture 60">
              <a:extLst>
                <a:ext uri="{FF2B5EF4-FFF2-40B4-BE49-F238E27FC236}">
                  <a16:creationId xmlns:a16="http://schemas.microsoft.com/office/drawing/2014/main" id="{3B58EDE9-D2BE-754B-A0D0-21F8091E3E71}"/>
                </a:ext>
              </a:extLst>
            </p:cNvPr>
            <p:cNvPicPr>
              <a:picLocks noChangeAspect="1"/>
            </p:cNvPicPr>
            <p:nvPr/>
          </p:nvPicPr>
          <p:blipFill>
            <a:blip r:embed="rId3"/>
            <a:stretch>
              <a:fillRect/>
            </a:stretch>
          </p:blipFill>
          <p:spPr>
            <a:xfrm>
              <a:off x="8728296" y="4188239"/>
              <a:ext cx="2641671" cy="1843964"/>
            </a:xfrm>
            <a:prstGeom prst="rect">
              <a:avLst/>
            </a:prstGeom>
            <a:ln>
              <a:noFill/>
            </a:ln>
            <a:effectLst>
              <a:outerShdw blurRad="292100" dist="139700" dir="2700000" algn="tl" rotWithShape="0">
                <a:srgbClr val="333333">
                  <a:alpha val="65000"/>
                </a:srgbClr>
              </a:outerShdw>
            </a:effectLst>
          </p:spPr>
        </p:pic>
        <p:pic>
          <p:nvPicPr>
            <p:cNvPr id="62" name="Picture 61">
              <a:extLst>
                <a:ext uri="{FF2B5EF4-FFF2-40B4-BE49-F238E27FC236}">
                  <a16:creationId xmlns:a16="http://schemas.microsoft.com/office/drawing/2014/main" id="{598D2324-F5C6-D44B-AA77-FA83FB82799E}"/>
                </a:ext>
              </a:extLst>
            </p:cNvPr>
            <p:cNvPicPr>
              <a:picLocks noChangeAspect="1"/>
            </p:cNvPicPr>
            <p:nvPr/>
          </p:nvPicPr>
          <p:blipFill>
            <a:blip r:embed="rId4"/>
            <a:stretch>
              <a:fillRect/>
            </a:stretch>
          </p:blipFill>
          <p:spPr>
            <a:xfrm>
              <a:off x="508000" y="4946772"/>
              <a:ext cx="2254311" cy="1656711"/>
            </a:xfrm>
            <a:prstGeom prst="rect">
              <a:avLst/>
            </a:prstGeom>
            <a:ln>
              <a:noFill/>
            </a:ln>
            <a:effectLst>
              <a:outerShdw blurRad="190500" algn="tl" rotWithShape="0">
                <a:srgbClr val="000000">
                  <a:alpha val="70000"/>
                </a:srgbClr>
              </a:outerShdw>
            </a:effectLst>
          </p:spPr>
        </p:pic>
        <p:pic>
          <p:nvPicPr>
            <p:cNvPr id="1026" name="Picture 2" descr="Image result for tháº¿ giá»i loÃ i vÆ°á»£n">
              <a:extLst>
                <a:ext uri="{FF2B5EF4-FFF2-40B4-BE49-F238E27FC236}">
                  <a16:creationId xmlns:a16="http://schemas.microsoft.com/office/drawing/2014/main" id="{40C1414C-5667-7C47-B1DE-10A19864A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311" y="4234259"/>
              <a:ext cx="2495617" cy="19264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3" name="Right Arrow 62">
              <a:extLst>
                <a:ext uri="{FF2B5EF4-FFF2-40B4-BE49-F238E27FC236}">
                  <a16:creationId xmlns:a16="http://schemas.microsoft.com/office/drawing/2014/main" id="{659A8C10-2E13-6B4B-92C3-2F5782A5D109}"/>
                </a:ext>
              </a:extLst>
            </p:cNvPr>
            <p:cNvSpPr/>
            <p:nvPr/>
          </p:nvSpPr>
          <p:spPr>
            <a:xfrm>
              <a:off x="5257928" y="5173697"/>
              <a:ext cx="866798" cy="204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4" name="Left Arrow 1023">
              <a:extLst>
                <a:ext uri="{FF2B5EF4-FFF2-40B4-BE49-F238E27FC236}">
                  <a16:creationId xmlns:a16="http://schemas.microsoft.com/office/drawing/2014/main" id="{8A4016C8-49CA-5347-A910-2DB62258AE63}"/>
                </a:ext>
              </a:extLst>
            </p:cNvPr>
            <p:cNvSpPr/>
            <p:nvPr/>
          </p:nvSpPr>
          <p:spPr>
            <a:xfrm>
              <a:off x="5221415" y="5486314"/>
              <a:ext cx="866798" cy="22851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pic>
        <p:nvPicPr>
          <p:cNvPr id="1027" name="Picture 1026">
            <a:extLst>
              <a:ext uri="{FF2B5EF4-FFF2-40B4-BE49-F238E27FC236}">
                <a16:creationId xmlns:a16="http://schemas.microsoft.com/office/drawing/2014/main" id="{0C219748-ED92-4A49-A1D9-EF81030C86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0169" y="3233737"/>
            <a:ext cx="6382941" cy="156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A9699BD2-B5CB-4B45-B686-E99B49274486}"/>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7958" name="Date Placeholder 1">
            <a:extLst>
              <a:ext uri="{FF2B5EF4-FFF2-40B4-BE49-F238E27FC236}">
                <a16:creationId xmlns:a16="http://schemas.microsoft.com/office/drawing/2014/main" id="{9F6498F3-2204-F446-9A8B-30CC22DDA90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12A1800-A6D0-0448-ABA7-A8BB623A4ED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7959" name="Footer Placeholder 2">
            <a:extLst>
              <a:ext uri="{FF2B5EF4-FFF2-40B4-BE49-F238E27FC236}">
                <a16:creationId xmlns:a16="http://schemas.microsoft.com/office/drawing/2014/main" id="{DB622312-7EF7-7C4E-BA46-06D659A011F9}"/>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7960" name="Slide Number Placeholder 3">
            <a:extLst>
              <a:ext uri="{FF2B5EF4-FFF2-40B4-BE49-F238E27FC236}">
                <a16:creationId xmlns:a16="http://schemas.microsoft.com/office/drawing/2014/main" id="{457727CF-B0F9-B04E-A81F-5D69F9E2EBF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263CDDE-AF72-5645-82F2-3F12EF864972}" type="slidenum">
              <a:rPr lang="en-US" altLang="vi-VN" smtClean="0">
                <a:solidFill>
                  <a:srgbClr val="1F5281"/>
                </a:solidFill>
                <a:latin typeface="Arial" panose="020B0604020202020204" pitchFamily="34" charset="0"/>
              </a:rPr>
              <a:pPr algn="ctr"/>
              <a:t>115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07797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2000"/>
                                        <p:tgtEl>
                                          <p:spTgt spid="1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20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1" presetClass="entr" presetSubtype="1"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2000"/>
                                        <p:tgtEl>
                                          <p:spTgt spid="18"/>
                                        </p:tgtEl>
                                      </p:cBhvr>
                                    </p:animEffect>
                                  </p:childTnLst>
                                </p:cTn>
                              </p:par>
                              <p:par>
                                <p:cTn id="31" presetID="21" presetClass="entr" presetSubtype="1"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heel(1)">
                                      <p:cBhvr>
                                        <p:cTn id="33" dur="2000"/>
                                        <p:tgtEl>
                                          <p:spTgt spid="2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heel(1)">
                                      <p:cBhvr>
                                        <p:cTn id="36" dur="2000"/>
                                        <p:tgtEl>
                                          <p:spTgt spid="12"/>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heel(1)">
                                      <p:cBhvr>
                                        <p:cTn id="39" dur="2000"/>
                                        <p:tgtEl>
                                          <p:spTgt spid="1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par>
                                <p:cTn id="45" presetID="2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par>
                                <p:cTn id="48" presetID="22" presetClass="entr" presetSubtype="4" fill="hold"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down)">
                                      <p:cBhvr>
                                        <p:cTn id="50" dur="500"/>
                                        <p:tgtEl>
                                          <p:spTgt spid="3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down)">
                                      <p:cBhvr>
                                        <p:cTn id="66" dur="500"/>
                                        <p:tgtEl>
                                          <p:spTgt spid="58"/>
                                        </p:tgtEl>
                                      </p:cBhvr>
                                    </p:animEffect>
                                  </p:childTnLst>
                                </p:cTn>
                              </p:par>
                              <p:par>
                                <p:cTn id="67" presetID="22" presetClass="entr" presetSubtype="4"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down)">
                                      <p:cBhvr>
                                        <p:cTn id="69" dur="500"/>
                                        <p:tgtEl>
                                          <p:spTgt spid="5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1025"/>
                                        </p:tgtEl>
                                        <p:attrNameLst>
                                          <p:attrName>style.visibility</p:attrName>
                                        </p:attrNameLst>
                                      </p:cBhvr>
                                      <p:to>
                                        <p:strVal val="visible"/>
                                      </p:to>
                                    </p:set>
                                    <p:animEffect transition="in" filter="wipe(down)">
                                      <p:cBhvr>
                                        <p:cTn id="74" dur="500"/>
                                        <p:tgtEl>
                                          <p:spTgt spid="102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1" presetClass="exit" presetSubtype="1" fill="hold" nodeType="clickEffect">
                                  <p:stCondLst>
                                    <p:cond delay="0"/>
                                  </p:stCondLst>
                                  <p:childTnLst>
                                    <p:animEffect transition="out" filter="wheel(1)">
                                      <p:cBhvr>
                                        <p:cTn id="78" dur="2000"/>
                                        <p:tgtEl>
                                          <p:spTgt spid="1025"/>
                                        </p:tgtEl>
                                      </p:cBhvr>
                                    </p:animEffect>
                                    <p:set>
                                      <p:cBhvr>
                                        <p:cTn id="79" dur="1" fill="hold">
                                          <p:stCondLst>
                                            <p:cond delay="1999"/>
                                          </p:stCondLst>
                                        </p:cTn>
                                        <p:tgtEl>
                                          <p:spTgt spid="1025"/>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4" fill="hold" nodeType="clickEffect">
                                  <p:stCondLst>
                                    <p:cond delay="0"/>
                                  </p:stCondLst>
                                  <p:childTnLst>
                                    <p:set>
                                      <p:cBhvr>
                                        <p:cTn id="83" dur="1" fill="hold">
                                          <p:stCondLst>
                                            <p:cond delay="0"/>
                                          </p:stCondLst>
                                        </p:cTn>
                                        <p:tgtEl>
                                          <p:spTgt spid="1027"/>
                                        </p:tgtEl>
                                        <p:attrNameLst>
                                          <p:attrName>style.visibility</p:attrName>
                                        </p:attrNameLst>
                                      </p:cBhvr>
                                      <p:to>
                                        <p:strVal val="visible"/>
                                      </p:to>
                                    </p:set>
                                    <p:animEffect transition="in" filter="wipe(down)">
                                      <p:cBhvr>
                                        <p:cTn id="8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animBg="1"/>
      <p:bldP spid="12" grpId="0" animBg="1"/>
      <p:bldP spid="13" grpId="0" animBg="1"/>
      <p:bldP spid="16" grpId="0"/>
      <p:bldP spid="2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Line 17">
            <a:extLst>
              <a:ext uri="{FF2B5EF4-FFF2-40B4-BE49-F238E27FC236}">
                <a16:creationId xmlns:a16="http://schemas.microsoft.com/office/drawing/2014/main" id="{3B2A6191-436D-3B49-AD3A-07D6BA6D1D68}"/>
              </a:ext>
            </a:extLst>
          </p:cNvPr>
          <p:cNvSpPr>
            <a:spLocks noChangeShapeType="1"/>
          </p:cNvSpPr>
          <p:nvPr/>
        </p:nvSpPr>
        <p:spPr bwMode="auto">
          <a:xfrm>
            <a:off x="4629150" y="826294"/>
            <a:ext cx="0" cy="4088606"/>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7" name="Flowchart: Process 6">
            <a:extLst>
              <a:ext uri="{FF2B5EF4-FFF2-40B4-BE49-F238E27FC236}">
                <a16:creationId xmlns:a16="http://schemas.microsoft.com/office/drawing/2014/main" id="{37653A0E-B26F-E04C-8740-1708945268D8}"/>
              </a:ext>
            </a:extLst>
          </p:cNvPr>
          <p:cNvSpPr/>
          <p:nvPr/>
        </p:nvSpPr>
        <p:spPr>
          <a:xfrm>
            <a:off x="1832372" y="2743200"/>
            <a:ext cx="1428750" cy="857250"/>
          </a:xfrm>
          <a:prstGeom prst="flowChartProcess">
            <a:avLst/>
          </a:prstGeom>
          <a:solidFill>
            <a:srgbClr val="C00000"/>
          </a:solidFill>
          <a:ln w="19050" cap="flat" cmpd="sng" algn="ctr">
            <a:solidFill>
              <a:srgbClr val="727CA3">
                <a:shade val="50000"/>
              </a:srgbClr>
            </a:solidFill>
            <a:prstDash val="solid"/>
          </a:ln>
          <a:effectLst/>
        </p:spPr>
        <p:txBody>
          <a:bodyPr anchor="ctr"/>
          <a:lstStyle/>
          <a:p>
            <a:pPr algn="ctr">
              <a:defRPr/>
            </a:pPr>
            <a:r>
              <a:rPr lang="en-US" sz="2400" b="1" kern="0" dirty="0" err="1">
                <a:solidFill>
                  <a:prstClr val="white"/>
                </a:solidFill>
                <a:latin typeface="Times New Roman" pitchFamily="18" charset="0"/>
                <a:ea typeface="Tahoma" pitchFamily="34" charset="0"/>
                <a:cs typeface="Times New Roman" pitchFamily="18" charset="0"/>
              </a:rPr>
              <a:t>Lượng</a:t>
            </a:r>
            <a:r>
              <a:rPr lang="en-US" sz="2400" b="1" kern="0" dirty="0">
                <a:solidFill>
                  <a:prstClr val="white"/>
                </a:solidFill>
                <a:latin typeface="Times New Roman" pitchFamily="18" charset="0"/>
                <a:ea typeface="Tahoma" pitchFamily="34" charset="0"/>
                <a:cs typeface="Times New Roman" pitchFamily="18" charset="0"/>
              </a:rPr>
              <a:t> </a:t>
            </a:r>
            <a:r>
              <a:rPr lang="en-US" sz="2400" b="1" kern="0" dirty="0" err="1">
                <a:solidFill>
                  <a:prstClr val="white"/>
                </a:solidFill>
                <a:latin typeface="Times New Roman" pitchFamily="18" charset="0"/>
                <a:ea typeface="Tahoma" pitchFamily="34" charset="0"/>
                <a:cs typeface="Times New Roman" pitchFamily="18" charset="0"/>
              </a:rPr>
              <a:t>của</a:t>
            </a:r>
            <a:r>
              <a:rPr lang="en-US" sz="2400" b="1" kern="0" dirty="0">
                <a:solidFill>
                  <a:prstClr val="white"/>
                </a:solidFill>
                <a:latin typeface="Times New Roman" pitchFamily="18" charset="0"/>
                <a:ea typeface="Tahoma" pitchFamily="34" charset="0"/>
                <a:cs typeface="Times New Roman" pitchFamily="18" charset="0"/>
              </a:rPr>
              <a:t> SV</a:t>
            </a:r>
          </a:p>
        </p:txBody>
      </p:sp>
      <p:sp>
        <p:nvSpPr>
          <p:cNvPr id="168963" name="Flowchart: Alternate Process 7">
            <a:extLst>
              <a:ext uri="{FF2B5EF4-FFF2-40B4-BE49-F238E27FC236}">
                <a16:creationId xmlns:a16="http://schemas.microsoft.com/office/drawing/2014/main" id="{A53F0350-FCB3-A14C-AD58-A530DCC23FC7}"/>
              </a:ext>
            </a:extLst>
          </p:cNvPr>
          <p:cNvSpPr>
            <a:spLocks noChangeArrowheads="1"/>
          </p:cNvSpPr>
          <p:nvPr/>
        </p:nvSpPr>
        <p:spPr bwMode="auto">
          <a:xfrm>
            <a:off x="917972" y="1428750"/>
            <a:ext cx="3486150" cy="9144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a:solidFill>
                  <a:srgbClr val="000000"/>
                </a:solidFill>
                <a:latin typeface="Times New Roman" panose="02020603050405020304" pitchFamily="18" charset="0"/>
              </a:rPr>
              <a:t>Dùng dể chỉ tính quy định khách quan, vốn có của SV, HT</a:t>
            </a:r>
          </a:p>
        </p:txBody>
      </p:sp>
      <p:sp>
        <p:nvSpPr>
          <p:cNvPr id="168964" name="Flowchart: Alternate Process 8">
            <a:extLst>
              <a:ext uri="{FF2B5EF4-FFF2-40B4-BE49-F238E27FC236}">
                <a16:creationId xmlns:a16="http://schemas.microsoft.com/office/drawing/2014/main" id="{31DB4858-9153-0F45-BA09-8A240B110E87}"/>
              </a:ext>
            </a:extLst>
          </p:cNvPr>
          <p:cNvSpPr>
            <a:spLocks noChangeArrowheads="1"/>
          </p:cNvSpPr>
          <p:nvPr/>
        </p:nvSpPr>
        <p:spPr bwMode="auto">
          <a:xfrm>
            <a:off x="917972" y="4000500"/>
            <a:ext cx="3486150" cy="914400"/>
          </a:xfrm>
          <a:prstGeom prst="flowChartAlternateProcess">
            <a:avLst/>
          </a:prstGeom>
          <a:solidFill>
            <a:srgbClr val="FFFF00"/>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a:solidFill>
                  <a:srgbClr val="000000"/>
                </a:solidFill>
                <a:latin typeface="Times New Roman" panose="02020603050405020304" pitchFamily="18" charset="0"/>
              </a:rPr>
              <a:t>Phương diện: số lượng, quy mô, trình độ, nhịp điệu..</a:t>
            </a:r>
          </a:p>
        </p:txBody>
      </p:sp>
      <p:cxnSp>
        <p:nvCxnSpPr>
          <p:cNvPr id="168965" name="Straight Arrow Connector 9">
            <a:extLst>
              <a:ext uri="{FF2B5EF4-FFF2-40B4-BE49-F238E27FC236}">
                <a16:creationId xmlns:a16="http://schemas.microsoft.com/office/drawing/2014/main" id="{6C9CC623-744A-3F48-B1AA-C88CDCF53F6E}"/>
              </a:ext>
            </a:extLst>
          </p:cNvPr>
          <p:cNvCxnSpPr>
            <a:cxnSpLocks noChangeShapeType="1"/>
            <a:stCxn id="7" idx="0"/>
          </p:cNvCxnSpPr>
          <p:nvPr/>
        </p:nvCxnSpPr>
        <p:spPr bwMode="auto">
          <a:xfrm rot="5400000" flipH="1" flipV="1">
            <a:off x="2446735" y="2443163"/>
            <a:ext cx="400050" cy="200025"/>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68966" name="Straight Arrow Connector 10">
            <a:extLst>
              <a:ext uri="{FF2B5EF4-FFF2-40B4-BE49-F238E27FC236}">
                <a16:creationId xmlns:a16="http://schemas.microsoft.com/office/drawing/2014/main" id="{DAEFE61A-5A9B-934E-A84E-F54D09BC02A4}"/>
              </a:ext>
            </a:extLst>
          </p:cNvPr>
          <p:cNvCxnSpPr>
            <a:cxnSpLocks noChangeShapeType="1"/>
            <a:stCxn id="7" idx="2"/>
          </p:cNvCxnSpPr>
          <p:nvPr/>
        </p:nvCxnSpPr>
        <p:spPr bwMode="auto">
          <a:xfrm rot="16200000" flipH="1">
            <a:off x="2532460" y="3614738"/>
            <a:ext cx="400050" cy="371475"/>
          </a:xfrm>
          <a:prstGeom prst="straightConnector1">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68967" name="Flowchart: Alternate Process 11">
            <a:extLst>
              <a:ext uri="{FF2B5EF4-FFF2-40B4-BE49-F238E27FC236}">
                <a16:creationId xmlns:a16="http://schemas.microsoft.com/office/drawing/2014/main" id="{4D920C33-F942-2946-BC1D-BA9A1B38A099}"/>
              </a:ext>
            </a:extLst>
          </p:cNvPr>
          <p:cNvSpPr>
            <a:spLocks noChangeArrowheads="1"/>
          </p:cNvSpPr>
          <p:nvPr/>
        </p:nvSpPr>
        <p:spPr bwMode="auto">
          <a:xfrm>
            <a:off x="4724401" y="2425304"/>
            <a:ext cx="3937397" cy="9144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a:solidFill>
                  <a:srgbClr val="000000"/>
                </a:solidFill>
                <a:latin typeface="Times New Roman" panose="02020603050405020304" pitchFamily="18" charset="0"/>
              </a:rPr>
              <a:t>- Lượng của SV mang tính khách quan,  thường xuyên biến đổi</a:t>
            </a:r>
          </a:p>
        </p:txBody>
      </p:sp>
      <p:sp>
        <p:nvSpPr>
          <p:cNvPr id="14" name="Rectangle 1">
            <a:extLst>
              <a:ext uri="{FF2B5EF4-FFF2-40B4-BE49-F238E27FC236}">
                <a16:creationId xmlns:a16="http://schemas.microsoft.com/office/drawing/2014/main" id="{402C6D39-7C8E-E94C-83C2-E73184C8FDE9}"/>
              </a:ext>
            </a:extLst>
          </p:cNvPr>
          <p:cNvSpPr>
            <a:spLocks noChangeArrowheads="1"/>
          </p:cNvSpPr>
          <p:nvPr/>
        </p:nvSpPr>
        <p:spPr bwMode="auto">
          <a:xfrm>
            <a:off x="1638300" y="64294"/>
            <a:ext cx="55887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ctr">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từ</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lượng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dẫn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đến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những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thay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đổi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về</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ngược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lại</a:t>
            </a:r>
            <a:endParaRPr lang="en-US" sz="2100" b="1" i="1" kern="0" dirty="0">
              <a:solidFill>
                <a:srgbClr val="FF0000"/>
              </a:solidFill>
              <a:latin typeface="Times New Roman" panose="02020603050405020304" pitchFamily="18" charset="0"/>
            </a:endParaRPr>
          </a:p>
        </p:txBody>
      </p:sp>
      <p:sp>
        <p:nvSpPr>
          <p:cNvPr id="168969" name="Text Box 2">
            <a:extLst>
              <a:ext uri="{FF2B5EF4-FFF2-40B4-BE49-F238E27FC236}">
                <a16:creationId xmlns:a16="http://schemas.microsoft.com/office/drawing/2014/main" id="{FA465C7C-3628-5844-965B-ACD474B1FEC2}"/>
              </a:ext>
            </a:extLst>
          </p:cNvPr>
          <p:cNvSpPr txBox="1">
            <a:spLocks noChangeArrowheads="1"/>
          </p:cNvSpPr>
          <p:nvPr/>
        </p:nvSpPr>
        <p:spPr bwMode="auto">
          <a:xfrm>
            <a:off x="205979" y="826294"/>
            <a:ext cx="42826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Khái niệm lượng của sự vật: </a:t>
            </a:r>
          </a:p>
        </p:txBody>
      </p:sp>
      <p:sp>
        <p:nvSpPr>
          <p:cNvPr id="168970" name="Text Box 2">
            <a:extLst>
              <a:ext uri="{FF2B5EF4-FFF2-40B4-BE49-F238E27FC236}">
                <a16:creationId xmlns:a16="http://schemas.microsoft.com/office/drawing/2014/main" id="{4400B814-50C3-B84B-8DEC-F922E5F2D50D}"/>
              </a:ext>
            </a:extLst>
          </p:cNvPr>
          <p:cNvSpPr txBox="1">
            <a:spLocks noChangeArrowheads="1"/>
          </p:cNvSpPr>
          <p:nvPr/>
        </p:nvSpPr>
        <p:spPr bwMode="auto">
          <a:xfrm>
            <a:off x="4488656" y="826294"/>
            <a:ext cx="4291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Đặc điểm của sự vật: </a:t>
            </a:r>
          </a:p>
        </p:txBody>
      </p:sp>
      <p:sp>
        <p:nvSpPr>
          <p:cNvPr id="168971" name="Flowchart: Alternate Process 16">
            <a:extLst>
              <a:ext uri="{FF2B5EF4-FFF2-40B4-BE49-F238E27FC236}">
                <a16:creationId xmlns:a16="http://schemas.microsoft.com/office/drawing/2014/main" id="{26A21656-0D30-084F-9C50-DB26CBD647AA}"/>
              </a:ext>
            </a:extLst>
          </p:cNvPr>
          <p:cNvSpPr>
            <a:spLocks noChangeArrowheads="1"/>
          </p:cNvSpPr>
          <p:nvPr/>
        </p:nvSpPr>
        <p:spPr bwMode="auto">
          <a:xfrm>
            <a:off x="4736307" y="2057400"/>
            <a:ext cx="3937397" cy="461963"/>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a:solidFill>
                  <a:srgbClr val="000000"/>
                </a:solidFill>
                <a:latin typeface="Times New Roman" panose="02020603050405020304" pitchFamily="18" charset="0"/>
              </a:rPr>
              <a:t>- SV, HT có nhiều lượng</a:t>
            </a:r>
          </a:p>
        </p:txBody>
      </p:sp>
      <p:cxnSp>
        <p:nvCxnSpPr>
          <p:cNvPr id="18" name="Straight Connector 17">
            <a:extLst>
              <a:ext uri="{FF2B5EF4-FFF2-40B4-BE49-F238E27FC236}">
                <a16:creationId xmlns:a16="http://schemas.microsoft.com/office/drawing/2014/main" id="{EBCF93E9-761A-7745-976F-288E22E6D18B}"/>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8973" name="Date Placeholder 1">
            <a:extLst>
              <a:ext uri="{FF2B5EF4-FFF2-40B4-BE49-F238E27FC236}">
                <a16:creationId xmlns:a16="http://schemas.microsoft.com/office/drawing/2014/main" id="{03B0A6F4-80F6-9F40-A93A-B5CFC81F94B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C928A41-BF8B-B249-AF6C-DBC18BCF6A5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8974" name="Footer Placeholder 2">
            <a:extLst>
              <a:ext uri="{FF2B5EF4-FFF2-40B4-BE49-F238E27FC236}">
                <a16:creationId xmlns:a16="http://schemas.microsoft.com/office/drawing/2014/main" id="{A5ABF6BC-124B-4949-83F8-E978ED5A340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8975" name="Slide Number Placeholder 3">
            <a:extLst>
              <a:ext uri="{FF2B5EF4-FFF2-40B4-BE49-F238E27FC236}">
                <a16:creationId xmlns:a16="http://schemas.microsoft.com/office/drawing/2014/main" id="{9FA20864-68DF-F943-8148-E76DE861197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79AACC7-0EC0-C545-9A3E-C9E7E9294C88}" type="slidenum">
              <a:rPr lang="en-US" altLang="vi-VN" smtClean="0">
                <a:solidFill>
                  <a:srgbClr val="1F5281"/>
                </a:solidFill>
                <a:latin typeface="Arial" panose="020B0604020202020204" pitchFamily="34" charset="0"/>
              </a:rPr>
              <a:pPr algn="ctr"/>
              <a:t>116</a:t>
            </a:fld>
            <a:endParaRPr lang="en-US" altLang="vi-VN">
              <a:solidFill>
                <a:srgbClr val="1F5281"/>
              </a:solidFill>
              <a:latin typeface="Arial" panose="020B0604020202020204" pitchFamily="34" charset="0"/>
            </a:endParaRPr>
          </a:p>
        </p:txBody>
      </p:sp>
      <p:sp>
        <p:nvSpPr>
          <p:cNvPr id="168976" name="Rectangle 4">
            <a:extLst>
              <a:ext uri="{FF2B5EF4-FFF2-40B4-BE49-F238E27FC236}">
                <a16:creationId xmlns:a16="http://schemas.microsoft.com/office/drawing/2014/main" id="{35D36B61-FAEF-6B40-BD7C-4B7EC3FC1BDE}"/>
              </a:ext>
            </a:extLst>
          </p:cNvPr>
          <p:cNvSpPr>
            <a:spLocks noChangeArrowheads="1"/>
          </p:cNvSpPr>
          <p:nvPr/>
        </p:nvSpPr>
        <p:spPr bwMode="auto">
          <a:xfrm>
            <a:off x="4724400" y="1328738"/>
            <a:ext cx="405526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ts val="225"/>
              </a:spcBef>
              <a:spcAft>
                <a:spcPts val="225"/>
              </a:spcAft>
            </a:pPr>
            <a:r>
              <a:rPr lang="en-US" altLang="vi-VN" sz="2100">
                <a:solidFill>
                  <a:srgbClr val="000000"/>
                </a:solidFill>
                <a:latin typeface="Times New Roman" panose="02020603050405020304" pitchFamily="18" charset="0"/>
              </a:rPr>
              <a:t>- Lượng còn được nhận biết bằng phương thức:</a:t>
            </a:r>
            <a:r>
              <a:rPr lang="vi-VN" altLang="vi-VN" sz="2100">
                <a:latin typeface="Times New Roman" panose="02020603050405020304" pitchFamily="18" charset="0"/>
              </a:rPr>
              <a:t> </a:t>
            </a:r>
            <a:r>
              <a:rPr lang="en-US" altLang="vi-VN" sz="2100">
                <a:solidFill>
                  <a:srgbClr val="000000"/>
                </a:solidFill>
                <a:latin typeface="Times New Roman" panose="02020603050405020304" pitchFamily="18" charset="0"/>
              </a:rPr>
              <a:t>Năng lực trừu tượng</a:t>
            </a:r>
            <a:endParaRPr lang="vi-VN" altLang="vi-VN" sz="2100">
              <a:latin typeface="Times New Roman" panose="02020603050405020304" pitchFamily="18" charset="0"/>
            </a:endParaRPr>
          </a:p>
        </p:txBody>
      </p:sp>
      <p:sp>
        <p:nvSpPr>
          <p:cNvPr id="168977" name="Flowchart: Alternate Process 11">
            <a:extLst>
              <a:ext uri="{FF2B5EF4-FFF2-40B4-BE49-F238E27FC236}">
                <a16:creationId xmlns:a16="http://schemas.microsoft.com/office/drawing/2014/main" id="{F4D59AFB-0EF5-DF4B-832F-36C317D7D4A9}"/>
              </a:ext>
            </a:extLst>
          </p:cNvPr>
          <p:cNvSpPr>
            <a:spLocks noChangeArrowheads="1"/>
          </p:cNvSpPr>
          <p:nvPr/>
        </p:nvSpPr>
        <p:spPr bwMode="auto">
          <a:xfrm>
            <a:off x="4736307" y="3367088"/>
            <a:ext cx="3937397" cy="9144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a:solidFill>
                  <a:srgbClr val="000000"/>
                </a:solidFill>
                <a:latin typeface="Times New Roman" panose="02020603050405020304" pitchFamily="18" charset="0"/>
              </a:rPr>
              <a:t>- Lượng gắn liền với SV</a:t>
            </a:r>
          </a:p>
        </p:txBody>
      </p:sp>
    </p:spTree>
    <p:extLst>
      <p:ext uri="{BB962C8B-B14F-4D97-AF65-F5344CB8AC3E}">
        <p14:creationId xmlns:p14="http://schemas.microsoft.com/office/powerpoint/2010/main" val="37227401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Box 7">
            <a:extLst>
              <a:ext uri="{FF2B5EF4-FFF2-40B4-BE49-F238E27FC236}">
                <a16:creationId xmlns:a16="http://schemas.microsoft.com/office/drawing/2014/main" id="{6A45CDE9-59ED-3A44-8D55-A6A179E5096A}"/>
              </a:ext>
            </a:extLst>
          </p:cNvPr>
          <p:cNvSpPr txBox="1">
            <a:spLocks noChangeArrowheads="1"/>
          </p:cNvSpPr>
          <p:nvPr/>
        </p:nvSpPr>
        <p:spPr bwMode="auto">
          <a:xfrm>
            <a:off x="1764507" y="182166"/>
            <a:ext cx="7046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rPr>
              <a:t>- Quan hệ biện chứng giữa chất và lượng của sự vật</a:t>
            </a:r>
          </a:p>
        </p:txBody>
      </p:sp>
      <p:sp>
        <p:nvSpPr>
          <p:cNvPr id="8" name="Text Box 15">
            <a:extLst>
              <a:ext uri="{FF2B5EF4-FFF2-40B4-BE49-F238E27FC236}">
                <a16:creationId xmlns:a16="http://schemas.microsoft.com/office/drawing/2014/main" id="{E978385E-BEE0-4444-A2F2-4F7336F713BD}"/>
              </a:ext>
            </a:extLst>
          </p:cNvPr>
          <p:cNvSpPr txBox="1">
            <a:spLocks noChangeArrowheads="1"/>
          </p:cNvSpPr>
          <p:nvPr/>
        </p:nvSpPr>
        <p:spPr bwMode="auto">
          <a:xfrm>
            <a:off x="917973" y="1825229"/>
            <a:ext cx="983456" cy="923330"/>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169987" name="Rectangle 16">
            <a:extLst>
              <a:ext uri="{FF2B5EF4-FFF2-40B4-BE49-F238E27FC236}">
                <a16:creationId xmlns:a16="http://schemas.microsoft.com/office/drawing/2014/main" id="{7B73E844-294B-ED40-8606-32A9EDB1A21C}"/>
              </a:ext>
            </a:extLst>
          </p:cNvPr>
          <p:cNvSpPr>
            <a:spLocks noChangeArrowheads="1"/>
          </p:cNvSpPr>
          <p:nvPr/>
        </p:nvSpPr>
        <p:spPr bwMode="auto">
          <a:xfrm>
            <a:off x="6256735" y="1866900"/>
            <a:ext cx="255389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Arial" panose="020B0604020202020204" pitchFamily="34" charset="0"/>
              <a:buNone/>
            </a:pPr>
            <a:r>
              <a:rPr lang="en-US" altLang="vi-VN" sz="2400" b="1">
                <a:solidFill>
                  <a:srgbClr val="FF0000"/>
                </a:solidFill>
                <a:latin typeface="Times New Roman" panose="02020603050405020304" pitchFamily="18" charset="0"/>
              </a:rPr>
              <a:t>Độ:</a:t>
            </a:r>
            <a:r>
              <a:rPr lang="en-US" altLang="vi-VN" sz="2400" b="1">
                <a:solidFill>
                  <a:srgbClr val="000000"/>
                </a:solidFill>
                <a:latin typeface="Times New Roman" panose="02020603050405020304" pitchFamily="18" charset="0"/>
              </a:rPr>
              <a:t> </a:t>
            </a:r>
            <a:r>
              <a:rPr lang="en-US" altLang="vi-VN" sz="2400" i="1">
                <a:solidFill>
                  <a:srgbClr val="000000"/>
                </a:solidFill>
                <a:latin typeface="Times New Roman" panose="02020603050405020304" pitchFamily="18" charset="0"/>
              </a:rPr>
              <a:t>là giới hạn mà ở đó có sự thay đổi về lượng nhưng chưa có sự thay đổi về chất.</a:t>
            </a:r>
          </a:p>
        </p:txBody>
      </p:sp>
      <p:grpSp>
        <p:nvGrpSpPr>
          <p:cNvPr id="169988" name="Group 6">
            <a:extLst>
              <a:ext uri="{FF2B5EF4-FFF2-40B4-BE49-F238E27FC236}">
                <a16:creationId xmlns:a16="http://schemas.microsoft.com/office/drawing/2014/main" id="{76ABC2F5-1BCC-5E4C-9BE9-89618D2CB1D9}"/>
              </a:ext>
            </a:extLst>
          </p:cNvPr>
          <p:cNvGrpSpPr>
            <a:grpSpLocks/>
          </p:cNvGrpSpPr>
          <p:nvPr/>
        </p:nvGrpSpPr>
        <p:grpSpPr bwMode="auto">
          <a:xfrm>
            <a:off x="1603772" y="1382316"/>
            <a:ext cx="4514850" cy="3318755"/>
            <a:chOff x="685800" y="2011362"/>
            <a:chExt cx="6400800" cy="4424640"/>
          </a:xfrm>
        </p:grpSpPr>
        <p:sp useBgFill="1">
          <p:nvSpPr>
            <p:cNvPr id="169993" name="Oval 6">
              <a:extLst>
                <a:ext uri="{FF2B5EF4-FFF2-40B4-BE49-F238E27FC236}">
                  <a16:creationId xmlns:a16="http://schemas.microsoft.com/office/drawing/2014/main" id="{6E22A17E-103D-9D4E-BF37-D2474B2532CC}"/>
                </a:ext>
              </a:extLst>
            </p:cNvPr>
            <p:cNvSpPr>
              <a:spLocks noChangeArrowheads="1"/>
            </p:cNvSpPr>
            <p:nvPr/>
          </p:nvSpPr>
          <p:spPr bwMode="auto">
            <a:xfrm>
              <a:off x="942975" y="2011362"/>
              <a:ext cx="4953000" cy="2667000"/>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69994" name="AutoShape 7">
              <a:extLst>
                <a:ext uri="{FF2B5EF4-FFF2-40B4-BE49-F238E27FC236}">
                  <a16:creationId xmlns:a16="http://schemas.microsoft.com/office/drawing/2014/main" id="{B2223D2F-1759-7241-A5AB-21DCAED24A34}"/>
                </a:ext>
              </a:extLst>
            </p:cNvPr>
            <p:cNvCxnSpPr>
              <a:cxnSpLocks noChangeShapeType="1"/>
              <a:stCxn id="169993" idx="2"/>
              <a:endCxn id="169993" idx="6"/>
            </p:cNvCxnSpPr>
            <p:nvPr/>
          </p:nvCxnSpPr>
          <p:spPr bwMode="auto">
            <a:xfrm>
              <a:off x="914400" y="3344862"/>
              <a:ext cx="5010150" cy="0"/>
            </a:xfrm>
            <a:prstGeom prst="straightConnector1">
              <a:avLst/>
            </a:prstGeom>
            <a:noFill/>
            <a:ln w="38100">
              <a:solidFill>
                <a:srgbClr val="008000"/>
              </a:solidFill>
              <a:prstDash val="sysDot"/>
              <a:round/>
              <a:headEnd type="triangle" w="lg" len="med"/>
              <a:tailEnd type="triangle" w="lg" len="med"/>
            </a:ln>
            <a:extLst>
              <a:ext uri="{909E8E84-426E-40DD-AFC4-6F175D3DCCD1}">
                <a14:hiddenFill xmlns:a14="http://schemas.microsoft.com/office/drawing/2010/main">
                  <a:noFill/>
                </a14:hiddenFill>
              </a:ext>
            </a:extLst>
          </p:spPr>
        </p:cxnSp>
        <p:cxnSp>
          <p:nvCxnSpPr>
            <p:cNvPr id="169995" name="AutoShape 8">
              <a:extLst>
                <a:ext uri="{FF2B5EF4-FFF2-40B4-BE49-F238E27FC236}">
                  <a16:creationId xmlns:a16="http://schemas.microsoft.com/office/drawing/2014/main" id="{3FB8900A-C191-E740-BCA4-2F903A8163C6}"/>
                </a:ext>
              </a:extLst>
            </p:cNvPr>
            <p:cNvCxnSpPr>
              <a:cxnSpLocks noChangeShapeType="1"/>
            </p:cNvCxnSpPr>
            <p:nvPr/>
          </p:nvCxnSpPr>
          <p:spPr bwMode="auto">
            <a:xfrm>
              <a:off x="914400" y="5249862"/>
              <a:ext cx="1524000" cy="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69996" name="AutoShape 9">
              <a:extLst>
                <a:ext uri="{FF2B5EF4-FFF2-40B4-BE49-F238E27FC236}">
                  <a16:creationId xmlns:a16="http://schemas.microsoft.com/office/drawing/2014/main" id="{DB1E4CC1-FD2D-9B49-8EC3-6260B148C004}"/>
                </a:ext>
              </a:extLst>
            </p:cNvPr>
            <p:cNvCxnSpPr>
              <a:cxnSpLocks noChangeShapeType="1"/>
            </p:cNvCxnSpPr>
            <p:nvPr/>
          </p:nvCxnSpPr>
          <p:spPr bwMode="auto">
            <a:xfrm>
              <a:off x="4495800" y="5173662"/>
              <a:ext cx="1447800" cy="1588"/>
            </a:xfrm>
            <a:prstGeom prst="straightConnector1">
              <a:avLst/>
            </a:prstGeom>
            <a:noFill/>
            <a:ln w="38100">
              <a:solidFill>
                <a:srgbClr val="008000"/>
              </a:solidFill>
              <a:prstDash val="sysDot"/>
              <a:round/>
              <a:headEnd type="none" w="lg" len="med"/>
              <a:tailEnd type="triangle" w="lg" len="med"/>
            </a:ln>
            <a:extLst>
              <a:ext uri="{909E8E84-426E-40DD-AFC4-6F175D3DCCD1}">
                <a14:hiddenFill xmlns:a14="http://schemas.microsoft.com/office/drawing/2010/main">
                  <a:noFill/>
                </a14:hiddenFill>
              </a:ext>
            </a:extLst>
          </p:spPr>
        </p:cxnSp>
        <p:cxnSp>
          <p:nvCxnSpPr>
            <p:cNvPr id="169997" name="AutoShape 10">
              <a:extLst>
                <a:ext uri="{FF2B5EF4-FFF2-40B4-BE49-F238E27FC236}">
                  <a16:creationId xmlns:a16="http://schemas.microsoft.com/office/drawing/2014/main" id="{8331F312-D7EA-3145-8810-FFBC567173CD}"/>
                </a:ext>
              </a:extLst>
            </p:cNvPr>
            <p:cNvCxnSpPr>
              <a:cxnSpLocks noChangeShapeType="1"/>
            </p:cNvCxnSpPr>
            <p:nvPr/>
          </p:nvCxnSpPr>
          <p:spPr bwMode="auto">
            <a:xfrm flipV="1">
              <a:off x="914400" y="3192462"/>
              <a:ext cx="1588" cy="198120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69998" name="AutoShape 11">
              <a:extLst>
                <a:ext uri="{FF2B5EF4-FFF2-40B4-BE49-F238E27FC236}">
                  <a16:creationId xmlns:a16="http://schemas.microsoft.com/office/drawing/2014/main" id="{15A71BC5-C33D-9843-866D-676A19F7899B}"/>
                </a:ext>
              </a:extLst>
            </p:cNvPr>
            <p:cNvCxnSpPr>
              <a:cxnSpLocks noChangeShapeType="1"/>
            </p:cNvCxnSpPr>
            <p:nvPr/>
          </p:nvCxnSpPr>
          <p:spPr bwMode="auto">
            <a:xfrm flipH="1" flipV="1">
              <a:off x="5924550" y="3268662"/>
              <a:ext cx="19050" cy="182880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sp>
          <p:nvSpPr>
            <p:cNvPr id="17" name="Text Box 12">
              <a:extLst>
                <a:ext uri="{FF2B5EF4-FFF2-40B4-BE49-F238E27FC236}">
                  <a16:creationId xmlns:a16="http://schemas.microsoft.com/office/drawing/2014/main" id="{089B9031-A450-7E43-A3A2-DF6AB0C58F1B}"/>
                </a:ext>
              </a:extLst>
            </p:cNvPr>
            <p:cNvSpPr txBox="1">
              <a:spLocks noChangeArrowheads="1"/>
            </p:cNvSpPr>
            <p:nvPr/>
          </p:nvSpPr>
          <p:spPr bwMode="auto">
            <a:xfrm>
              <a:off x="2134082" y="4732111"/>
              <a:ext cx="2530274" cy="861703"/>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Khoảng giới hạn của sự vật</a:t>
              </a:r>
            </a:p>
          </p:txBody>
        </p:sp>
        <p:sp>
          <p:nvSpPr>
            <p:cNvPr id="18" name="Text Box 13">
              <a:extLst>
                <a:ext uri="{FF2B5EF4-FFF2-40B4-BE49-F238E27FC236}">
                  <a16:creationId xmlns:a16="http://schemas.microsoft.com/office/drawing/2014/main" id="{E395D40C-5A5A-2F4B-894D-DB28841264C9}"/>
                </a:ext>
              </a:extLst>
            </p:cNvPr>
            <p:cNvSpPr txBox="1">
              <a:spLocks noChangeArrowheads="1"/>
            </p:cNvSpPr>
            <p:nvPr/>
          </p:nvSpPr>
          <p:spPr bwMode="auto">
            <a:xfrm>
              <a:off x="2819400" y="2506621"/>
              <a:ext cx="1311555" cy="861703"/>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Sự vật A</a:t>
              </a:r>
            </a:p>
          </p:txBody>
        </p:sp>
        <p:sp>
          <p:nvSpPr>
            <p:cNvPr id="19" name="Text Box 14">
              <a:extLst>
                <a:ext uri="{FF2B5EF4-FFF2-40B4-BE49-F238E27FC236}">
                  <a16:creationId xmlns:a16="http://schemas.microsoft.com/office/drawing/2014/main" id="{61728EE5-E95B-2D4B-A72C-BAE4224034FF}"/>
                </a:ext>
              </a:extLst>
            </p:cNvPr>
            <p:cNvSpPr txBox="1">
              <a:spLocks noChangeArrowheads="1"/>
            </p:cNvSpPr>
            <p:nvPr/>
          </p:nvSpPr>
          <p:spPr bwMode="auto">
            <a:xfrm>
              <a:off x="5775043" y="2811396"/>
              <a:ext cx="1311557" cy="861703"/>
            </a:xfrm>
            <a:prstGeom prst="rect">
              <a:avLst/>
            </a:prstGeom>
            <a:no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170002" name="Rectangle 1">
              <a:extLst>
                <a:ext uri="{FF2B5EF4-FFF2-40B4-BE49-F238E27FC236}">
                  <a16:creationId xmlns:a16="http://schemas.microsoft.com/office/drawing/2014/main" id="{F81C9C6F-0842-7545-A301-BC0BA217B60E}"/>
                </a:ext>
              </a:extLst>
            </p:cNvPr>
            <p:cNvSpPr>
              <a:spLocks noChangeArrowheads="1"/>
            </p:cNvSpPr>
            <p:nvPr/>
          </p:nvSpPr>
          <p:spPr bwMode="auto">
            <a:xfrm>
              <a:off x="685800" y="5943600"/>
              <a:ext cx="5590572" cy="49240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thống nhất giữa chất và lượng</a:t>
              </a:r>
              <a:endParaRPr lang="en-US" alt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cxnSp>
        <p:nvCxnSpPr>
          <p:cNvPr id="21" name="Straight Connector 20">
            <a:extLst>
              <a:ext uri="{FF2B5EF4-FFF2-40B4-BE49-F238E27FC236}">
                <a16:creationId xmlns:a16="http://schemas.microsoft.com/office/drawing/2014/main" id="{252ACAE0-0D4F-6D43-977A-5BE5D060F2A9}"/>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69990" name="Date Placeholder 1">
            <a:extLst>
              <a:ext uri="{FF2B5EF4-FFF2-40B4-BE49-F238E27FC236}">
                <a16:creationId xmlns:a16="http://schemas.microsoft.com/office/drawing/2014/main" id="{D3422C58-4721-4143-9C95-023D677DBD0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933A45C-4654-8F45-B097-14100A2C85C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69991" name="Footer Placeholder 2">
            <a:extLst>
              <a:ext uri="{FF2B5EF4-FFF2-40B4-BE49-F238E27FC236}">
                <a16:creationId xmlns:a16="http://schemas.microsoft.com/office/drawing/2014/main" id="{AF072437-D633-EF4F-B6D2-20DAB45A5B50}"/>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69992" name="Slide Number Placeholder 3">
            <a:extLst>
              <a:ext uri="{FF2B5EF4-FFF2-40B4-BE49-F238E27FC236}">
                <a16:creationId xmlns:a16="http://schemas.microsoft.com/office/drawing/2014/main" id="{AAAD76F1-5FDB-C345-A051-28B81BF616D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DF6DAA5-FB16-A046-AB0E-69A1F4EC8149}" type="slidenum">
              <a:rPr lang="en-US" altLang="vi-VN" smtClean="0">
                <a:solidFill>
                  <a:srgbClr val="1F5281"/>
                </a:solidFill>
                <a:latin typeface="Arial" panose="020B0604020202020204" pitchFamily="34" charset="0"/>
              </a:rPr>
              <a:pPr algn="ctr"/>
              <a:t>117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98207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extBox 7">
            <a:extLst>
              <a:ext uri="{FF2B5EF4-FFF2-40B4-BE49-F238E27FC236}">
                <a16:creationId xmlns:a16="http://schemas.microsoft.com/office/drawing/2014/main" id="{318D6F2B-D0BA-114D-938D-D15480CC1F44}"/>
              </a:ext>
            </a:extLst>
          </p:cNvPr>
          <p:cNvSpPr txBox="1">
            <a:spLocks noChangeArrowheads="1"/>
          </p:cNvSpPr>
          <p:nvPr/>
        </p:nvSpPr>
        <p:spPr bwMode="auto">
          <a:xfrm>
            <a:off x="1764507" y="182166"/>
            <a:ext cx="7046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rPr>
              <a:t>- Quan hệ biện chứng giữa chất và lượng của sự vật</a:t>
            </a:r>
          </a:p>
        </p:txBody>
      </p:sp>
      <p:sp>
        <p:nvSpPr>
          <p:cNvPr id="169987" name="Rectangle 16">
            <a:extLst>
              <a:ext uri="{FF2B5EF4-FFF2-40B4-BE49-F238E27FC236}">
                <a16:creationId xmlns:a16="http://schemas.microsoft.com/office/drawing/2014/main" id="{8AAE7DFF-CF36-D142-8C8C-70FC36EC4EFF}"/>
              </a:ext>
            </a:extLst>
          </p:cNvPr>
          <p:cNvSpPr>
            <a:spLocks noChangeArrowheads="1"/>
          </p:cNvSpPr>
          <p:nvPr/>
        </p:nvSpPr>
        <p:spPr bwMode="auto">
          <a:xfrm>
            <a:off x="446485" y="1314450"/>
            <a:ext cx="83641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algn="just">
              <a:spcBef>
                <a:spcPct val="50000"/>
              </a:spcBef>
              <a:buFontTx/>
              <a:buChar char="-"/>
              <a:defRPr/>
            </a:pPr>
            <a:r>
              <a:rPr lang="en-US" altLang="vi-VN" sz="2400" b="1" dirty="0" err="1">
                <a:solidFill>
                  <a:srgbClr val="FF0000"/>
                </a:solidFill>
                <a:latin typeface="Times New Roman" panose="02020603050405020304" pitchFamily="18" charset="0"/>
              </a:rPr>
              <a:t>Sự</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phân</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biệt</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giữa</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chất</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và</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lượng</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chỉ</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mang</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tính</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tương</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đối</a:t>
            </a:r>
            <a:endParaRPr lang="en-US" altLang="vi-VN" sz="2400" b="1" dirty="0">
              <a:solidFill>
                <a:srgbClr val="FF0000"/>
              </a:solidFill>
              <a:latin typeface="Times New Roman" panose="02020603050405020304" pitchFamily="18" charset="0"/>
            </a:endParaRPr>
          </a:p>
          <a:p>
            <a:pPr marL="342900" indent="-342900" algn="just">
              <a:spcBef>
                <a:spcPct val="50000"/>
              </a:spcBef>
              <a:buFontTx/>
              <a:buChar char="-"/>
              <a:defRPr/>
            </a:pPr>
            <a:r>
              <a:rPr lang="en-US" altLang="vi-VN" sz="2400" b="1" dirty="0" err="1">
                <a:solidFill>
                  <a:srgbClr val="FF0000"/>
                </a:solidFill>
                <a:latin typeface="Times New Roman" panose="02020603050405020304" pitchFamily="18" charset="0"/>
              </a:rPr>
              <a:t>Từ</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sự</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thay</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đổi</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về</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lượng</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dẫn</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đến</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sự</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thay</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đổi</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về</a:t>
            </a:r>
            <a:r>
              <a:rPr lang="en-US" altLang="vi-VN" sz="2400" b="1" dirty="0">
                <a:solidFill>
                  <a:srgbClr val="FF0000"/>
                </a:solidFill>
                <a:latin typeface="Times New Roman" panose="02020603050405020304" pitchFamily="18" charset="0"/>
              </a:rPr>
              <a:t> </a:t>
            </a:r>
            <a:r>
              <a:rPr lang="en-US" altLang="vi-VN" sz="2400" b="1" dirty="0" err="1">
                <a:solidFill>
                  <a:srgbClr val="FF0000"/>
                </a:solidFill>
                <a:latin typeface="Times New Roman" panose="02020603050405020304" pitchFamily="18" charset="0"/>
              </a:rPr>
              <a:t>chất</a:t>
            </a:r>
            <a:endParaRPr lang="en-US" altLang="vi-VN" sz="2400" b="1" dirty="0">
              <a:solidFill>
                <a:srgbClr val="FF0000"/>
              </a:solidFill>
              <a:latin typeface="Times New Roman" panose="02020603050405020304" pitchFamily="18" charset="0"/>
            </a:endParaRPr>
          </a:p>
          <a:p>
            <a:pPr algn="ctr">
              <a:spcBef>
                <a:spcPct val="50000"/>
              </a:spcBef>
              <a:buFont typeface="Arial" panose="020B0604020202020204" pitchFamily="34" charset="0"/>
              <a:buNone/>
              <a:defRPr/>
            </a:pP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Chất</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muốn</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thay</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đổi</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thì</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trước</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hết</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lượng</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thay</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đổi</a:t>
            </a:r>
            <a:endParaRPr lang="en-US" altLang="vi-VN" sz="2400" b="1" dirty="0">
              <a:latin typeface="Times New Roman" panose="02020603050405020304" pitchFamily="18" charset="0"/>
            </a:endParaRPr>
          </a:p>
          <a:p>
            <a:pPr algn="ctr">
              <a:spcBef>
                <a:spcPct val="50000"/>
              </a:spcBef>
              <a:buFont typeface="Arial" panose="020B0604020202020204" pitchFamily="34" charset="0"/>
              <a:buNone/>
              <a:defRPr/>
            </a:pP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Khoảng</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giới</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hạn</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mà</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ở</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đó</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lượng</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đổi</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nhưng</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chất</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chưa</a:t>
            </a:r>
            <a:r>
              <a:rPr lang="en-US" altLang="vi-VN" sz="2400" b="1" dirty="0">
                <a:latin typeface="Times New Roman" panose="02020603050405020304" pitchFamily="18" charset="0"/>
              </a:rPr>
              <a:t> </a:t>
            </a:r>
            <a:r>
              <a:rPr lang="en-US" altLang="vi-VN" sz="2400" b="1" dirty="0" err="1">
                <a:latin typeface="Times New Roman" panose="02020603050405020304" pitchFamily="18" charset="0"/>
              </a:rPr>
              <a:t>đổi</a:t>
            </a:r>
            <a:r>
              <a:rPr lang="en-US" altLang="vi-VN" sz="2400" b="1" dirty="0">
                <a:latin typeface="Times New Roman" panose="02020603050405020304" pitchFamily="18" charset="0"/>
              </a:rPr>
              <a:t>: </a:t>
            </a:r>
            <a:r>
              <a:rPr lang="en-US" altLang="vi-VN" sz="2400" b="1" dirty="0">
                <a:solidFill>
                  <a:srgbClr val="FF0000"/>
                </a:solidFill>
                <a:latin typeface="Times New Roman" panose="02020603050405020304" pitchFamily="18" charset="0"/>
              </a:rPr>
              <a:t>“ĐỘ”</a:t>
            </a:r>
          </a:p>
          <a:p>
            <a:pPr algn="ctr">
              <a:spcBef>
                <a:spcPct val="50000"/>
              </a:spcBef>
              <a:buFont typeface="Arial" panose="020B0604020202020204" pitchFamily="34" charset="0"/>
              <a:buNone/>
              <a:defRPr/>
            </a:pPr>
            <a:r>
              <a:rPr lang="en-US" altLang="vi-VN" sz="2400" b="1" dirty="0">
                <a:solidFill>
                  <a:srgbClr val="FF0000"/>
                </a:solidFill>
                <a:latin typeface="Times New Roman" panose="02020603050405020304" pitchFamily="18" charset="0"/>
              </a:rPr>
              <a:t>+ ĐIỂM NÚT</a:t>
            </a:r>
          </a:p>
          <a:p>
            <a:pPr algn="ctr">
              <a:spcBef>
                <a:spcPct val="50000"/>
              </a:spcBef>
              <a:buFont typeface="Arial" panose="020B0604020202020204" pitchFamily="34" charset="0"/>
              <a:buNone/>
              <a:defRPr/>
            </a:pPr>
            <a:endParaRPr lang="en-US" altLang="vi-VN" sz="2400" b="1" dirty="0">
              <a:solidFill>
                <a:srgbClr val="FF0000"/>
              </a:solidFill>
              <a:latin typeface="Times New Roman" panose="02020603050405020304" pitchFamily="18" charset="0"/>
            </a:endParaRPr>
          </a:p>
          <a:p>
            <a:pPr algn="ctr">
              <a:spcBef>
                <a:spcPct val="50000"/>
              </a:spcBef>
              <a:buFont typeface="Arial" panose="020B0604020202020204" pitchFamily="34" charset="0"/>
              <a:buNone/>
              <a:defRPr/>
            </a:pPr>
            <a:endParaRPr lang="en-US" altLang="vi-VN" sz="2400" dirty="0">
              <a:solidFill>
                <a:srgbClr val="FF0000"/>
              </a:solidFill>
              <a:latin typeface="Times New Roman" panose="02020603050405020304" pitchFamily="18" charset="0"/>
            </a:endParaRPr>
          </a:p>
        </p:txBody>
      </p:sp>
      <p:cxnSp>
        <p:nvCxnSpPr>
          <p:cNvPr id="21" name="Straight Connector 20">
            <a:extLst>
              <a:ext uri="{FF2B5EF4-FFF2-40B4-BE49-F238E27FC236}">
                <a16:creationId xmlns:a16="http://schemas.microsoft.com/office/drawing/2014/main" id="{252ACAE0-0D4F-6D43-977A-5BE5D060F2A9}"/>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1012" name="Date Placeholder 1">
            <a:extLst>
              <a:ext uri="{FF2B5EF4-FFF2-40B4-BE49-F238E27FC236}">
                <a16:creationId xmlns:a16="http://schemas.microsoft.com/office/drawing/2014/main" id="{5C10D928-68E0-7643-87AF-222B2A4215F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C0566D3-4786-E64D-8264-0340B1F6CAE8}"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1013" name="Footer Placeholder 2">
            <a:extLst>
              <a:ext uri="{FF2B5EF4-FFF2-40B4-BE49-F238E27FC236}">
                <a16:creationId xmlns:a16="http://schemas.microsoft.com/office/drawing/2014/main" id="{D590FB0A-7103-9748-9842-9D1E1E27A2B9}"/>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1014" name="Slide Number Placeholder 3">
            <a:extLst>
              <a:ext uri="{FF2B5EF4-FFF2-40B4-BE49-F238E27FC236}">
                <a16:creationId xmlns:a16="http://schemas.microsoft.com/office/drawing/2014/main" id="{4D6D3512-E7A0-7241-9AF5-CEAC9D96A72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A2C2F9E-AE6C-BE48-A291-B2C706CD9ACC}" type="slidenum">
              <a:rPr lang="en-US" altLang="vi-VN" smtClean="0">
                <a:solidFill>
                  <a:srgbClr val="1F5281"/>
                </a:solidFill>
                <a:latin typeface="Arial" panose="020B0604020202020204" pitchFamily="34" charset="0"/>
              </a:rPr>
              <a:pPr algn="ctr"/>
              <a:t>118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597982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a:extLst>
              <a:ext uri="{FF2B5EF4-FFF2-40B4-BE49-F238E27FC236}">
                <a16:creationId xmlns:a16="http://schemas.microsoft.com/office/drawing/2014/main" id="{12F1B253-A6D1-C240-8429-43A69C86116F}"/>
              </a:ext>
            </a:extLst>
          </p:cNvPr>
          <p:cNvSpPr>
            <a:spLocks noGrp="1"/>
          </p:cNvSpPr>
          <p:nvPr>
            <p:ph type="title"/>
          </p:nvPr>
        </p:nvSpPr>
        <p:spPr/>
        <p:txBody>
          <a:bodyPr/>
          <a:lstStyle/>
          <a:p>
            <a:endParaRPr lang="vi-VN" altLang="vi-VN"/>
          </a:p>
        </p:txBody>
      </p:sp>
      <p:sp>
        <p:nvSpPr>
          <p:cNvPr id="172034" name="Content Placeholder 2">
            <a:extLst>
              <a:ext uri="{FF2B5EF4-FFF2-40B4-BE49-F238E27FC236}">
                <a16:creationId xmlns:a16="http://schemas.microsoft.com/office/drawing/2014/main" id="{A698941A-6D9A-8F41-9980-0773EC1BFF3B}"/>
              </a:ext>
            </a:extLst>
          </p:cNvPr>
          <p:cNvSpPr>
            <a:spLocks noGrp="1"/>
          </p:cNvSpPr>
          <p:nvPr>
            <p:ph idx="1"/>
          </p:nvPr>
        </p:nvSpPr>
        <p:spPr/>
        <p:txBody>
          <a:bodyPr/>
          <a:lstStyle/>
          <a:p>
            <a:pPr marL="0" indent="0">
              <a:buNone/>
            </a:pPr>
            <a:r>
              <a:rPr lang="vi-VN" altLang="vi-VN"/>
              <a:t>+ </a:t>
            </a:r>
            <a:r>
              <a:rPr lang="vi-VN" altLang="vi-VN">
                <a:solidFill>
                  <a:srgbClr val="FF0000"/>
                </a:solidFill>
              </a:rPr>
              <a:t>LƯỢNG</a:t>
            </a:r>
            <a:r>
              <a:rPr lang="vi-VN" altLang="vi-VN"/>
              <a:t> biến đổi đến </a:t>
            </a:r>
            <a:r>
              <a:rPr lang="vi-VN" altLang="vi-VN">
                <a:solidFill>
                  <a:srgbClr val="FF0000"/>
                </a:solidFill>
              </a:rPr>
              <a:t>ĐIỂM NÚT</a:t>
            </a:r>
            <a:r>
              <a:rPr lang="vi-VN" altLang="vi-VN"/>
              <a:t> sinh ra </a:t>
            </a:r>
            <a:r>
              <a:rPr lang="vi-VN" altLang="vi-VN">
                <a:solidFill>
                  <a:srgbClr val="FF0000"/>
                </a:solidFill>
              </a:rPr>
              <a:t>BƯỚC NHẢY thì CHẤT CŨ mất đi, CHẤT MỚI ra đời -&gt; SVHT cũ mất đi, SVHT mới ra đời…</a:t>
            </a:r>
          </a:p>
        </p:txBody>
      </p:sp>
      <p:sp>
        <p:nvSpPr>
          <p:cNvPr id="172035" name="Date Placeholder 3">
            <a:extLst>
              <a:ext uri="{FF2B5EF4-FFF2-40B4-BE49-F238E27FC236}">
                <a16:creationId xmlns:a16="http://schemas.microsoft.com/office/drawing/2014/main" id="{2F9F1CC1-1387-C541-A110-7E7E88AA8AF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4C86BFE-0038-E544-86F4-D3ED096EE126}" type="datetime1">
              <a:rPr lang="vi-VN" altLang="vi-VN" smtClean="0">
                <a:solidFill>
                  <a:srgbClr val="898989"/>
                </a:solidFill>
                <a:latin typeface="Arial" panose="020B0604020202020204" pitchFamily="34" charset="0"/>
              </a:rPr>
              <a:pPr/>
              <a:t>11/03/2022</a:t>
            </a:fld>
            <a:endParaRPr lang="en-US" altLang="vi-VN">
              <a:solidFill>
                <a:srgbClr val="898989"/>
              </a:solidFill>
              <a:latin typeface="Arial" panose="020B0604020202020204" pitchFamily="34" charset="0"/>
            </a:endParaRPr>
          </a:p>
        </p:txBody>
      </p:sp>
      <p:sp>
        <p:nvSpPr>
          <p:cNvPr id="172036" name="Footer Placeholder 4">
            <a:extLst>
              <a:ext uri="{FF2B5EF4-FFF2-40B4-BE49-F238E27FC236}">
                <a16:creationId xmlns:a16="http://schemas.microsoft.com/office/drawing/2014/main" id="{B1826503-5B24-A94F-B9DB-F1F8135D19B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72037" name="Slide Number Placeholder 5">
            <a:extLst>
              <a:ext uri="{FF2B5EF4-FFF2-40B4-BE49-F238E27FC236}">
                <a16:creationId xmlns:a16="http://schemas.microsoft.com/office/drawing/2014/main" id="{7167EFA3-E848-D840-9338-B3489A07C1D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BBCB283-DA4C-0449-B3D6-A6204056C33F}" type="slidenum">
              <a:rPr lang="en-US" altLang="en-US" smtClean="0">
                <a:solidFill>
                  <a:srgbClr val="898989"/>
                </a:solidFill>
                <a:latin typeface="Arial" panose="020B0604020202020204" pitchFamily="34" charset="0"/>
              </a:rPr>
              <a:pPr/>
              <a:t>119</a:t>
            </a:fld>
            <a:endParaRPr lang="en-US" altLang="en-US">
              <a:solidFill>
                <a:srgbClr val="898989"/>
              </a:solidFill>
              <a:latin typeface="Arial" panose="020B0604020202020204" pitchFamily="34" charset="0"/>
            </a:endParaRPr>
          </a:p>
        </p:txBody>
      </p:sp>
    </p:spTree>
    <p:extLst>
      <p:ext uri="{BB962C8B-B14F-4D97-AF65-F5344CB8AC3E}">
        <p14:creationId xmlns:p14="http://schemas.microsoft.com/office/powerpoint/2010/main" val="173653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85C3ACBE-8D68-174B-87C5-73ED0E6556AB}"/>
              </a:ext>
            </a:extLst>
          </p:cNvPr>
          <p:cNvSpPr>
            <a:spLocks noGrp="1"/>
          </p:cNvSpPr>
          <p:nvPr>
            <p:ph type="title"/>
          </p:nvPr>
        </p:nvSpPr>
        <p:spPr>
          <a:xfrm>
            <a:off x="1526382" y="285750"/>
            <a:ext cx="6575822" cy="429816"/>
          </a:xfrm>
        </p:spPr>
        <p:txBody>
          <a:bodyPr/>
          <a:lstStyle/>
          <a:p>
            <a:r>
              <a:rPr lang="en-US" altLang="vi-VN" sz="2400" b="1">
                <a:solidFill>
                  <a:srgbClr val="008000"/>
                </a:solidFill>
                <a:latin typeface="Times New Roman" panose="02020603050405020304" pitchFamily="18" charset="0"/>
                <a:ea typeface="ＭＳ Ｐゴシック" panose="020B0600070205080204" pitchFamily="34" charset="-128"/>
                <a:cs typeface="Times New Roman" panose="02020603050405020304" pitchFamily="18" charset="0"/>
              </a:rPr>
              <a:t>Âm + Dương  = Thế giới (SV,HT)</a:t>
            </a:r>
          </a:p>
        </p:txBody>
      </p:sp>
      <p:pic>
        <p:nvPicPr>
          <p:cNvPr id="67586" name="Content Placeholder 3">
            <a:extLst>
              <a:ext uri="{FF2B5EF4-FFF2-40B4-BE49-F238E27FC236}">
                <a16:creationId xmlns:a16="http://schemas.microsoft.com/office/drawing/2014/main" id="{8D5BB657-BAA0-1E43-8AAB-17E5AB3371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4050" t="27983" r="8435" b="22362"/>
          <a:stretch>
            <a:fillRect/>
          </a:stretch>
        </p:blipFill>
        <p:spPr>
          <a:xfrm>
            <a:off x="639366" y="1254238"/>
            <a:ext cx="3902869" cy="3146312"/>
          </a:xfrm>
          <a:prstGeom prst="ellipse">
            <a:avLst/>
          </a:prstGeom>
          <a:effectLst>
            <a:softEdge rad="112500"/>
          </a:effectLst>
        </p:spPr>
      </p:pic>
      <p:sp>
        <p:nvSpPr>
          <p:cNvPr id="50179" name="TextBox 4">
            <a:extLst>
              <a:ext uri="{FF2B5EF4-FFF2-40B4-BE49-F238E27FC236}">
                <a16:creationId xmlns:a16="http://schemas.microsoft.com/office/drawing/2014/main" id="{1E454BE8-11E2-8241-9F2F-157AB0A898A4}"/>
              </a:ext>
            </a:extLst>
          </p:cNvPr>
          <p:cNvSpPr txBox="1">
            <a:spLocks noChangeArrowheads="1"/>
          </p:cNvSpPr>
          <p:nvPr/>
        </p:nvSpPr>
        <p:spPr bwMode="auto">
          <a:xfrm>
            <a:off x="2897981" y="1815703"/>
            <a:ext cx="33855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1350">
                <a:latin typeface="VNI-Times" pitchFamily="2" charset="0"/>
              </a:rPr>
              <a:t>    </a:t>
            </a:r>
          </a:p>
        </p:txBody>
      </p:sp>
      <p:sp>
        <p:nvSpPr>
          <p:cNvPr id="50180" name="Rectangle 5">
            <a:extLst>
              <a:ext uri="{FF2B5EF4-FFF2-40B4-BE49-F238E27FC236}">
                <a16:creationId xmlns:a16="http://schemas.microsoft.com/office/drawing/2014/main" id="{F59652A8-304B-584A-8A62-A9770EC2D9C2}"/>
              </a:ext>
            </a:extLst>
          </p:cNvPr>
          <p:cNvSpPr>
            <a:spLocks noChangeArrowheads="1"/>
          </p:cNvSpPr>
          <p:nvPr/>
        </p:nvSpPr>
        <p:spPr bwMode="auto">
          <a:xfrm>
            <a:off x="4906566" y="1722835"/>
            <a:ext cx="3771900" cy="170816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008000"/>
                </a:solidFill>
                <a:latin typeface="VNI-Times" pitchFamily="2" charset="0"/>
              </a:rPr>
              <a:t>Âm</a:t>
            </a:r>
            <a:r>
              <a:rPr lang="en-US" altLang="vi-VN" sz="2100">
                <a:solidFill>
                  <a:srgbClr val="008000"/>
                </a:solidFill>
                <a:latin typeface="VNI-Times" pitchFamily="2" charset="0"/>
              </a:rPr>
              <a:t> </a:t>
            </a:r>
            <a:r>
              <a:rPr lang="en-US" altLang="vi-VN" sz="2100">
                <a:latin typeface="VNI-Times" pitchFamily="2" charset="0"/>
              </a:rPr>
              <a:t>và </a:t>
            </a:r>
            <a:r>
              <a:rPr lang="en-US" altLang="vi-VN" sz="2100" b="1">
                <a:solidFill>
                  <a:srgbClr val="008000"/>
                </a:solidFill>
                <a:latin typeface="VNI-Times" pitchFamily="2" charset="0"/>
              </a:rPr>
              <a:t>Dương</a:t>
            </a:r>
            <a:r>
              <a:rPr lang="en-US" altLang="vi-VN" sz="2100">
                <a:latin typeface="VNI-Times" pitchFamily="2" charset="0"/>
              </a:rPr>
              <a:t>: đối lập nhau, nhưng lại liên hệ tác động lẫn nhau, thống nhất với nhau tạo nên sự vận động phát triển của sự vật </a:t>
            </a:r>
          </a:p>
        </p:txBody>
      </p:sp>
      <p:sp>
        <p:nvSpPr>
          <p:cNvPr id="50181" name="Date Placeholder 1">
            <a:extLst>
              <a:ext uri="{FF2B5EF4-FFF2-40B4-BE49-F238E27FC236}">
                <a16:creationId xmlns:a16="http://schemas.microsoft.com/office/drawing/2014/main" id="{64BFAAEE-18DA-1B4D-869A-D013CC4A033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8311EF9-3AD6-204D-A854-D26FEFDCEC97}"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0182" name="Footer Placeholder 2">
            <a:extLst>
              <a:ext uri="{FF2B5EF4-FFF2-40B4-BE49-F238E27FC236}">
                <a16:creationId xmlns:a16="http://schemas.microsoft.com/office/drawing/2014/main" id="{A90E0AAE-45B9-964D-845E-9DEA6DC48A3F}"/>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0183" name="Slide Number Placeholder 3">
            <a:extLst>
              <a:ext uri="{FF2B5EF4-FFF2-40B4-BE49-F238E27FC236}">
                <a16:creationId xmlns:a16="http://schemas.microsoft.com/office/drawing/2014/main" id="{FFF358FC-3177-744C-87C1-DDCB983B672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EBA43B7-5B33-BE4C-9D8D-AF183EAE4D6A}" type="slidenum">
              <a:rPr lang="en-US" altLang="vi-VN" smtClean="0">
                <a:solidFill>
                  <a:srgbClr val="1F5281"/>
                </a:solidFill>
                <a:latin typeface="Arial" panose="020B0604020202020204" pitchFamily="34" charset="0"/>
              </a:rPr>
              <a:pPr algn="ctr"/>
              <a:t>12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06458302"/>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3">
            <a:extLst>
              <a:ext uri="{FF2B5EF4-FFF2-40B4-BE49-F238E27FC236}">
                <a16:creationId xmlns:a16="http://schemas.microsoft.com/office/drawing/2014/main" id="{99B3DC48-B9B2-AD49-B704-D7E50800AF0E}"/>
              </a:ext>
            </a:extLst>
          </p:cNvPr>
          <p:cNvSpPr>
            <a:spLocks noChangeArrowheads="1"/>
          </p:cNvSpPr>
          <p:nvPr/>
        </p:nvSpPr>
        <p:spPr bwMode="auto">
          <a:xfrm>
            <a:off x="1143001" y="81436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3058" name="Rectangle 4">
            <a:extLst>
              <a:ext uri="{FF2B5EF4-FFF2-40B4-BE49-F238E27FC236}">
                <a16:creationId xmlns:a16="http://schemas.microsoft.com/office/drawing/2014/main" id="{BAEF985B-589D-C84E-B8C0-02C325B0A9E2}"/>
              </a:ext>
            </a:extLst>
          </p:cNvPr>
          <p:cNvSpPr>
            <a:spLocks noChangeArrowheads="1"/>
          </p:cNvSpPr>
          <p:nvPr/>
        </p:nvSpPr>
        <p:spPr bwMode="auto">
          <a:xfrm>
            <a:off x="1143001" y="81436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useBgFill="1">
        <p:nvSpPr>
          <p:cNvPr id="173059" name="Oval 6">
            <a:extLst>
              <a:ext uri="{FF2B5EF4-FFF2-40B4-BE49-F238E27FC236}">
                <a16:creationId xmlns:a16="http://schemas.microsoft.com/office/drawing/2014/main" id="{3AE2CBDE-E650-5E44-803E-63B767B77E2F}"/>
              </a:ext>
            </a:extLst>
          </p:cNvPr>
          <p:cNvSpPr>
            <a:spLocks noChangeArrowheads="1"/>
          </p:cNvSpPr>
          <p:nvPr/>
        </p:nvSpPr>
        <p:spPr bwMode="auto">
          <a:xfrm>
            <a:off x="613173" y="1577578"/>
            <a:ext cx="1974056" cy="2051447"/>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350">
              <a:solidFill>
                <a:srgbClr val="000000"/>
              </a:solidFill>
              <a:latin typeface="Arial" panose="020B0604020202020204" pitchFamily="34" charset="0"/>
            </a:endParaRPr>
          </a:p>
        </p:txBody>
      </p:sp>
      <p:sp>
        <p:nvSpPr>
          <p:cNvPr id="173060" name="Oval 8">
            <a:extLst>
              <a:ext uri="{FF2B5EF4-FFF2-40B4-BE49-F238E27FC236}">
                <a16:creationId xmlns:a16="http://schemas.microsoft.com/office/drawing/2014/main" id="{C40CC0BE-452D-4640-896D-5589FDF77A57}"/>
              </a:ext>
            </a:extLst>
          </p:cNvPr>
          <p:cNvSpPr>
            <a:spLocks noChangeArrowheads="1"/>
          </p:cNvSpPr>
          <p:nvPr/>
        </p:nvSpPr>
        <p:spPr bwMode="auto">
          <a:xfrm>
            <a:off x="3584973" y="1577578"/>
            <a:ext cx="1974056" cy="2051447"/>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1" name="Text Box 9">
            <a:extLst>
              <a:ext uri="{FF2B5EF4-FFF2-40B4-BE49-F238E27FC236}">
                <a16:creationId xmlns:a16="http://schemas.microsoft.com/office/drawing/2014/main" id="{AEF4CA81-6576-2349-8476-98B751E8BFBA}"/>
              </a:ext>
            </a:extLst>
          </p:cNvPr>
          <p:cNvSpPr txBox="1">
            <a:spLocks noChangeArrowheads="1"/>
          </p:cNvSpPr>
          <p:nvPr/>
        </p:nvSpPr>
        <p:spPr bwMode="auto">
          <a:xfrm>
            <a:off x="3220642" y="2091929"/>
            <a:ext cx="1172765" cy="369332"/>
          </a:xfrm>
          <a:prstGeom prst="rect">
            <a:avLst/>
          </a:prstGeom>
          <a:solidFill>
            <a:sysClr val="window" lastClr="FFFFFF"/>
          </a:solidFill>
          <a:ln w="9525">
            <a:noFill/>
            <a:miter lim="800000"/>
            <a:headEnd/>
            <a:tailEnd/>
          </a:ln>
          <a:effectLst/>
        </p:spPr>
        <p:txBody>
          <a:bodyPr>
            <a:spAutoFit/>
          </a:bodyPr>
          <a:lstStyle/>
          <a:p>
            <a:pPr algn="ctr">
              <a:defRPr/>
            </a:pPr>
            <a:r>
              <a:rPr lang="en-US" b="1" kern="0" dirty="0" err="1">
                <a:solidFill>
                  <a:srgbClr val="660066"/>
                </a:solidFill>
                <a:effectLst>
                  <a:outerShdw blurRad="38100" dist="38100" dir="2700000" algn="tl">
                    <a:srgbClr val="C0C0C0"/>
                  </a:outerShdw>
                </a:effectLst>
                <a:latin typeface="VNI-Aptima" pitchFamily="2" charset="0"/>
              </a:rPr>
              <a:t>Ñieåm</a:t>
            </a:r>
            <a:r>
              <a:rPr lang="en-US" b="1" kern="0" dirty="0">
                <a:solidFill>
                  <a:srgbClr val="660066"/>
                </a:solidFill>
                <a:effectLst>
                  <a:outerShdw blurRad="38100" dist="38100" dir="2700000" algn="tl">
                    <a:srgbClr val="C0C0C0"/>
                  </a:outerShdw>
                </a:effectLst>
                <a:latin typeface="VNI-Aptima" pitchFamily="2" charset="0"/>
              </a:rPr>
              <a:t> n</a:t>
            </a:r>
          </a:p>
        </p:txBody>
      </p:sp>
      <p:cxnSp>
        <p:nvCxnSpPr>
          <p:cNvPr id="173062" name="AutoShape 10">
            <a:extLst>
              <a:ext uri="{FF2B5EF4-FFF2-40B4-BE49-F238E27FC236}">
                <a16:creationId xmlns:a16="http://schemas.microsoft.com/office/drawing/2014/main" id="{384A8F77-3A48-BB4E-9145-387303077343}"/>
              </a:ext>
            </a:extLst>
          </p:cNvPr>
          <p:cNvCxnSpPr>
            <a:cxnSpLocks noChangeShapeType="1"/>
          </p:cNvCxnSpPr>
          <p:nvPr/>
        </p:nvCxnSpPr>
        <p:spPr bwMode="auto">
          <a:xfrm>
            <a:off x="534592" y="2549129"/>
            <a:ext cx="1821656" cy="1190"/>
          </a:xfrm>
          <a:prstGeom prst="straightConnector1">
            <a:avLst/>
          </a:prstGeom>
          <a:noFill/>
          <a:ln w="38100">
            <a:solidFill>
              <a:srgbClr val="008000"/>
            </a:solidFill>
            <a:prstDash val="sysDot"/>
            <a:round/>
            <a:headEnd type="none" w="lg" len="med"/>
            <a:tailEnd type="triangle" w="lg" len="med"/>
          </a:ln>
          <a:extLst>
            <a:ext uri="{909E8E84-426E-40DD-AFC4-6F175D3DCCD1}">
              <a14:hiddenFill xmlns:a14="http://schemas.microsoft.com/office/drawing/2010/main">
                <a:noFill/>
              </a14:hiddenFill>
            </a:ext>
          </a:extLst>
        </p:spPr>
      </p:cxnSp>
      <p:sp>
        <p:nvSpPr>
          <p:cNvPr id="13" name="Rectangle 11">
            <a:extLst>
              <a:ext uri="{FF2B5EF4-FFF2-40B4-BE49-F238E27FC236}">
                <a16:creationId xmlns:a16="http://schemas.microsoft.com/office/drawing/2014/main" id="{8F2EEECE-20DC-EE4C-8EA5-C863E90799B7}"/>
              </a:ext>
            </a:extLst>
          </p:cNvPr>
          <p:cNvSpPr>
            <a:spLocks noChangeArrowheads="1"/>
          </p:cNvSpPr>
          <p:nvPr/>
        </p:nvSpPr>
        <p:spPr bwMode="auto">
          <a:xfrm>
            <a:off x="5413772" y="2434829"/>
            <a:ext cx="175022" cy="351234"/>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1350" kern="0">
              <a:solidFill>
                <a:prstClr val="black"/>
              </a:solidFill>
              <a:latin typeface="Times New Roman" panose="02020603050405020304" pitchFamily="18" charset="0"/>
            </a:endParaRPr>
          </a:p>
        </p:txBody>
      </p:sp>
      <p:sp>
        <p:nvSpPr>
          <p:cNvPr id="14" name="Rectangle 12">
            <a:extLst>
              <a:ext uri="{FF2B5EF4-FFF2-40B4-BE49-F238E27FC236}">
                <a16:creationId xmlns:a16="http://schemas.microsoft.com/office/drawing/2014/main" id="{C4E8C34F-1C78-A145-9A27-7748D2DD4EB7}"/>
              </a:ext>
            </a:extLst>
          </p:cNvPr>
          <p:cNvSpPr>
            <a:spLocks noChangeArrowheads="1"/>
          </p:cNvSpPr>
          <p:nvPr/>
        </p:nvSpPr>
        <p:spPr bwMode="auto">
          <a:xfrm>
            <a:off x="420291" y="2434829"/>
            <a:ext cx="175022" cy="23455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1350" kern="0">
              <a:solidFill>
                <a:prstClr val="black"/>
              </a:solidFill>
              <a:latin typeface="Times New Roman" panose="02020603050405020304" pitchFamily="18" charset="0"/>
            </a:endParaRPr>
          </a:p>
        </p:txBody>
      </p:sp>
      <p:cxnSp>
        <p:nvCxnSpPr>
          <p:cNvPr id="173065" name="AutoShape 13">
            <a:extLst>
              <a:ext uri="{FF2B5EF4-FFF2-40B4-BE49-F238E27FC236}">
                <a16:creationId xmlns:a16="http://schemas.microsoft.com/office/drawing/2014/main" id="{03EBB9BA-E630-1E49-B3F0-422996D09143}"/>
              </a:ext>
            </a:extLst>
          </p:cNvPr>
          <p:cNvCxnSpPr>
            <a:cxnSpLocks noChangeShapeType="1"/>
          </p:cNvCxnSpPr>
          <p:nvPr/>
        </p:nvCxnSpPr>
        <p:spPr bwMode="auto">
          <a:xfrm>
            <a:off x="526257" y="2549129"/>
            <a:ext cx="616744" cy="0"/>
          </a:xfrm>
          <a:prstGeom prst="straightConnector1">
            <a:avLst/>
          </a:prstGeom>
          <a:noFill/>
          <a:ln w="38100">
            <a:solidFill>
              <a:srgbClr val="008000"/>
            </a:solidFill>
            <a:prstDash val="sysDot"/>
            <a:round/>
            <a:headEnd type="none" w="lg" len="med"/>
            <a:tailEnd type="none" w="lg" len="med"/>
          </a:ln>
          <a:extLst>
            <a:ext uri="{909E8E84-426E-40DD-AFC4-6F175D3DCCD1}">
              <a14:hiddenFill xmlns:a14="http://schemas.microsoft.com/office/drawing/2010/main">
                <a:noFill/>
              </a14:hiddenFill>
            </a:ext>
          </a:extLst>
        </p:spPr>
      </p:cxnSp>
      <p:cxnSp>
        <p:nvCxnSpPr>
          <p:cNvPr id="173066" name="AutoShape 14">
            <a:extLst>
              <a:ext uri="{FF2B5EF4-FFF2-40B4-BE49-F238E27FC236}">
                <a16:creationId xmlns:a16="http://schemas.microsoft.com/office/drawing/2014/main" id="{9213170E-AAAE-CC40-8212-72F48C071523}"/>
              </a:ext>
            </a:extLst>
          </p:cNvPr>
          <p:cNvCxnSpPr>
            <a:cxnSpLocks noChangeShapeType="1"/>
          </p:cNvCxnSpPr>
          <p:nvPr/>
        </p:nvCxnSpPr>
        <p:spPr bwMode="auto">
          <a:xfrm>
            <a:off x="5263754" y="2606279"/>
            <a:ext cx="616744" cy="0"/>
          </a:xfrm>
          <a:prstGeom prst="straightConnector1">
            <a:avLst/>
          </a:prstGeom>
          <a:noFill/>
          <a:ln w="38100">
            <a:solidFill>
              <a:srgbClr val="008000"/>
            </a:solidFill>
            <a:prstDash val="sysDot"/>
            <a:round/>
            <a:headEnd type="none" w="lg" len="med"/>
            <a:tailEnd type="none" w="lg" len="med"/>
          </a:ln>
          <a:extLst>
            <a:ext uri="{909E8E84-426E-40DD-AFC4-6F175D3DCCD1}">
              <a14:hiddenFill xmlns:a14="http://schemas.microsoft.com/office/drawing/2010/main">
                <a:noFill/>
              </a14:hiddenFill>
            </a:ext>
          </a:extLst>
        </p:spPr>
      </p:cxnSp>
      <p:cxnSp>
        <p:nvCxnSpPr>
          <p:cNvPr id="173067" name="AutoShape 15">
            <a:extLst>
              <a:ext uri="{FF2B5EF4-FFF2-40B4-BE49-F238E27FC236}">
                <a16:creationId xmlns:a16="http://schemas.microsoft.com/office/drawing/2014/main" id="{969686C2-978C-6C4D-8D96-ED4D00292193}"/>
              </a:ext>
            </a:extLst>
          </p:cNvPr>
          <p:cNvCxnSpPr>
            <a:cxnSpLocks noChangeShapeType="1"/>
          </p:cNvCxnSpPr>
          <p:nvPr/>
        </p:nvCxnSpPr>
        <p:spPr bwMode="auto">
          <a:xfrm>
            <a:off x="3814763" y="2558654"/>
            <a:ext cx="1683544" cy="59531"/>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73068" name="AutoShape 16">
            <a:extLst>
              <a:ext uri="{FF2B5EF4-FFF2-40B4-BE49-F238E27FC236}">
                <a16:creationId xmlns:a16="http://schemas.microsoft.com/office/drawing/2014/main" id="{667993C3-894B-A94A-96DB-78A6AD4CDB22}"/>
              </a:ext>
            </a:extLst>
          </p:cNvPr>
          <p:cNvCxnSpPr>
            <a:cxnSpLocks noChangeShapeType="1"/>
          </p:cNvCxnSpPr>
          <p:nvPr/>
        </p:nvCxnSpPr>
        <p:spPr bwMode="auto">
          <a:xfrm>
            <a:off x="2327672" y="2549129"/>
            <a:ext cx="1509713" cy="1190"/>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cxnSp>
        <p:nvCxnSpPr>
          <p:cNvPr id="173069" name="AutoShape 19">
            <a:extLst>
              <a:ext uri="{FF2B5EF4-FFF2-40B4-BE49-F238E27FC236}">
                <a16:creationId xmlns:a16="http://schemas.microsoft.com/office/drawing/2014/main" id="{F26F70D8-AE43-BD47-BB00-73312E733B94}"/>
              </a:ext>
            </a:extLst>
          </p:cNvPr>
          <p:cNvCxnSpPr>
            <a:cxnSpLocks noChangeShapeType="1"/>
          </p:cNvCxnSpPr>
          <p:nvPr/>
        </p:nvCxnSpPr>
        <p:spPr bwMode="auto">
          <a:xfrm>
            <a:off x="2340769" y="4005263"/>
            <a:ext cx="1512094" cy="1191"/>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173070" name="Oval 25">
            <a:extLst>
              <a:ext uri="{FF2B5EF4-FFF2-40B4-BE49-F238E27FC236}">
                <a16:creationId xmlns:a16="http://schemas.microsoft.com/office/drawing/2014/main" id="{6F2772DC-09A7-4141-B8E4-639D6875B64D}"/>
              </a:ext>
            </a:extLst>
          </p:cNvPr>
          <p:cNvSpPr>
            <a:spLocks noChangeArrowheads="1"/>
          </p:cNvSpPr>
          <p:nvPr/>
        </p:nvSpPr>
        <p:spPr bwMode="auto">
          <a:xfrm>
            <a:off x="2156223" y="1520428"/>
            <a:ext cx="1974056" cy="2051447"/>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22" name="Text Box 26">
            <a:extLst>
              <a:ext uri="{FF2B5EF4-FFF2-40B4-BE49-F238E27FC236}">
                <a16:creationId xmlns:a16="http://schemas.microsoft.com/office/drawing/2014/main" id="{0B0336A7-F6AA-AB43-BCA4-32F36E59DBA3}"/>
              </a:ext>
            </a:extLst>
          </p:cNvPr>
          <p:cNvSpPr txBox="1">
            <a:spLocks noChangeArrowheads="1"/>
          </p:cNvSpPr>
          <p:nvPr/>
        </p:nvSpPr>
        <p:spPr bwMode="auto">
          <a:xfrm>
            <a:off x="3125392" y="2080022"/>
            <a:ext cx="1383506" cy="369332"/>
          </a:xfrm>
          <a:prstGeom prst="rect">
            <a:avLst/>
          </a:prstGeom>
          <a:solidFill>
            <a:sysClr val="window" lastClr="FFFFFF"/>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23" name="Rectangle 27">
            <a:extLst>
              <a:ext uri="{FF2B5EF4-FFF2-40B4-BE49-F238E27FC236}">
                <a16:creationId xmlns:a16="http://schemas.microsoft.com/office/drawing/2014/main" id="{814261EB-AF2C-C649-AC03-F573876A0156}"/>
              </a:ext>
            </a:extLst>
          </p:cNvPr>
          <p:cNvSpPr>
            <a:spLocks noChangeArrowheads="1"/>
          </p:cNvSpPr>
          <p:nvPr/>
        </p:nvSpPr>
        <p:spPr bwMode="auto">
          <a:xfrm>
            <a:off x="2099072" y="2034779"/>
            <a:ext cx="232172" cy="351234"/>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1350" kern="0">
              <a:solidFill>
                <a:prstClr val="black"/>
              </a:solidFill>
              <a:latin typeface="Times New Roman" panose="02020603050405020304" pitchFamily="18" charset="0"/>
            </a:endParaRPr>
          </a:p>
        </p:txBody>
      </p:sp>
      <p:sp>
        <p:nvSpPr>
          <p:cNvPr id="24" name="Text Box 28">
            <a:extLst>
              <a:ext uri="{FF2B5EF4-FFF2-40B4-BE49-F238E27FC236}">
                <a16:creationId xmlns:a16="http://schemas.microsoft.com/office/drawing/2014/main" id="{6E9F3C1D-3D11-A648-92D9-94A1D461BC46}"/>
              </a:ext>
            </a:extLst>
          </p:cNvPr>
          <p:cNvSpPr txBox="1">
            <a:spLocks noChangeArrowheads="1"/>
          </p:cNvSpPr>
          <p:nvPr/>
        </p:nvSpPr>
        <p:spPr bwMode="auto">
          <a:xfrm>
            <a:off x="1870473" y="2034779"/>
            <a:ext cx="1172765" cy="369332"/>
          </a:xfrm>
          <a:prstGeom prst="rect">
            <a:avLst/>
          </a:prstGeom>
          <a:solidFill>
            <a:sysClr val="window" lastClr="FFFFFF"/>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 nút</a:t>
            </a:r>
          </a:p>
        </p:txBody>
      </p:sp>
      <p:sp>
        <p:nvSpPr>
          <p:cNvPr id="173074" name="Rectangle 29">
            <a:extLst>
              <a:ext uri="{FF2B5EF4-FFF2-40B4-BE49-F238E27FC236}">
                <a16:creationId xmlns:a16="http://schemas.microsoft.com/office/drawing/2014/main" id="{2F7EAAC9-7804-A046-A24F-526269D12396}"/>
              </a:ext>
            </a:extLst>
          </p:cNvPr>
          <p:cNvSpPr>
            <a:spLocks noChangeArrowheads="1"/>
          </p:cNvSpPr>
          <p:nvPr/>
        </p:nvSpPr>
        <p:spPr bwMode="auto">
          <a:xfrm>
            <a:off x="6030516" y="1659731"/>
            <a:ext cx="272772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400" b="1">
                <a:solidFill>
                  <a:srgbClr val="FF0000"/>
                </a:solidFill>
                <a:latin typeface="Times New Roman" panose="02020603050405020304" pitchFamily="18" charset="0"/>
              </a:rPr>
              <a:t>Điểm nút:</a:t>
            </a:r>
            <a:r>
              <a:rPr lang="en-US" altLang="vi-VN" sz="2400" b="1">
                <a:solidFill>
                  <a:srgbClr val="000000"/>
                </a:solidFill>
                <a:latin typeface="Times New Roman" panose="02020603050405020304" pitchFamily="18" charset="0"/>
              </a:rPr>
              <a:t> </a:t>
            </a:r>
            <a:r>
              <a:rPr lang="en-US" altLang="vi-VN" sz="2400" i="1">
                <a:solidFill>
                  <a:srgbClr val="000000"/>
                </a:solidFill>
                <a:latin typeface="Times New Roman" panose="02020603050405020304" pitchFamily="18" charset="0"/>
              </a:rPr>
              <a:t>là thời điểm mà đã có sự tích lũy đầy đủ về lượng và tại đó diễn ra “bước nhảy”</a:t>
            </a:r>
          </a:p>
        </p:txBody>
      </p:sp>
      <p:sp>
        <p:nvSpPr>
          <p:cNvPr id="26" name="Text Box 26">
            <a:extLst>
              <a:ext uri="{FF2B5EF4-FFF2-40B4-BE49-F238E27FC236}">
                <a16:creationId xmlns:a16="http://schemas.microsoft.com/office/drawing/2014/main" id="{015A8E38-6D4C-374C-B3C4-FCE780F8F4D0}"/>
              </a:ext>
            </a:extLst>
          </p:cNvPr>
          <p:cNvSpPr txBox="1">
            <a:spLocks noChangeArrowheads="1"/>
          </p:cNvSpPr>
          <p:nvPr/>
        </p:nvSpPr>
        <p:spPr bwMode="auto">
          <a:xfrm>
            <a:off x="2547938" y="3576638"/>
            <a:ext cx="1172766" cy="369332"/>
          </a:xfrm>
          <a:prstGeom prst="rect">
            <a:avLst/>
          </a:prstGeom>
          <a:solidFill>
            <a:sysClr val="window" lastClr="FFFFFF"/>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Sự vật</a:t>
            </a:r>
          </a:p>
        </p:txBody>
      </p:sp>
      <p:sp>
        <p:nvSpPr>
          <p:cNvPr id="173076" name="Rectangle 1">
            <a:extLst>
              <a:ext uri="{FF2B5EF4-FFF2-40B4-BE49-F238E27FC236}">
                <a16:creationId xmlns:a16="http://schemas.microsoft.com/office/drawing/2014/main" id="{9CCA0DD2-0824-EC4A-BD9F-EA7D61A2AF6C}"/>
              </a:ext>
            </a:extLst>
          </p:cNvPr>
          <p:cNvSpPr>
            <a:spLocks noChangeArrowheads="1"/>
          </p:cNvSpPr>
          <p:nvPr/>
        </p:nvSpPr>
        <p:spPr bwMode="auto">
          <a:xfrm>
            <a:off x="779860" y="4345782"/>
            <a:ext cx="4456669" cy="46166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rPr>
              <a:t>Lượng biến đổi dẫn đến chất đổi</a:t>
            </a:r>
            <a:endParaRPr lang="en-US" altLang="vi-VN" sz="2400">
              <a:solidFill>
                <a:srgbClr val="000000"/>
              </a:solidFill>
              <a:latin typeface="Times New Roman" panose="02020603050405020304" pitchFamily="18" charset="0"/>
            </a:endParaRPr>
          </a:p>
        </p:txBody>
      </p:sp>
      <p:sp>
        <p:nvSpPr>
          <p:cNvPr id="173077" name="TextBox 7">
            <a:extLst>
              <a:ext uri="{FF2B5EF4-FFF2-40B4-BE49-F238E27FC236}">
                <a16:creationId xmlns:a16="http://schemas.microsoft.com/office/drawing/2014/main" id="{D4E34ADC-FA4F-E148-9A93-44893BE9A112}"/>
              </a:ext>
            </a:extLst>
          </p:cNvPr>
          <p:cNvSpPr txBox="1">
            <a:spLocks noChangeArrowheads="1"/>
          </p:cNvSpPr>
          <p:nvPr/>
        </p:nvSpPr>
        <p:spPr bwMode="auto">
          <a:xfrm>
            <a:off x="998935" y="158354"/>
            <a:ext cx="6978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rPr>
              <a:t>- Quan hệ biện chứng giữa chất và lượng của sự vật</a:t>
            </a:r>
          </a:p>
        </p:txBody>
      </p:sp>
      <p:cxnSp>
        <p:nvCxnSpPr>
          <p:cNvPr id="173078" name="AutoShape 11">
            <a:extLst>
              <a:ext uri="{FF2B5EF4-FFF2-40B4-BE49-F238E27FC236}">
                <a16:creationId xmlns:a16="http://schemas.microsoft.com/office/drawing/2014/main" id="{0CBC47EA-B985-854D-8F8F-EA122F2816D2}"/>
              </a:ext>
            </a:extLst>
          </p:cNvPr>
          <p:cNvCxnSpPr>
            <a:cxnSpLocks noChangeShapeType="1"/>
          </p:cNvCxnSpPr>
          <p:nvPr/>
        </p:nvCxnSpPr>
        <p:spPr bwMode="auto">
          <a:xfrm flipH="1" flipV="1">
            <a:off x="3814763" y="2602706"/>
            <a:ext cx="13097" cy="1372791"/>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173079" name="AutoShape 11">
            <a:extLst>
              <a:ext uri="{FF2B5EF4-FFF2-40B4-BE49-F238E27FC236}">
                <a16:creationId xmlns:a16="http://schemas.microsoft.com/office/drawing/2014/main" id="{1C79FDCC-28B2-674C-BA3B-2C68C026A360}"/>
              </a:ext>
            </a:extLst>
          </p:cNvPr>
          <p:cNvCxnSpPr>
            <a:cxnSpLocks noChangeShapeType="1"/>
          </p:cNvCxnSpPr>
          <p:nvPr/>
        </p:nvCxnSpPr>
        <p:spPr bwMode="auto">
          <a:xfrm flipH="1" flipV="1">
            <a:off x="2345531" y="2620566"/>
            <a:ext cx="14288" cy="1371600"/>
          </a:xfrm>
          <a:prstGeom prst="straightConnector1">
            <a:avLst/>
          </a:prstGeom>
          <a:noFill/>
          <a:ln w="38100">
            <a:solidFill>
              <a:srgbClr val="008000"/>
            </a:solidFill>
            <a:prstDash val="sysDot"/>
            <a:round/>
            <a:headEnd type="triangle" w="lg" len="med"/>
            <a:tailEnd type="none" w="lg" len="med"/>
          </a:ln>
          <a:extLst>
            <a:ext uri="{909E8E84-426E-40DD-AFC4-6F175D3DCCD1}">
              <a14:hiddenFill xmlns:a14="http://schemas.microsoft.com/office/drawing/2010/main">
                <a:noFill/>
              </a14:hiddenFill>
            </a:ext>
          </a:extLst>
        </p:spPr>
      </p:cxnSp>
      <p:cxnSp>
        <p:nvCxnSpPr>
          <p:cNvPr id="28" name="Straight Connector 27">
            <a:extLst>
              <a:ext uri="{FF2B5EF4-FFF2-40B4-BE49-F238E27FC236}">
                <a16:creationId xmlns:a16="http://schemas.microsoft.com/office/drawing/2014/main" id="{FBA95172-7273-3D4C-BD29-B2E62F71E45E}"/>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3081" name="Date Placeholder 1">
            <a:extLst>
              <a:ext uri="{FF2B5EF4-FFF2-40B4-BE49-F238E27FC236}">
                <a16:creationId xmlns:a16="http://schemas.microsoft.com/office/drawing/2014/main" id="{092E6237-439C-3C4E-A225-3FDB5A35DDB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9902524-6447-9D42-B2A1-9203693B2C5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3082" name="Footer Placeholder 2">
            <a:extLst>
              <a:ext uri="{FF2B5EF4-FFF2-40B4-BE49-F238E27FC236}">
                <a16:creationId xmlns:a16="http://schemas.microsoft.com/office/drawing/2014/main" id="{D91691D2-3939-B94F-AF6E-F9018A5CD79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3083" name="Slide Number Placeholder 3">
            <a:extLst>
              <a:ext uri="{FF2B5EF4-FFF2-40B4-BE49-F238E27FC236}">
                <a16:creationId xmlns:a16="http://schemas.microsoft.com/office/drawing/2014/main" id="{19A14A0D-9B58-0542-BE64-0AEDC28BF5E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EC1B25B-FC3B-0740-A400-9B88497885CB}" type="slidenum">
              <a:rPr lang="en-US" altLang="vi-VN" smtClean="0">
                <a:solidFill>
                  <a:srgbClr val="1F5281"/>
                </a:solidFill>
                <a:latin typeface="Arial" panose="020B0604020202020204" pitchFamily="34" charset="0"/>
              </a:rPr>
              <a:pPr algn="ctr"/>
              <a:t>120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94231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3">
            <a:extLst>
              <a:ext uri="{FF2B5EF4-FFF2-40B4-BE49-F238E27FC236}">
                <a16:creationId xmlns:a16="http://schemas.microsoft.com/office/drawing/2014/main" id="{51498FA2-6135-A14E-8D8B-413154E03735}"/>
              </a:ext>
            </a:extLst>
          </p:cNvPr>
          <p:cNvSpPr txBox="1">
            <a:spLocks noChangeArrowheads="1"/>
          </p:cNvSpPr>
          <p:nvPr/>
        </p:nvSpPr>
        <p:spPr bwMode="auto">
          <a:xfrm>
            <a:off x="3287317" y="3754042"/>
            <a:ext cx="1154906" cy="646331"/>
          </a:xfrm>
          <a:prstGeom prst="rect">
            <a:avLst/>
          </a:prstGeom>
          <a:solidFill>
            <a:schemeClr val="bg1"/>
          </a:solidFill>
          <a:ln w="9525">
            <a:noFill/>
            <a:miter lim="800000"/>
            <a:headEnd/>
            <a:tailEnd/>
          </a:ln>
          <a:effec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Điểm</a:t>
            </a:r>
          </a:p>
          <a:p>
            <a:pPr algn="ctr" eaLnBrk="1" hangingPunct="1">
              <a:spcBef>
                <a:spcPct val="0"/>
              </a:spcBef>
              <a:buFontTx/>
              <a:buNone/>
            </a:pPr>
            <a:r>
              <a:rPr lang="en-US" altLang="vi-VN" sz="1800" b="1">
                <a:solidFill>
                  <a:srgbClr val="660066"/>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 nút</a:t>
            </a:r>
          </a:p>
        </p:txBody>
      </p:sp>
      <p:grpSp>
        <p:nvGrpSpPr>
          <p:cNvPr id="174082" name="Group 1">
            <a:extLst>
              <a:ext uri="{FF2B5EF4-FFF2-40B4-BE49-F238E27FC236}">
                <a16:creationId xmlns:a16="http://schemas.microsoft.com/office/drawing/2014/main" id="{12A60708-D2F5-8846-BD93-8BF5B1D0FE51}"/>
              </a:ext>
            </a:extLst>
          </p:cNvPr>
          <p:cNvGrpSpPr>
            <a:grpSpLocks/>
          </p:cNvGrpSpPr>
          <p:nvPr/>
        </p:nvGrpSpPr>
        <p:grpSpPr bwMode="auto">
          <a:xfrm>
            <a:off x="381001" y="1145382"/>
            <a:ext cx="5136356" cy="2875181"/>
            <a:chOff x="1219200" y="1676400"/>
            <a:chExt cx="6846888" cy="3832715"/>
          </a:xfrm>
        </p:grpSpPr>
        <p:sp useBgFill="1">
          <p:nvSpPr>
            <p:cNvPr id="174092" name="Oval 6">
              <a:extLst>
                <a:ext uri="{FF2B5EF4-FFF2-40B4-BE49-F238E27FC236}">
                  <a16:creationId xmlns:a16="http://schemas.microsoft.com/office/drawing/2014/main" id="{DD365A2D-A732-C549-A9D2-D307BEA14752}"/>
                </a:ext>
              </a:extLst>
            </p:cNvPr>
            <p:cNvSpPr>
              <a:spLocks noChangeArrowheads="1"/>
            </p:cNvSpPr>
            <p:nvPr/>
          </p:nvSpPr>
          <p:spPr bwMode="auto">
            <a:xfrm>
              <a:off x="1476375" y="1752600"/>
              <a:ext cx="2590800" cy="2667000"/>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350">
                <a:solidFill>
                  <a:srgbClr val="000000"/>
                </a:solidFill>
                <a:latin typeface="Arial" panose="020B0604020202020204" pitchFamily="34" charset="0"/>
              </a:endParaRPr>
            </a:p>
          </p:txBody>
        </p:sp>
        <p:cxnSp>
          <p:nvCxnSpPr>
            <p:cNvPr id="174093" name="AutoShape 7">
              <a:extLst>
                <a:ext uri="{FF2B5EF4-FFF2-40B4-BE49-F238E27FC236}">
                  <a16:creationId xmlns:a16="http://schemas.microsoft.com/office/drawing/2014/main" id="{71AE115E-9ADC-4F4E-BE58-6DDBDC585DDC}"/>
                </a:ext>
              </a:extLst>
            </p:cNvPr>
            <p:cNvCxnSpPr>
              <a:cxnSpLocks noChangeShapeType="1"/>
            </p:cNvCxnSpPr>
            <p:nvPr/>
          </p:nvCxnSpPr>
          <p:spPr bwMode="auto">
            <a:xfrm flipV="1">
              <a:off x="3836988" y="3886200"/>
              <a:ext cx="1587" cy="121920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sp>
          <p:nvSpPr>
            <p:cNvPr id="174094" name="Oval 8">
              <a:extLst>
                <a:ext uri="{FF2B5EF4-FFF2-40B4-BE49-F238E27FC236}">
                  <a16:creationId xmlns:a16="http://schemas.microsoft.com/office/drawing/2014/main" id="{4B592EB4-2D5D-A547-90C5-DD135AEFF5E1}"/>
                </a:ext>
              </a:extLst>
            </p:cNvPr>
            <p:cNvSpPr>
              <a:spLocks noChangeArrowheads="1"/>
            </p:cNvSpPr>
            <p:nvPr/>
          </p:nvSpPr>
          <p:spPr bwMode="auto">
            <a:xfrm>
              <a:off x="5438775" y="1752600"/>
              <a:ext cx="2590800" cy="2667000"/>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4095" name="Rectangle 9">
              <a:extLst>
                <a:ext uri="{FF2B5EF4-FFF2-40B4-BE49-F238E27FC236}">
                  <a16:creationId xmlns:a16="http://schemas.microsoft.com/office/drawing/2014/main" id="{62A68CAC-07D8-F246-827A-5BE670EF8BFE}"/>
                </a:ext>
              </a:extLst>
            </p:cNvPr>
            <p:cNvSpPr>
              <a:spLocks noChangeArrowheads="1"/>
            </p:cNvSpPr>
            <p:nvPr/>
          </p:nvSpPr>
          <p:spPr bwMode="auto">
            <a:xfrm>
              <a:off x="1219200" y="2895600"/>
              <a:ext cx="228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cxnSp>
          <p:nvCxnSpPr>
            <p:cNvPr id="174096" name="AutoShape 10">
              <a:extLst>
                <a:ext uri="{FF2B5EF4-FFF2-40B4-BE49-F238E27FC236}">
                  <a16:creationId xmlns:a16="http://schemas.microsoft.com/office/drawing/2014/main" id="{EEF333D3-1A29-C44B-9B45-37B9524B0D5E}"/>
                </a:ext>
              </a:extLst>
            </p:cNvPr>
            <p:cNvCxnSpPr>
              <a:cxnSpLocks noChangeShapeType="1"/>
            </p:cNvCxnSpPr>
            <p:nvPr/>
          </p:nvCxnSpPr>
          <p:spPr bwMode="auto">
            <a:xfrm>
              <a:off x="3838575" y="4953000"/>
              <a:ext cx="1905000" cy="0"/>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13" name="Text Box 11">
              <a:extLst>
                <a:ext uri="{FF2B5EF4-FFF2-40B4-BE49-F238E27FC236}">
                  <a16:creationId xmlns:a16="http://schemas.microsoft.com/office/drawing/2014/main" id="{E42EF309-F82F-0246-BF22-F763EF3FCAAB}"/>
                </a:ext>
              </a:extLst>
            </p:cNvPr>
            <p:cNvSpPr txBox="1">
              <a:spLocks noChangeArrowheads="1"/>
            </p:cNvSpPr>
            <p:nvPr/>
          </p:nvSpPr>
          <p:spPr bwMode="auto">
            <a:xfrm>
              <a:off x="4295062" y="4647533"/>
              <a:ext cx="991958" cy="861581"/>
            </a:xfrm>
            <a:prstGeom prst="rect">
              <a:avLst/>
            </a:prstGeom>
            <a:solidFill>
              <a:schemeClr val="bg1"/>
            </a:solidFill>
            <a:ln w="9525">
              <a:noFill/>
              <a:miter lim="800000"/>
              <a:headEnd/>
              <a:tailEnd/>
            </a:ln>
            <a:effec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defRPr/>
              </a:pPr>
              <a:r>
                <a:rPr lang="en-US" b="1">
                  <a:solidFill>
                    <a:srgbClr val="660066"/>
                  </a:solidFill>
                  <a:effectLst>
                    <a:outerShdw blurRad="38100" dist="38100" dir="2700000" algn="tl">
                      <a:srgbClr val="C0C0C0"/>
                    </a:outerShdw>
                  </a:effectLst>
                  <a:latin typeface="Tahoma" pitchFamily="34" charset="0"/>
                  <a:cs typeface="Tahoma" pitchFamily="34" charset="0"/>
                </a:rPr>
                <a:t>Vật B</a:t>
              </a:r>
            </a:p>
          </p:txBody>
        </p:sp>
        <p:cxnSp>
          <p:nvCxnSpPr>
            <p:cNvPr id="174098" name="AutoShape 12">
              <a:extLst>
                <a:ext uri="{FF2B5EF4-FFF2-40B4-BE49-F238E27FC236}">
                  <a16:creationId xmlns:a16="http://schemas.microsoft.com/office/drawing/2014/main" id="{E497A97C-146C-DD43-B022-099AE9249EB7}"/>
                </a:ext>
              </a:extLst>
            </p:cNvPr>
            <p:cNvCxnSpPr>
              <a:cxnSpLocks noChangeShapeType="1"/>
              <a:endCxn id="174108" idx="5"/>
            </p:cNvCxnSpPr>
            <p:nvPr/>
          </p:nvCxnSpPr>
          <p:spPr bwMode="auto">
            <a:xfrm flipH="1" flipV="1">
              <a:off x="5745163" y="3981450"/>
              <a:ext cx="36512" cy="112395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cxnSp>
          <p:nvCxnSpPr>
            <p:cNvPr id="174099" name="AutoShape 14">
              <a:extLst>
                <a:ext uri="{FF2B5EF4-FFF2-40B4-BE49-F238E27FC236}">
                  <a16:creationId xmlns:a16="http://schemas.microsoft.com/office/drawing/2014/main" id="{5280F8BE-A700-A24C-B239-9EB4C4112BAE}"/>
                </a:ext>
              </a:extLst>
            </p:cNvPr>
            <p:cNvCxnSpPr>
              <a:cxnSpLocks noChangeShapeType="1"/>
            </p:cNvCxnSpPr>
            <p:nvPr/>
          </p:nvCxnSpPr>
          <p:spPr bwMode="auto">
            <a:xfrm flipH="1" flipV="1">
              <a:off x="1476375" y="2971800"/>
              <a:ext cx="36513" cy="205740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cxnSp>
          <p:nvCxnSpPr>
            <p:cNvPr id="174100" name="AutoShape 15">
              <a:extLst>
                <a:ext uri="{FF2B5EF4-FFF2-40B4-BE49-F238E27FC236}">
                  <a16:creationId xmlns:a16="http://schemas.microsoft.com/office/drawing/2014/main" id="{8D91BD8E-BF99-BD4D-B9C4-F5B415539EC6}"/>
                </a:ext>
              </a:extLst>
            </p:cNvPr>
            <p:cNvCxnSpPr>
              <a:cxnSpLocks noChangeShapeType="1"/>
            </p:cNvCxnSpPr>
            <p:nvPr/>
          </p:nvCxnSpPr>
          <p:spPr bwMode="auto">
            <a:xfrm flipH="1" flipV="1">
              <a:off x="8029575" y="3048000"/>
              <a:ext cx="36513" cy="2057400"/>
            </a:xfrm>
            <a:prstGeom prst="straightConnector1">
              <a:avLst/>
            </a:prstGeom>
            <a:noFill/>
            <a:ln w="38100">
              <a:solidFill>
                <a:srgbClr val="008000"/>
              </a:solidFill>
              <a:round/>
              <a:headEnd type="none" w="lg" len="med"/>
              <a:tailEnd type="none" w="lg" len="med"/>
            </a:ln>
            <a:extLst>
              <a:ext uri="{909E8E84-426E-40DD-AFC4-6F175D3DCCD1}">
                <a14:hiddenFill xmlns:a14="http://schemas.microsoft.com/office/drawing/2010/main">
                  <a:noFill/>
                </a14:hiddenFill>
              </a:ext>
            </a:extLst>
          </p:spPr>
        </p:cxnSp>
        <p:cxnSp>
          <p:nvCxnSpPr>
            <p:cNvPr id="174101" name="AutoShape 16">
              <a:extLst>
                <a:ext uri="{FF2B5EF4-FFF2-40B4-BE49-F238E27FC236}">
                  <a16:creationId xmlns:a16="http://schemas.microsoft.com/office/drawing/2014/main" id="{5358DC64-3874-064E-B58D-8145D719DEE4}"/>
                </a:ext>
              </a:extLst>
            </p:cNvPr>
            <p:cNvCxnSpPr>
              <a:cxnSpLocks noChangeShapeType="1"/>
            </p:cNvCxnSpPr>
            <p:nvPr/>
          </p:nvCxnSpPr>
          <p:spPr bwMode="auto">
            <a:xfrm>
              <a:off x="1552575" y="4953000"/>
              <a:ext cx="2209800" cy="1588"/>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18" name="Text Box 17">
              <a:extLst>
                <a:ext uri="{FF2B5EF4-FFF2-40B4-BE49-F238E27FC236}">
                  <a16:creationId xmlns:a16="http://schemas.microsoft.com/office/drawing/2014/main" id="{935A322D-6BBD-5048-9E5A-588A2B41B6FE}"/>
                </a:ext>
              </a:extLst>
            </p:cNvPr>
            <p:cNvSpPr txBox="1">
              <a:spLocks noChangeArrowheads="1"/>
            </p:cNvSpPr>
            <p:nvPr/>
          </p:nvSpPr>
          <p:spPr bwMode="auto">
            <a:xfrm>
              <a:off x="2161956" y="4647534"/>
              <a:ext cx="990370" cy="861581"/>
            </a:xfrm>
            <a:prstGeom prst="rect">
              <a:avLst/>
            </a:prstGeom>
            <a:solidFill>
              <a:schemeClr val="bg1"/>
            </a:solidFill>
            <a:ln w="9525">
              <a:noFill/>
              <a:miter lim="800000"/>
              <a:headEnd/>
              <a:tailEnd/>
            </a:ln>
            <a:effec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defRPr/>
              </a:pPr>
              <a:r>
                <a:rPr lang="en-US" b="1">
                  <a:solidFill>
                    <a:srgbClr val="660066"/>
                  </a:solidFill>
                  <a:effectLst>
                    <a:outerShdw blurRad="38100" dist="38100" dir="2700000" algn="tl">
                      <a:srgbClr val="C0C0C0"/>
                    </a:outerShdw>
                  </a:effectLst>
                  <a:latin typeface="Tahoma" pitchFamily="34" charset="0"/>
                  <a:cs typeface="Tahoma" pitchFamily="34" charset="0"/>
                </a:rPr>
                <a:t>Vật A</a:t>
              </a:r>
            </a:p>
          </p:txBody>
        </p:sp>
        <p:cxnSp>
          <p:nvCxnSpPr>
            <p:cNvPr id="174103" name="AutoShape 18">
              <a:extLst>
                <a:ext uri="{FF2B5EF4-FFF2-40B4-BE49-F238E27FC236}">
                  <a16:creationId xmlns:a16="http://schemas.microsoft.com/office/drawing/2014/main" id="{EE5900A5-723F-FD42-9B81-15A09E3ADA0F}"/>
                </a:ext>
              </a:extLst>
            </p:cNvPr>
            <p:cNvCxnSpPr>
              <a:cxnSpLocks noChangeShapeType="1"/>
            </p:cNvCxnSpPr>
            <p:nvPr/>
          </p:nvCxnSpPr>
          <p:spPr bwMode="auto">
            <a:xfrm>
              <a:off x="5819775" y="4953000"/>
              <a:ext cx="2209800" cy="0"/>
            </a:xfrm>
            <a:prstGeom prst="straightConnector1">
              <a:avLst/>
            </a:prstGeom>
            <a:noFill/>
            <a:ln w="38100">
              <a:solidFill>
                <a:srgbClr val="008000"/>
              </a:solidFill>
              <a:round/>
              <a:headEnd type="triangle" w="lg" len="med"/>
              <a:tailEnd type="triangle" w="lg" len="med"/>
            </a:ln>
            <a:extLst>
              <a:ext uri="{909E8E84-426E-40DD-AFC4-6F175D3DCCD1}">
                <a14:hiddenFill xmlns:a14="http://schemas.microsoft.com/office/drawing/2010/main">
                  <a:noFill/>
                </a14:hiddenFill>
              </a:ext>
            </a:extLst>
          </p:spPr>
        </p:cxnSp>
        <p:sp>
          <p:nvSpPr>
            <p:cNvPr id="20" name="Text Box 19">
              <a:extLst>
                <a:ext uri="{FF2B5EF4-FFF2-40B4-BE49-F238E27FC236}">
                  <a16:creationId xmlns:a16="http://schemas.microsoft.com/office/drawing/2014/main" id="{1456F345-6E92-0947-8831-F8B073221978}"/>
                </a:ext>
              </a:extLst>
            </p:cNvPr>
            <p:cNvSpPr txBox="1">
              <a:spLocks noChangeArrowheads="1"/>
            </p:cNvSpPr>
            <p:nvPr/>
          </p:nvSpPr>
          <p:spPr bwMode="auto">
            <a:xfrm>
              <a:off x="6429755" y="4647534"/>
              <a:ext cx="990370" cy="861581"/>
            </a:xfrm>
            <a:prstGeom prst="rect">
              <a:avLst/>
            </a:prstGeom>
            <a:solidFill>
              <a:schemeClr val="bg1"/>
            </a:solidFill>
            <a:ln w="9525">
              <a:noFill/>
              <a:miter lim="800000"/>
              <a:headEnd/>
              <a:tailEnd/>
            </a:ln>
            <a:effec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defRPr/>
              </a:pPr>
              <a:r>
                <a:rPr lang="en-US" b="1">
                  <a:solidFill>
                    <a:srgbClr val="660066"/>
                  </a:solidFill>
                  <a:effectLst>
                    <a:outerShdw blurRad="38100" dist="38100" dir="2700000" algn="tl">
                      <a:srgbClr val="C0C0C0"/>
                    </a:outerShdw>
                  </a:effectLst>
                  <a:latin typeface="Tahoma" pitchFamily="34" charset="0"/>
                  <a:cs typeface="Tahoma" pitchFamily="34" charset="0"/>
                </a:rPr>
                <a:t>Vật C</a:t>
              </a:r>
            </a:p>
          </p:txBody>
        </p:sp>
        <p:sp>
          <p:nvSpPr>
            <p:cNvPr id="21" name="Text Box 20">
              <a:extLst>
                <a:ext uri="{FF2B5EF4-FFF2-40B4-BE49-F238E27FC236}">
                  <a16:creationId xmlns:a16="http://schemas.microsoft.com/office/drawing/2014/main" id="{0CF3A0C2-FB5C-674D-B91A-ADCED2695AC2}"/>
                </a:ext>
              </a:extLst>
            </p:cNvPr>
            <p:cNvSpPr txBox="1">
              <a:spLocks noChangeArrowheads="1"/>
            </p:cNvSpPr>
            <p:nvPr/>
          </p:nvSpPr>
          <p:spPr bwMode="auto">
            <a:xfrm>
              <a:off x="2161956" y="2362046"/>
              <a:ext cx="990370" cy="492332"/>
            </a:xfrm>
            <a:prstGeom prst="rect">
              <a:avLst/>
            </a:prstGeom>
            <a:solidFill>
              <a:schemeClr val="bg1"/>
            </a:solidFill>
            <a:ln w="9525">
              <a:noFill/>
              <a:miter lim="800000"/>
              <a:headEnd/>
              <a:tailEnd/>
            </a:ln>
            <a:effectLst/>
          </p:spPr>
          <p:txBody>
            <a:bodyPr>
              <a:spAutoFit/>
            </a:bodyPr>
            <a:lstStyle/>
            <a:p>
              <a:pPr algn="ctr">
                <a:defRPr/>
              </a:pPr>
              <a:r>
                <a:rPr lang="en-US" b="1">
                  <a:solidFill>
                    <a:srgbClr val="660066"/>
                  </a:solidFill>
                  <a:effectLst>
                    <a:outerShdw blurRad="38100" dist="38100" dir="2700000" algn="tl">
                      <a:srgbClr val="C0C0C0"/>
                    </a:outerShdw>
                  </a:effectLst>
                  <a:latin typeface="VNI-Aptima" pitchFamily="2" charset="0"/>
                </a:rPr>
                <a:t>A</a:t>
              </a:r>
            </a:p>
          </p:txBody>
        </p:sp>
        <p:sp>
          <p:nvSpPr>
            <p:cNvPr id="22" name="Text Box 21">
              <a:extLst>
                <a:ext uri="{FF2B5EF4-FFF2-40B4-BE49-F238E27FC236}">
                  <a16:creationId xmlns:a16="http://schemas.microsoft.com/office/drawing/2014/main" id="{9864F2FA-31A2-E140-A355-59E95A04D955}"/>
                </a:ext>
              </a:extLst>
            </p:cNvPr>
            <p:cNvSpPr txBox="1">
              <a:spLocks noChangeArrowheads="1"/>
            </p:cNvSpPr>
            <p:nvPr/>
          </p:nvSpPr>
          <p:spPr bwMode="auto">
            <a:xfrm>
              <a:off x="6429755" y="2362046"/>
              <a:ext cx="990370" cy="492332"/>
            </a:xfrm>
            <a:prstGeom prst="rect">
              <a:avLst/>
            </a:prstGeom>
            <a:solidFill>
              <a:schemeClr val="bg1"/>
            </a:solidFill>
            <a:ln w="9525">
              <a:noFill/>
              <a:miter lim="800000"/>
              <a:headEnd/>
              <a:tailEnd/>
            </a:ln>
            <a:effectLst/>
          </p:spPr>
          <p:txBody>
            <a:bodyPr>
              <a:spAutoFit/>
            </a:bodyPr>
            <a:lstStyle/>
            <a:p>
              <a:pPr algn="ctr">
                <a:defRPr/>
              </a:pPr>
              <a:r>
                <a:rPr lang="en-US" b="1">
                  <a:solidFill>
                    <a:srgbClr val="660066"/>
                  </a:solidFill>
                  <a:effectLst>
                    <a:outerShdw blurRad="38100" dist="38100" dir="2700000" algn="tl">
                      <a:srgbClr val="C0C0C0"/>
                    </a:outerShdw>
                  </a:effectLst>
                  <a:latin typeface="VNI-Aptima" pitchFamily="2" charset="0"/>
                </a:rPr>
                <a:t>C</a:t>
              </a:r>
            </a:p>
          </p:txBody>
        </p:sp>
        <p:sp>
          <p:nvSpPr>
            <p:cNvPr id="23" name="Text Box 22">
              <a:extLst>
                <a:ext uri="{FF2B5EF4-FFF2-40B4-BE49-F238E27FC236}">
                  <a16:creationId xmlns:a16="http://schemas.microsoft.com/office/drawing/2014/main" id="{FC66DF60-D1DD-9446-B672-D4191E541369}"/>
                </a:ext>
              </a:extLst>
            </p:cNvPr>
            <p:cNvSpPr txBox="1">
              <a:spLocks noChangeArrowheads="1"/>
            </p:cNvSpPr>
            <p:nvPr/>
          </p:nvSpPr>
          <p:spPr bwMode="auto">
            <a:xfrm>
              <a:off x="4295062" y="2285863"/>
              <a:ext cx="991958" cy="492332"/>
            </a:xfrm>
            <a:prstGeom prst="rect">
              <a:avLst/>
            </a:prstGeom>
            <a:solidFill>
              <a:schemeClr val="bg1"/>
            </a:solidFill>
            <a:ln w="9525">
              <a:noFill/>
              <a:miter lim="800000"/>
              <a:headEnd/>
              <a:tailEnd/>
            </a:ln>
            <a:effectLst/>
          </p:spPr>
          <p:txBody>
            <a:bodyPr>
              <a:spAutoFit/>
            </a:bodyPr>
            <a:lstStyle/>
            <a:p>
              <a:pPr algn="ctr">
                <a:defRPr/>
              </a:pPr>
              <a:r>
                <a:rPr lang="en-US" b="1">
                  <a:solidFill>
                    <a:srgbClr val="660066"/>
                  </a:solidFill>
                  <a:effectLst>
                    <a:outerShdw blurRad="38100" dist="38100" dir="2700000" algn="tl">
                      <a:srgbClr val="C0C0C0"/>
                    </a:outerShdw>
                  </a:effectLst>
                  <a:latin typeface="VNI-Aptima" pitchFamily="2" charset="0"/>
                </a:rPr>
                <a:t>B</a:t>
              </a:r>
            </a:p>
          </p:txBody>
        </p:sp>
        <p:sp>
          <p:nvSpPr>
            <p:cNvPr id="174108" name="Oval 23">
              <a:extLst>
                <a:ext uri="{FF2B5EF4-FFF2-40B4-BE49-F238E27FC236}">
                  <a16:creationId xmlns:a16="http://schemas.microsoft.com/office/drawing/2014/main" id="{4E6B9DB8-3604-654A-84E3-0258E51D18DD}"/>
                </a:ext>
              </a:extLst>
            </p:cNvPr>
            <p:cNvSpPr>
              <a:spLocks noChangeArrowheads="1"/>
            </p:cNvSpPr>
            <p:nvPr/>
          </p:nvSpPr>
          <p:spPr bwMode="auto">
            <a:xfrm>
              <a:off x="3533775" y="1676400"/>
              <a:ext cx="2590800" cy="2667000"/>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4109" name="Rectangle 24">
              <a:extLst>
                <a:ext uri="{FF2B5EF4-FFF2-40B4-BE49-F238E27FC236}">
                  <a16:creationId xmlns:a16="http://schemas.microsoft.com/office/drawing/2014/main" id="{3F2659D4-62F1-E24C-9F92-E7A213DF42C7}"/>
                </a:ext>
              </a:extLst>
            </p:cNvPr>
            <p:cNvSpPr>
              <a:spLocks noChangeArrowheads="1"/>
            </p:cNvSpPr>
            <p:nvPr/>
          </p:nvSpPr>
          <p:spPr bwMode="auto">
            <a:xfrm rot="487806">
              <a:off x="3711575" y="2209800"/>
              <a:ext cx="381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4110" name="Rectangle 25">
              <a:extLst>
                <a:ext uri="{FF2B5EF4-FFF2-40B4-BE49-F238E27FC236}">
                  <a16:creationId xmlns:a16="http://schemas.microsoft.com/office/drawing/2014/main" id="{E3B4B82F-CBC2-1E49-9FD4-3878456A3BA1}"/>
                </a:ext>
              </a:extLst>
            </p:cNvPr>
            <p:cNvSpPr>
              <a:spLocks noChangeArrowheads="1"/>
            </p:cNvSpPr>
            <p:nvPr/>
          </p:nvSpPr>
          <p:spPr bwMode="auto">
            <a:xfrm rot="487806">
              <a:off x="5741988" y="2214563"/>
              <a:ext cx="4572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4111" name="Rectangle 26">
              <a:extLst>
                <a:ext uri="{FF2B5EF4-FFF2-40B4-BE49-F238E27FC236}">
                  <a16:creationId xmlns:a16="http://schemas.microsoft.com/office/drawing/2014/main" id="{B6C8C690-17F0-C143-AC73-D0E6B2B49785}"/>
                </a:ext>
              </a:extLst>
            </p:cNvPr>
            <p:cNvSpPr>
              <a:spLocks noChangeArrowheads="1"/>
            </p:cNvSpPr>
            <p:nvPr/>
          </p:nvSpPr>
          <p:spPr bwMode="auto">
            <a:xfrm rot="487806">
              <a:off x="3914775" y="2743200"/>
              <a:ext cx="381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4112" name="Rectangle 27">
              <a:extLst>
                <a:ext uri="{FF2B5EF4-FFF2-40B4-BE49-F238E27FC236}">
                  <a16:creationId xmlns:a16="http://schemas.microsoft.com/office/drawing/2014/main" id="{7549FFAD-5334-9E43-88A5-E65052B2C2B4}"/>
                </a:ext>
              </a:extLst>
            </p:cNvPr>
            <p:cNvSpPr>
              <a:spLocks noChangeArrowheads="1"/>
            </p:cNvSpPr>
            <p:nvPr/>
          </p:nvSpPr>
          <p:spPr bwMode="auto">
            <a:xfrm rot="487806">
              <a:off x="5819775" y="2819400"/>
              <a:ext cx="381000"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cxnSp>
          <p:nvCxnSpPr>
            <p:cNvPr id="174113" name="AutoShape 28">
              <a:extLst>
                <a:ext uri="{FF2B5EF4-FFF2-40B4-BE49-F238E27FC236}">
                  <a16:creationId xmlns:a16="http://schemas.microsoft.com/office/drawing/2014/main" id="{38EAD33C-440D-4548-8873-ED09DEA713F1}"/>
                </a:ext>
              </a:extLst>
            </p:cNvPr>
            <p:cNvCxnSpPr>
              <a:cxnSpLocks noChangeShapeType="1"/>
            </p:cNvCxnSpPr>
            <p:nvPr/>
          </p:nvCxnSpPr>
          <p:spPr bwMode="auto">
            <a:xfrm>
              <a:off x="1419225" y="3086100"/>
              <a:ext cx="6610350" cy="38100"/>
            </a:xfrm>
            <a:prstGeom prst="straightConnector1">
              <a:avLst/>
            </a:prstGeom>
            <a:noFill/>
            <a:ln w="38100">
              <a:solidFill>
                <a:srgbClr val="008000"/>
              </a:solidFill>
              <a:prstDash val="sysDot"/>
              <a:round/>
              <a:headEnd type="none" w="lg" len="med"/>
              <a:tailEnd type="none" w="lg" len="med"/>
            </a:ln>
            <a:extLst>
              <a:ext uri="{909E8E84-426E-40DD-AFC4-6F175D3DCCD1}">
                <a14:hiddenFill xmlns:a14="http://schemas.microsoft.com/office/drawing/2010/main">
                  <a:noFill/>
                </a14:hiddenFill>
              </a:ext>
            </a:extLst>
          </p:spPr>
        </p:cxnSp>
      </p:grpSp>
      <p:sp>
        <p:nvSpPr>
          <p:cNvPr id="174083" name="Rectangle 29">
            <a:extLst>
              <a:ext uri="{FF2B5EF4-FFF2-40B4-BE49-F238E27FC236}">
                <a16:creationId xmlns:a16="http://schemas.microsoft.com/office/drawing/2014/main" id="{0C7BE721-6B1B-8848-A36D-A6E5E3064C64}"/>
              </a:ext>
            </a:extLst>
          </p:cNvPr>
          <p:cNvSpPr>
            <a:spLocks noChangeArrowheads="1"/>
          </p:cNvSpPr>
          <p:nvPr/>
        </p:nvSpPr>
        <p:spPr bwMode="auto">
          <a:xfrm>
            <a:off x="5898356" y="1578769"/>
            <a:ext cx="260032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100" b="1">
                <a:solidFill>
                  <a:srgbClr val="FF0000"/>
                </a:solidFill>
                <a:latin typeface="Times New Roman" panose="02020603050405020304" pitchFamily="18" charset="0"/>
              </a:rPr>
              <a:t>Bước nhảy:</a:t>
            </a:r>
            <a:r>
              <a:rPr lang="en-US" altLang="vi-VN" sz="2100" b="1">
                <a:solidFill>
                  <a:srgbClr val="000000"/>
                </a:solidFill>
                <a:latin typeface="Times New Roman" panose="02020603050405020304" pitchFamily="18" charset="0"/>
              </a:rPr>
              <a:t>  </a:t>
            </a:r>
            <a:r>
              <a:rPr lang="en-US" altLang="vi-VN" sz="2100" i="1">
                <a:solidFill>
                  <a:srgbClr val="000000"/>
                </a:solidFill>
                <a:latin typeface="Times New Roman" panose="02020603050405020304" pitchFamily="18" charset="0"/>
              </a:rPr>
              <a:t>là qúa trình làm thay đổi căn bản về chất, làm cho sự vật cũ mất đi và sự vật mới ra đời.</a:t>
            </a:r>
          </a:p>
        </p:txBody>
      </p:sp>
      <p:sp>
        <p:nvSpPr>
          <p:cNvPr id="31" name="Rectangle 1">
            <a:extLst>
              <a:ext uri="{FF2B5EF4-FFF2-40B4-BE49-F238E27FC236}">
                <a16:creationId xmlns:a16="http://schemas.microsoft.com/office/drawing/2014/main" id="{178276F3-B527-6A40-9E78-FBE8F1AB8DA7}"/>
              </a:ext>
            </a:extLst>
          </p:cNvPr>
          <p:cNvSpPr>
            <a:spLocks noChangeArrowheads="1"/>
          </p:cNvSpPr>
          <p:nvPr/>
        </p:nvSpPr>
        <p:spPr bwMode="auto">
          <a:xfrm>
            <a:off x="381001" y="4382314"/>
            <a:ext cx="5585660" cy="415498"/>
          </a:xfrm>
          <a:prstGeom prst="rect">
            <a:avLst/>
          </a:prstGeom>
          <a:ln/>
        </p:spPr>
        <p:style>
          <a:lnRef idx="0">
            <a:schemeClr val="accent6"/>
          </a:lnRef>
          <a:fillRef idx="3">
            <a:schemeClr val="accent6"/>
          </a:fillRef>
          <a:effectRef idx="3">
            <a:schemeClr val="accent6"/>
          </a:effectRef>
          <a:fontRef idx="minor">
            <a:schemeClr val="lt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defRPr/>
            </a:pPr>
            <a:r>
              <a:rPr lang="en-US" sz="2100" b="1" dirty="0">
                <a:solidFill>
                  <a:srgbClr val="0000CC"/>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Chất</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mới</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ra</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đời</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lại</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qui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một</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lượng</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rgbClr val="000000"/>
                </a:solidFill>
                <a:latin typeface="Times New Roman" panose="02020603050405020304" pitchFamily="18" charset="0"/>
                <a:ea typeface="Tahoma" panose="020B0604030504040204" pitchFamily="34" charset="0"/>
                <a:cs typeface="Times New Roman" panose="02020603050405020304" pitchFamily="18" charset="0"/>
              </a:rPr>
              <a:t>mới</a:t>
            </a:r>
            <a:r>
              <a:rPr lang="en-US" sz="21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a:t>
            </a:r>
          </a:p>
        </p:txBody>
      </p:sp>
      <p:sp>
        <p:nvSpPr>
          <p:cNvPr id="174087" name="TextBox 7">
            <a:extLst>
              <a:ext uri="{FF2B5EF4-FFF2-40B4-BE49-F238E27FC236}">
                <a16:creationId xmlns:a16="http://schemas.microsoft.com/office/drawing/2014/main" id="{F6939CD6-26E8-C74B-8395-210C89203CE5}"/>
              </a:ext>
            </a:extLst>
          </p:cNvPr>
          <p:cNvSpPr txBox="1">
            <a:spLocks noChangeArrowheads="1"/>
          </p:cNvSpPr>
          <p:nvPr/>
        </p:nvSpPr>
        <p:spPr bwMode="auto">
          <a:xfrm>
            <a:off x="1638300" y="279798"/>
            <a:ext cx="6978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rPr>
              <a:t>- Quan hệ biện chứng giữa chất và lượng của sự vật</a:t>
            </a:r>
          </a:p>
        </p:txBody>
      </p:sp>
      <p:cxnSp>
        <p:nvCxnSpPr>
          <p:cNvPr id="32" name="Straight Connector 31">
            <a:extLst>
              <a:ext uri="{FF2B5EF4-FFF2-40B4-BE49-F238E27FC236}">
                <a16:creationId xmlns:a16="http://schemas.microsoft.com/office/drawing/2014/main" id="{518ECBE5-9D37-4B45-B373-379CAEF89E01}"/>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4089" name="Date Placeholder 1">
            <a:extLst>
              <a:ext uri="{FF2B5EF4-FFF2-40B4-BE49-F238E27FC236}">
                <a16:creationId xmlns:a16="http://schemas.microsoft.com/office/drawing/2014/main" id="{1EDC88C7-0ACB-6A4B-91FA-C2737C78EC2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80AA7AC-1A92-804A-9CFD-D45E15127C3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4090" name="Footer Placeholder 2">
            <a:extLst>
              <a:ext uri="{FF2B5EF4-FFF2-40B4-BE49-F238E27FC236}">
                <a16:creationId xmlns:a16="http://schemas.microsoft.com/office/drawing/2014/main" id="{CC6899D1-1991-D04A-81BA-F59E066F500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4091" name="Slide Number Placeholder 3">
            <a:extLst>
              <a:ext uri="{FF2B5EF4-FFF2-40B4-BE49-F238E27FC236}">
                <a16:creationId xmlns:a16="http://schemas.microsoft.com/office/drawing/2014/main" id="{54440792-7CBA-724E-BFA0-AF3DF08B2B4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E05BCFC-A914-894C-8EE2-24D6708DB234}" type="slidenum">
              <a:rPr lang="en-US" altLang="vi-VN" smtClean="0">
                <a:solidFill>
                  <a:srgbClr val="1F5281"/>
                </a:solidFill>
                <a:latin typeface="Arial" panose="020B0604020202020204" pitchFamily="34" charset="0"/>
              </a:rPr>
              <a:pPr algn="ctr"/>
              <a:t>121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301229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extBox 7">
            <a:extLst>
              <a:ext uri="{FF2B5EF4-FFF2-40B4-BE49-F238E27FC236}">
                <a16:creationId xmlns:a16="http://schemas.microsoft.com/office/drawing/2014/main" id="{A6FD54F2-DED6-1749-9B7A-E9F075C05F24}"/>
              </a:ext>
            </a:extLst>
          </p:cNvPr>
          <p:cNvSpPr txBox="1">
            <a:spLocks noChangeArrowheads="1"/>
          </p:cNvSpPr>
          <p:nvPr/>
        </p:nvSpPr>
        <p:spPr bwMode="auto">
          <a:xfrm>
            <a:off x="1765698" y="183357"/>
            <a:ext cx="6978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400" b="1">
                <a:solidFill>
                  <a:srgbClr val="000000"/>
                </a:solidFill>
                <a:latin typeface="Times New Roman" panose="02020603050405020304" pitchFamily="18" charset="0"/>
              </a:rPr>
              <a:t>- Phân loại bước nhảy:</a:t>
            </a:r>
          </a:p>
        </p:txBody>
      </p:sp>
      <p:grpSp>
        <p:nvGrpSpPr>
          <p:cNvPr id="175106" name="Group 1">
            <a:extLst>
              <a:ext uri="{FF2B5EF4-FFF2-40B4-BE49-F238E27FC236}">
                <a16:creationId xmlns:a16="http://schemas.microsoft.com/office/drawing/2014/main" id="{211F730B-F19B-804D-B1ED-8F94C075104E}"/>
              </a:ext>
            </a:extLst>
          </p:cNvPr>
          <p:cNvGrpSpPr>
            <a:grpSpLocks/>
          </p:cNvGrpSpPr>
          <p:nvPr/>
        </p:nvGrpSpPr>
        <p:grpSpPr bwMode="auto">
          <a:xfrm>
            <a:off x="321469" y="1339454"/>
            <a:ext cx="8136731" cy="2892028"/>
            <a:chOff x="671028" y="2512987"/>
            <a:chExt cx="10849941" cy="2822332"/>
          </a:xfrm>
        </p:grpSpPr>
        <p:sp>
          <p:nvSpPr>
            <p:cNvPr id="3" name="Arrow: Chevron 2">
              <a:extLst>
                <a:ext uri="{FF2B5EF4-FFF2-40B4-BE49-F238E27FC236}">
                  <a16:creationId xmlns:a16="http://schemas.microsoft.com/office/drawing/2014/main" id="{34D9DCA9-4F8F-4C67-B844-BD94AB0E20DE}"/>
                </a:ext>
              </a:extLst>
            </p:cNvPr>
            <p:cNvSpPr/>
            <p:nvPr/>
          </p:nvSpPr>
          <p:spPr>
            <a:xfrm>
              <a:off x="671028" y="2512987"/>
              <a:ext cx="3195923" cy="1233972"/>
            </a:xfrm>
            <a:prstGeom prst="chevron">
              <a:avLst>
                <a:gd name="adj" fmla="val 40000"/>
              </a:avLst>
            </a:prstGeom>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64A68B4C-DA65-4530-9DC7-4F58782AA7DE}"/>
                </a:ext>
              </a:extLst>
            </p:cNvPr>
            <p:cNvSpPr/>
            <p:nvPr/>
          </p:nvSpPr>
          <p:spPr>
            <a:xfrm>
              <a:off x="1523592" y="2820899"/>
              <a:ext cx="2697402" cy="2514420"/>
            </a:xfrm>
            <a:custGeom>
              <a:avLst/>
              <a:gdLst>
                <a:gd name="connsiteX0" fmla="*/ 0 w 2698283"/>
                <a:gd name="connsiteY0" fmla="*/ 123340 h 1233399"/>
                <a:gd name="connsiteX1" fmla="*/ 123340 w 2698283"/>
                <a:gd name="connsiteY1" fmla="*/ 0 h 1233399"/>
                <a:gd name="connsiteX2" fmla="*/ 2574943 w 2698283"/>
                <a:gd name="connsiteY2" fmla="*/ 0 h 1233399"/>
                <a:gd name="connsiteX3" fmla="*/ 2698283 w 2698283"/>
                <a:gd name="connsiteY3" fmla="*/ 123340 h 1233399"/>
                <a:gd name="connsiteX4" fmla="*/ 2698283 w 2698283"/>
                <a:gd name="connsiteY4" fmla="*/ 1110059 h 1233399"/>
                <a:gd name="connsiteX5" fmla="*/ 2574943 w 2698283"/>
                <a:gd name="connsiteY5" fmla="*/ 1233399 h 1233399"/>
                <a:gd name="connsiteX6" fmla="*/ 123340 w 2698283"/>
                <a:gd name="connsiteY6" fmla="*/ 1233399 h 1233399"/>
                <a:gd name="connsiteX7" fmla="*/ 0 w 2698283"/>
                <a:gd name="connsiteY7" fmla="*/ 1110059 h 1233399"/>
                <a:gd name="connsiteX8" fmla="*/ 0 w 2698283"/>
                <a:gd name="connsiteY8" fmla="*/ 123340 h 1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8283" h="1233399">
                  <a:moveTo>
                    <a:pt x="0" y="123340"/>
                  </a:moveTo>
                  <a:cubicBezTo>
                    <a:pt x="0" y="55221"/>
                    <a:pt x="55221" y="0"/>
                    <a:pt x="123340" y="0"/>
                  </a:cubicBezTo>
                  <a:lnTo>
                    <a:pt x="2574943" y="0"/>
                  </a:lnTo>
                  <a:cubicBezTo>
                    <a:pt x="2643062" y="0"/>
                    <a:pt x="2698283" y="55221"/>
                    <a:pt x="2698283" y="123340"/>
                  </a:cubicBezTo>
                  <a:lnTo>
                    <a:pt x="2698283" y="1110059"/>
                  </a:lnTo>
                  <a:cubicBezTo>
                    <a:pt x="2698283" y="1178178"/>
                    <a:pt x="2643062" y="1233399"/>
                    <a:pt x="2574943" y="1233399"/>
                  </a:cubicBezTo>
                  <a:lnTo>
                    <a:pt x="123340" y="1233399"/>
                  </a:lnTo>
                  <a:cubicBezTo>
                    <a:pt x="55221" y="1233399"/>
                    <a:pt x="0" y="1178178"/>
                    <a:pt x="0" y="1110059"/>
                  </a:cubicBezTo>
                  <a:lnTo>
                    <a:pt x="0" y="123340"/>
                  </a:lnTo>
                  <a:close/>
                </a:path>
              </a:pathLst>
            </a:custGeom>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76446" tIns="176446" rIns="176446" bIns="176446"/>
            <a:lstStyle>
              <a:lvl1pPr defTabSz="1244600">
                <a:defRPr>
                  <a:solidFill>
                    <a:schemeClr val="tx1"/>
                  </a:solidFill>
                  <a:latin typeface="VNI-Times" pitchFamily="2" charset="0"/>
                  <a:cs typeface="Arial" panose="020B0604020202020204" pitchFamily="34" charset="0"/>
                </a:defRPr>
              </a:lvl1pPr>
              <a:lvl2pPr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b="1">
                  <a:solidFill>
                    <a:srgbClr val="000000"/>
                  </a:solidFill>
                  <a:latin typeface="Times New Roman" panose="02020603050405020304" pitchFamily="18" charset="0"/>
                </a:rPr>
                <a:t>*Căn cứ vào sự trình độ phát triển: </a:t>
              </a:r>
              <a:r>
                <a:rPr lang="en-US" altLang="vi-VN" sz="2400">
                  <a:solidFill>
                    <a:srgbClr val="000000"/>
                  </a:solidFill>
                  <a:latin typeface="Times New Roman" panose="02020603050405020304" pitchFamily="18" charset="0"/>
                </a:rPr>
                <a:t>Bước nhảy lớn và bước nhảy nhỏ.</a:t>
              </a:r>
              <a:endParaRPr lang="en-US" altLang="vi-VN" sz="2400" b="1">
                <a:solidFill>
                  <a:srgbClr val="000000"/>
                </a:solidFill>
                <a:latin typeface="Times New Roman" panose="02020603050405020304" pitchFamily="18" charset="0"/>
              </a:endParaRPr>
            </a:p>
            <a:p>
              <a:pPr marL="0" lvl="1" algn="ctr">
                <a:lnSpc>
                  <a:spcPct val="90000"/>
                </a:lnSpc>
                <a:spcAft>
                  <a:spcPct val="15000"/>
                </a:spcAft>
                <a:defRPr/>
              </a:pPr>
              <a:endParaRPr lang="en-US" altLang="vi-VN" sz="3300" b="1">
                <a:solidFill>
                  <a:srgbClr val="000000"/>
                </a:solidFill>
                <a:latin typeface="Times New Roman" panose="02020603050405020304" pitchFamily="18" charset="0"/>
              </a:endParaRPr>
            </a:p>
          </p:txBody>
        </p:sp>
        <p:sp>
          <p:nvSpPr>
            <p:cNvPr id="9" name="Arrow: Chevron 8">
              <a:extLst>
                <a:ext uri="{FF2B5EF4-FFF2-40B4-BE49-F238E27FC236}">
                  <a16:creationId xmlns:a16="http://schemas.microsoft.com/office/drawing/2014/main" id="{206FDA13-78AF-4E2B-8334-9EDF3E3522D2}"/>
                </a:ext>
              </a:extLst>
            </p:cNvPr>
            <p:cNvSpPr/>
            <p:nvPr/>
          </p:nvSpPr>
          <p:spPr>
            <a:xfrm>
              <a:off x="4321016" y="2512987"/>
              <a:ext cx="3195922" cy="1233972"/>
            </a:xfrm>
            <a:prstGeom prst="chevron">
              <a:avLst>
                <a:gd name="adj" fmla="val 40000"/>
              </a:avLst>
            </a:prstGeom>
          </p:spPr>
          <p:style>
            <a:lnRef idx="0">
              <a:schemeClr val="lt1">
                <a:hueOff val="0"/>
                <a:satOff val="0"/>
                <a:lumOff val="0"/>
                <a:alphaOff val="0"/>
              </a:schemeClr>
            </a:lnRef>
            <a:fillRef idx="1">
              <a:schemeClr val="accent5">
                <a:hueOff val="-2946593"/>
                <a:satOff val="38205"/>
                <a:lumOff val="-17058"/>
                <a:alphaOff val="0"/>
              </a:schemeClr>
            </a:fillRef>
            <a:effectRef idx="2">
              <a:schemeClr val="accent5">
                <a:hueOff val="-2946593"/>
                <a:satOff val="38205"/>
                <a:lumOff val="-17058"/>
                <a:alphaOff val="0"/>
              </a:schemeClr>
            </a:effectRef>
            <a:fontRef idx="minor">
              <a:schemeClr val="lt1"/>
            </a:fontRef>
          </p:style>
        </p:sp>
        <p:sp>
          <p:nvSpPr>
            <p:cNvPr id="10" name="Freeform: Shape 9">
              <a:extLst>
                <a:ext uri="{FF2B5EF4-FFF2-40B4-BE49-F238E27FC236}">
                  <a16:creationId xmlns:a16="http://schemas.microsoft.com/office/drawing/2014/main" id="{B1DCD6A0-6FF3-4650-B45C-14787F2D089A}"/>
                </a:ext>
              </a:extLst>
            </p:cNvPr>
            <p:cNvSpPr/>
            <p:nvPr/>
          </p:nvSpPr>
          <p:spPr>
            <a:xfrm>
              <a:off x="5173579" y="2820899"/>
              <a:ext cx="2697403" cy="2514420"/>
            </a:xfrm>
            <a:custGeom>
              <a:avLst/>
              <a:gdLst>
                <a:gd name="connsiteX0" fmla="*/ 0 w 2698283"/>
                <a:gd name="connsiteY0" fmla="*/ 123340 h 1233399"/>
                <a:gd name="connsiteX1" fmla="*/ 123340 w 2698283"/>
                <a:gd name="connsiteY1" fmla="*/ 0 h 1233399"/>
                <a:gd name="connsiteX2" fmla="*/ 2574943 w 2698283"/>
                <a:gd name="connsiteY2" fmla="*/ 0 h 1233399"/>
                <a:gd name="connsiteX3" fmla="*/ 2698283 w 2698283"/>
                <a:gd name="connsiteY3" fmla="*/ 123340 h 1233399"/>
                <a:gd name="connsiteX4" fmla="*/ 2698283 w 2698283"/>
                <a:gd name="connsiteY4" fmla="*/ 1110059 h 1233399"/>
                <a:gd name="connsiteX5" fmla="*/ 2574943 w 2698283"/>
                <a:gd name="connsiteY5" fmla="*/ 1233399 h 1233399"/>
                <a:gd name="connsiteX6" fmla="*/ 123340 w 2698283"/>
                <a:gd name="connsiteY6" fmla="*/ 1233399 h 1233399"/>
                <a:gd name="connsiteX7" fmla="*/ 0 w 2698283"/>
                <a:gd name="connsiteY7" fmla="*/ 1110059 h 1233399"/>
                <a:gd name="connsiteX8" fmla="*/ 0 w 2698283"/>
                <a:gd name="connsiteY8" fmla="*/ 123340 h 1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8283" h="1233399">
                  <a:moveTo>
                    <a:pt x="0" y="123340"/>
                  </a:moveTo>
                  <a:cubicBezTo>
                    <a:pt x="0" y="55221"/>
                    <a:pt x="55221" y="0"/>
                    <a:pt x="123340" y="0"/>
                  </a:cubicBezTo>
                  <a:lnTo>
                    <a:pt x="2574943" y="0"/>
                  </a:lnTo>
                  <a:cubicBezTo>
                    <a:pt x="2643062" y="0"/>
                    <a:pt x="2698283" y="55221"/>
                    <a:pt x="2698283" y="123340"/>
                  </a:cubicBezTo>
                  <a:lnTo>
                    <a:pt x="2698283" y="1110059"/>
                  </a:lnTo>
                  <a:cubicBezTo>
                    <a:pt x="2698283" y="1178178"/>
                    <a:pt x="2643062" y="1233399"/>
                    <a:pt x="2574943" y="1233399"/>
                  </a:cubicBezTo>
                  <a:lnTo>
                    <a:pt x="123340" y="1233399"/>
                  </a:lnTo>
                  <a:cubicBezTo>
                    <a:pt x="55221" y="1233399"/>
                    <a:pt x="0" y="1178178"/>
                    <a:pt x="0" y="1110059"/>
                  </a:cubicBezTo>
                  <a:lnTo>
                    <a:pt x="0" y="123340"/>
                  </a:lnTo>
                  <a:close/>
                </a:path>
              </a:pathLst>
            </a:custGeom>
          </p:spPr>
          <p:style>
            <a:lnRef idx="0">
              <a:schemeClr val="accent5">
                <a:hueOff val="-2946593"/>
                <a:satOff val="38205"/>
                <a:lumOff val="-1705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76446" tIns="176446" rIns="176446" bIns="176446"/>
            <a:lstStyle>
              <a:lvl1pPr defTabSz="1244600">
                <a:defRPr>
                  <a:solidFill>
                    <a:schemeClr val="tx1"/>
                  </a:solidFill>
                  <a:latin typeface="VNI-Times" pitchFamily="2" charset="0"/>
                  <a:cs typeface="Arial" panose="020B0604020202020204" pitchFamily="34" charset="0"/>
                </a:defRPr>
              </a:lvl1pPr>
              <a:lvl2pPr marL="2857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b="1">
                  <a:solidFill>
                    <a:srgbClr val="000000"/>
                  </a:solidFill>
                  <a:latin typeface="Times New Roman" panose="02020603050405020304" pitchFamily="18" charset="0"/>
                </a:rPr>
                <a:t>*Căn cứ vào quy mô, nhịp điệu: </a:t>
              </a:r>
              <a:r>
                <a:rPr lang="en-US" altLang="vi-VN" sz="2400">
                  <a:solidFill>
                    <a:srgbClr val="000000"/>
                  </a:solidFill>
                  <a:latin typeface="Times New Roman" panose="02020603050405020304" pitchFamily="18" charset="0"/>
                </a:rPr>
                <a:t>Bước nhảy cục bộ và toàn bộ.</a:t>
              </a:r>
            </a:p>
            <a:p>
              <a:pPr lvl="1" algn="ctr">
                <a:lnSpc>
                  <a:spcPct val="90000"/>
                </a:lnSpc>
                <a:spcAft>
                  <a:spcPct val="15000"/>
                </a:spcAft>
                <a:buFontTx/>
                <a:buChar char="•"/>
                <a:defRPr/>
              </a:pPr>
              <a:endParaRPr lang="en-US" altLang="vi-VN" sz="3300" b="1">
                <a:solidFill>
                  <a:srgbClr val="000000"/>
                </a:solidFill>
                <a:latin typeface="Times New Roman" panose="02020603050405020304" pitchFamily="18" charset="0"/>
              </a:endParaRPr>
            </a:p>
          </p:txBody>
        </p:sp>
        <p:sp>
          <p:nvSpPr>
            <p:cNvPr id="11" name="Arrow: Chevron 10">
              <a:extLst>
                <a:ext uri="{FF2B5EF4-FFF2-40B4-BE49-F238E27FC236}">
                  <a16:creationId xmlns:a16="http://schemas.microsoft.com/office/drawing/2014/main" id="{8AE0EF8B-499B-4053-81C3-5B861886E17D}"/>
                </a:ext>
              </a:extLst>
            </p:cNvPr>
            <p:cNvSpPr/>
            <p:nvPr/>
          </p:nvSpPr>
          <p:spPr>
            <a:xfrm>
              <a:off x="7971003" y="2512987"/>
              <a:ext cx="3194334" cy="1233972"/>
            </a:xfrm>
            <a:prstGeom prst="chevron">
              <a:avLst>
                <a:gd name="adj" fmla="val 40000"/>
              </a:avLst>
            </a:prstGeom>
          </p:spPr>
          <p:style>
            <a:lnRef idx="0">
              <a:schemeClr val="lt1">
                <a:hueOff val="0"/>
                <a:satOff val="0"/>
                <a:lumOff val="0"/>
                <a:alphaOff val="0"/>
              </a:schemeClr>
            </a:lnRef>
            <a:fillRef idx="1">
              <a:schemeClr val="accent5">
                <a:hueOff val="-5893185"/>
                <a:satOff val="76410"/>
                <a:lumOff val="-34116"/>
                <a:alphaOff val="0"/>
              </a:schemeClr>
            </a:fillRef>
            <a:effectRef idx="2">
              <a:schemeClr val="accent5">
                <a:hueOff val="-5893185"/>
                <a:satOff val="76410"/>
                <a:lumOff val="-34116"/>
                <a:alphaOff val="0"/>
              </a:schemeClr>
            </a:effectRef>
            <a:fontRef idx="minor">
              <a:schemeClr val="lt1"/>
            </a:fontRef>
          </p:style>
        </p:sp>
        <p:sp>
          <p:nvSpPr>
            <p:cNvPr id="12" name="Freeform: Shape 11">
              <a:extLst>
                <a:ext uri="{FF2B5EF4-FFF2-40B4-BE49-F238E27FC236}">
                  <a16:creationId xmlns:a16="http://schemas.microsoft.com/office/drawing/2014/main" id="{A89FE387-4A43-410E-B7D3-690EC1024181}"/>
                </a:ext>
              </a:extLst>
            </p:cNvPr>
            <p:cNvSpPr/>
            <p:nvPr/>
          </p:nvSpPr>
          <p:spPr>
            <a:xfrm>
              <a:off x="8821979" y="2820899"/>
              <a:ext cx="2698990" cy="2514420"/>
            </a:xfrm>
            <a:custGeom>
              <a:avLst/>
              <a:gdLst>
                <a:gd name="connsiteX0" fmla="*/ 0 w 2698283"/>
                <a:gd name="connsiteY0" fmla="*/ 123340 h 1233399"/>
                <a:gd name="connsiteX1" fmla="*/ 123340 w 2698283"/>
                <a:gd name="connsiteY1" fmla="*/ 0 h 1233399"/>
                <a:gd name="connsiteX2" fmla="*/ 2574943 w 2698283"/>
                <a:gd name="connsiteY2" fmla="*/ 0 h 1233399"/>
                <a:gd name="connsiteX3" fmla="*/ 2698283 w 2698283"/>
                <a:gd name="connsiteY3" fmla="*/ 123340 h 1233399"/>
                <a:gd name="connsiteX4" fmla="*/ 2698283 w 2698283"/>
                <a:gd name="connsiteY4" fmla="*/ 1110059 h 1233399"/>
                <a:gd name="connsiteX5" fmla="*/ 2574943 w 2698283"/>
                <a:gd name="connsiteY5" fmla="*/ 1233399 h 1233399"/>
                <a:gd name="connsiteX6" fmla="*/ 123340 w 2698283"/>
                <a:gd name="connsiteY6" fmla="*/ 1233399 h 1233399"/>
                <a:gd name="connsiteX7" fmla="*/ 0 w 2698283"/>
                <a:gd name="connsiteY7" fmla="*/ 1110059 h 1233399"/>
                <a:gd name="connsiteX8" fmla="*/ 0 w 2698283"/>
                <a:gd name="connsiteY8" fmla="*/ 123340 h 12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8283" h="1233399">
                  <a:moveTo>
                    <a:pt x="0" y="123340"/>
                  </a:moveTo>
                  <a:cubicBezTo>
                    <a:pt x="0" y="55221"/>
                    <a:pt x="55221" y="0"/>
                    <a:pt x="123340" y="0"/>
                  </a:cubicBezTo>
                  <a:lnTo>
                    <a:pt x="2574943" y="0"/>
                  </a:lnTo>
                  <a:cubicBezTo>
                    <a:pt x="2643062" y="0"/>
                    <a:pt x="2698283" y="55221"/>
                    <a:pt x="2698283" y="123340"/>
                  </a:cubicBezTo>
                  <a:lnTo>
                    <a:pt x="2698283" y="1110059"/>
                  </a:lnTo>
                  <a:cubicBezTo>
                    <a:pt x="2698283" y="1178178"/>
                    <a:pt x="2643062" y="1233399"/>
                    <a:pt x="2574943" y="1233399"/>
                  </a:cubicBezTo>
                  <a:lnTo>
                    <a:pt x="123340" y="1233399"/>
                  </a:lnTo>
                  <a:cubicBezTo>
                    <a:pt x="55221" y="1233399"/>
                    <a:pt x="0" y="1178178"/>
                    <a:pt x="0" y="1110059"/>
                  </a:cubicBezTo>
                  <a:lnTo>
                    <a:pt x="0" y="123340"/>
                  </a:lnTo>
                  <a:close/>
                </a:path>
              </a:pathLst>
            </a:custGeom>
          </p:spPr>
          <p:style>
            <a:lnRef idx="0">
              <a:schemeClr val="accent5">
                <a:hueOff val="-5893185"/>
                <a:satOff val="76410"/>
                <a:lumOff val="-3411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165778" tIns="165778" rIns="165778" bIns="165778"/>
            <a:lstStyle>
              <a:lvl1pPr defTabSz="1155700">
                <a:defRPr>
                  <a:solidFill>
                    <a:schemeClr val="tx1"/>
                  </a:solidFill>
                  <a:latin typeface="VNI-Times" pitchFamily="2" charset="0"/>
                  <a:cs typeface="Arial" panose="020B0604020202020204" pitchFamily="34" charset="0"/>
                </a:defRPr>
              </a:lvl1pPr>
              <a:lvl2pPr marL="285750" indent="-285750" defTabSz="1155700">
                <a:defRPr>
                  <a:solidFill>
                    <a:schemeClr val="tx1"/>
                  </a:solidFill>
                  <a:latin typeface="VNI-Times" pitchFamily="2" charset="0"/>
                  <a:cs typeface="Arial" panose="020B0604020202020204" pitchFamily="34" charset="0"/>
                </a:defRPr>
              </a:lvl2pPr>
              <a:lvl3pPr marL="1143000" indent="-228600" defTabSz="1155700">
                <a:defRPr>
                  <a:solidFill>
                    <a:schemeClr val="tx1"/>
                  </a:solidFill>
                  <a:latin typeface="VNI-Times" pitchFamily="2" charset="0"/>
                  <a:cs typeface="Arial" panose="020B0604020202020204" pitchFamily="34" charset="0"/>
                </a:defRPr>
              </a:lvl3pPr>
              <a:lvl4pPr marL="1600200" indent="-228600" defTabSz="1155700">
                <a:defRPr>
                  <a:solidFill>
                    <a:schemeClr val="tx1"/>
                  </a:solidFill>
                  <a:latin typeface="VNI-Times" pitchFamily="2" charset="0"/>
                  <a:cs typeface="Arial" panose="020B0604020202020204" pitchFamily="34" charset="0"/>
                </a:defRPr>
              </a:lvl4pPr>
              <a:lvl5pPr marL="2057400" indent="-228600" defTabSz="1155700">
                <a:defRPr>
                  <a:solidFill>
                    <a:schemeClr val="tx1"/>
                  </a:solidFill>
                  <a:latin typeface="VNI-Times" pitchFamily="2" charset="0"/>
                  <a:cs typeface="Arial" panose="020B0604020202020204" pitchFamily="34" charset="0"/>
                </a:defRPr>
              </a:lvl5pPr>
              <a:lvl6pPr marL="25146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b="1">
                  <a:solidFill>
                    <a:srgbClr val="000000"/>
                  </a:solidFill>
                  <a:latin typeface="Times New Roman" panose="02020603050405020304" pitchFamily="18" charset="0"/>
                </a:rPr>
                <a:t>Căn cứ vào thời gian: </a:t>
              </a:r>
              <a:r>
                <a:rPr lang="en-US" altLang="vi-VN" sz="2400">
                  <a:solidFill>
                    <a:srgbClr val="000000"/>
                  </a:solidFill>
                  <a:latin typeface="Times New Roman" panose="02020603050405020304" pitchFamily="18" charset="0"/>
                </a:rPr>
                <a:t>Bước nhảy tức thời và dần dần.</a:t>
              </a:r>
            </a:p>
            <a:p>
              <a:pPr lvl="1" algn="ctr">
                <a:lnSpc>
                  <a:spcPct val="90000"/>
                </a:lnSpc>
                <a:spcAft>
                  <a:spcPct val="15000"/>
                </a:spcAft>
                <a:buFontTx/>
                <a:buChar char="•"/>
                <a:defRPr/>
              </a:pPr>
              <a:endParaRPr lang="en-US" altLang="vi-VN" sz="3300" b="1">
                <a:solidFill>
                  <a:srgbClr val="000000"/>
                </a:solidFill>
                <a:latin typeface="Times New Roman" panose="02020603050405020304" pitchFamily="18" charset="0"/>
              </a:endParaRPr>
            </a:p>
          </p:txBody>
        </p:sp>
      </p:grpSp>
      <p:cxnSp>
        <p:nvCxnSpPr>
          <p:cNvPr id="13" name="Straight Connector 12">
            <a:extLst>
              <a:ext uri="{FF2B5EF4-FFF2-40B4-BE49-F238E27FC236}">
                <a16:creationId xmlns:a16="http://schemas.microsoft.com/office/drawing/2014/main" id="{85B66CC2-3365-A64D-A011-0D92FF21B69D}"/>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5108" name="Date Placeholder 3">
            <a:extLst>
              <a:ext uri="{FF2B5EF4-FFF2-40B4-BE49-F238E27FC236}">
                <a16:creationId xmlns:a16="http://schemas.microsoft.com/office/drawing/2014/main" id="{D7A0477D-0B47-3C42-AB85-20CDD874822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703C468-F3D7-7A45-BAC6-2631406FF9B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5109" name="Footer Placeholder 4">
            <a:extLst>
              <a:ext uri="{FF2B5EF4-FFF2-40B4-BE49-F238E27FC236}">
                <a16:creationId xmlns:a16="http://schemas.microsoft.com/office/drawing/2014/main" id="{F98C968C-F08B-1D49-9158-97C596F3261F}"/>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5110" name="Slide Number Placeholder 7">
            <a:extLst>
              <a:ext uri="{FF2B5EF4-FFF2-40B4-BE49-F238E27FC236}">
                <a16:creationId xmlns:a16="http://schemas.microsoft.com/office/drawing/2014/main" id="{CC35692F-6977-934E-89AE-156A65B9E49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8276081-D3E2-FE46-B4AA-565BD33AB63A}" type="slidenum">
              <a:rPr lang="en-US" altLang="vi-VN" smtClean="0">
                <a:solidFill>
                  <a:srgbClr val="1F5281"/>
                </a:solidFill>
                <a:latin typeface="Arial" panose="020B0604020202020204" pitchFamily="34" charset="0"/>
              </a:rPr>
              <a:pPr algn="ctr"/>
              <a:t>122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930949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AC8EC55-F2BF-474B-8ADA-A9C52BCF9544}"/>
              </a:ext>
            </a:extLst>
          </p:cNvPr>
          <p:cNvGraphicFramePr/>
          <p:nvPr>
            <p:extLst>
              <p:ext uri="{D42A27DB-BD31-4B8C-83A1-F6EECF244321}">
                <p14:modId xmlns:p14="http://schemas.microsoft.com/office/powerpoint/2010/main" val="1563335994"/>
              </p:ext>
            </p:extLst>
          </p:nvPr>
        </p:nvGraphicFramePr>
        <p:xfrm>
          <a:off x="660325" y="865959"/>
          <a:ext cx="7980755" cy="39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6130" name="Text Box 2">
            <a:extLst>
              <a:ext uri="{FF2B5EF4-FFF2-40B4-BE49-F238E27FC236}">
                <a16:creationId xmlns:a16="http://schemas.microsoft.com/office/drawing/2014/main" id="{00DE7727-C31B-C340-9B54-E92C85E85F4F}"/>
              </a:ext>
            </a:extLst>
          </p:cNvPr>
          <p:cNvSpPr txBox="1">
            <a:spLocks noChangeArrowheads="1"/>
          </p:cNvSpPr>
          <p:nvPr/>
        </p:nvSpPr>
        <p:spPr bwMode="auto">
          <a:xfrm>
            <a:off x="846535" y="248841"/>
            <a:ext cx="719851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4" name="Straight Connector 3">
            <a:extLst>
              <a:ext uri="{FF2B5EF4-FFF2-40B4-BE49-F238E27FC236}">
                <a16:creationId xmlns:a16="http://schemas.microsoft.com/office/drawing/2014/main" id="{CEAACB0A-B67B-9B42-97B0-B59C622BD116}"/>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6132" name="Date Placeholder 2">
            <a:extLst>
              <a:ext uri="{FF2B5EF4-FFF2-40B4-BE49-F238E27FC236}">
                <a16:creationId xmlns:a16="http://schemas.microsoft.com/office/drawing/2014/main" id="{474E29C3-6FAF-3A45-AA3E-016670ECDD8B}"/>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36B9E67-0107-E348-82A0-285650D5C9B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6133" name="Footer Placeholder 7">
            <a:extLst>
              <a:ext uri="{FF2B5EF4-FFF2-40B4-BE49-F238E27FC236}">
                <a16:creationId xmlns:a16="http://schemas.microsoft.com/office/drawing/2014/main" id="{52B2D0EE-5ED8-1F4C-9E5B-FDE2AF3E633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6134" name="Slide Number Placeholder 8">
            <a:extLst>
              <a:ext uri="{FF2B5EF4-FFF2-40B4-BE49-F238E27FC236}">
                <a16:creationId xmlns:a16="http://schemas.microsoft.com/office/drawing/2014/main" id="{38B5E8CE-E000-1545-9E1D-3C2E3A1A76F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A82AD40-D150-7F49-B702-6DF68CDE9DA3}" type="slidenum">
              <a:rPr lang="en-US" altLang="vi-VN" smtClean="0">
                <a:solidFill>
                  <a:srgbClr val="1F5281"/>
                </a:solidFill>
                <a:latin typeface="Arial" panose="020B0604020202020204" pitchFamily="34" charset="0"/>
              </a:rPr>
              <a:pPr algn="ctr"/>
              <a:t>123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995294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01D5E2B-03E1-5347-83CF-2BE149B38BF4}"/>
              </a:ext>
            </a:extLst>
          </p:cNvPr>
          <p:cNvSpPr txBox="1">
            <a:spLocks/>
          </p:cNvSpPr>
          <p:nvPr/>
        </p:nvSpPr>
        <p:spPr bwMode="black">
          <a:xfrm>
            <a:off x="559594" y="33338"/>
            <a:ext cx="8229600" cy="55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700" i="0" dirty="0">
                <a:solidFill>
                  <a:srgbClr val="000000"/>
                </a:solidFill>
                <a:latin typeface="Times New Roman" pitchFamily="18" charset="0"/>
                <a:ea typeface="Tahoma" pitchFamily="34" charset="0"/>
                <a:cs typeface="Times New Roman" pitchFamily="18" charset="0"/>
              </a:rPr>
              <a:t>b. </a:t>
            </a:r>
            <a:r>
              <a:rPr lang="en-US" sz="2700" i="0" dirty="0" err="1">
                <a:solidFill>
                  <a:srgbClr val="000000"/>
                </a:solidFill>
                <a:latin typeface="Times New Roman" pitchFamily="18" charset="0"/>
                <a:ea typeface="Tahoma" pitchFamily="34" charset="0"/>
                <a:cs typeface="Times New Roman" pitchFamily="18" charset="0"/>
              </a:rPr>
              <a:t>Các</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quy</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luật</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cơ</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bản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của</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phép</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biện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chứng</a:t>
            </a:r>
            <a:r>
              <a:rPr lang="en-US" sz="27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8" name="Rectangle 1">
            <a:extLst>
              <a:ext uri="{FF2B5EF4-FFF2-40B4-BE49-F238E27FC236}">
                <a16:creationId xmlns:a16="http://schemas.microsoft.com/office/drawing/2014/main" id="{5134BD65-D4AE-F64F-9B19-4C6D0137065E}"/>
              </a:ext>
            </a:extLst>
          </p:cNvPr>
          <p:cNvSpPr>
            <a:spLocks noChangeArrowheads="1"/>
          </p:cNvSpPr>
          <p:nvPr/>
        </p:nvSpPr>
        <p:spPr bwMode="auto">
          <a:xfrm>
            <a:off x="381000" y="1143000"/>
            <a:ext cx="81915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thống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đấu</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tranh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các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mặt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đối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lập</a:t>
            </a:r>
            <a:endParaRPr lang="en-US" sz="2100" b="1" i="1" kern="0" dirty="0">
              <a:solidFill>
                <a:srgbClr val="FF0000"/>
              </a:solidFill>
              <a:latin typeface="Times New Roman" panose="02020603050405020304" pitchFamily="18" charset="0"/>
            </a:endParaRPr>
          </a:p>
        </p:txBody>
      </p:sp>
      <p:grpSp>
        <p:nvGrpSpPr>
          <p:cNvPr id="177155" name="Group 16">
            <a:extLst>
              <a:ext uri="{FF2B5EF4-FFF2-40B4-BE49-F238E27FC236}">
                <a16:creationId xmlns:a16="http://schemas.microsoft.com/office/drawing/2014/main" id="{CDCD5F58-0E41-B341-81FA-F38D44ADAA14}"/>
              </a:ext>
            </a:extLst>
          </p:cNvPr>
          <p:cNvGrpSpPr>
            <a:grpSpLocks/>
          </p:cNvGrpSpPr>
          <p:nvPr/>
        </p:nvGrpSpPr>
        <p:grpSpPr bwMode="auto">
          <a:xfrm>
            <a:off x="438150" y="1928813"/>
            <a:ext cx="8229600" cy="2588419"/>
            <a:chOff x="746760" y="2743200"/>
            <a:chExt cx="10683240" cy="3450298"/>
          </a:xfrm>
        </p:grpSpPr>
        <p:graphicFrame>
          <p:nvGraphicFramePr>
            <p:cNvPr id="15" name="Diagram 14">
              <a:extLst>
                <a:ext uri="{FF2B5EF4-FFF2-40B4-BE49-F238E27FC236}">
                  <a16:creationId xmlns:a16="http://schemas.microsoft.com/office/drawing/2014/main" id="{3CF3D872-4B0C-9A4F-B151-24AFE5761B6B}"/>
                </a:ext>
              </a:extLst>
            </p:cNvPr>
            <p:cNvGraphicFramePr/>
            <p:nvPr>
              <p:extLst>
                <p:ext uri="{D42A27DB-BD31-4B8C-83A1-F6EECF244321}">
                  <p14:modId xmlns:p14="http://schemas.microsoft.com/office/powerpoint/2010/main" val="749484876"/>
                </p:ext>
              </p:extLst>
            </p:nvPr>
          </p:nvGraphicFramePr>
          <p:xfrm>
            <a:off x="975360" y="2743200"/>
            <a:ext cx="10454640"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7163" name="Picture 15">
              <a:extLst>
                <a:ext uri="{FF2B5EF4-FFF2-40B4-BE49-F238E27FC236}">
                  <a16:creationId xmlns:a16="http://schemas.microsoft.com/office/drawing/2014/main" id="{2FB2E488-BCF9-6548-B4BC-D1284196B9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 y="5157088"/>
              <a:ext cx="4328260" cy="10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7156" name="TextBox 18">
            <a:extLst>
              <a:ext uri="{FF2B5EF4-FFF2-40B4-BE49-F238E27FC236}">
                <a16:creationId xmlns:a16="http://schemas.microsoft.com/office/drawing/2014/main" id="{37A20BAA-B1C1-DF47-9C15-CC1E105188D2}"/>
              </a:ext>
            </a:extLst>
          </p:cNvPr>
          <p:cNvSpPr txBox="1">
            <a:spLocks noChangeArrowheads="1"/>
          </p:cNvSpPr>
          <p:nvPr/>
        </p:nvSpPr>
        <p:spPr bwMode="auto">
          <a:xfrm>
            <a:off x="3349229" y="1928813"/>
            <a:ext cx="523517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i="1" dirty="0" err="1">
                <a:solidFill>
                  <a:srgbClr val="000000"/>
                </a:solidFill>
                <a:latin typeface="Times New Roman" panose="02020603050405020304" pitchFamily="18" charset="0"/>
              </a:rPr>
              <a:t>Chỉ</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ra</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nguyên</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nhân</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động</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lực</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của</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quá</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trình</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vận</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động</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và</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phát</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triển</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của</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sự</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vật</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hiện</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tượng</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ở</a:t>
            </a:r>
            <a:r>
              <a:rPr lang="en-US" altLang="vi-VN" sz="2400" i="1" dirty="0">
                <a:solidFill>
                  <a:srgbClr val="000000"/>
                </a:solidFill>
                <a:latin typeface="Times New Roman" panose="02020603050405020304" pitchFamily="18" charset="0"/>
              </a:rPr>
              <a:t> TN, XH </a:t>
            </a:r>
            <a:r>
              <a:rPr lang="en-US" altLang="vi-VN" sz="2400" i="1" dirty="0" err="1">
                <a:solidFill>
                  <a:srgbClr val="000000"/>
                </a:solidFill>
                <a:latin typeface="Times New Roman" panose="02020603050405020304" pitchFamily="18" charset="0"/>
              </a:rPr>
              <a:t>và</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tư</a:t>
            </a:r>
            <a:r>
              <a:rPr lang="en-US" altLang="vi-VN" sz="2400" i="1" dirty="0">
                <a:solidFill>
                  <a:srgbClr val="000000"/>
                </a:solidFill>
                <a:latin typeface="Times New Roman" panose="02020603050405020304" pitchFamily="18" charset="0"/>
              </a:rPr>
              <a:t> </a:t>
            </a:r>
            <a:r>
              <a:rPr lang="en-US" altLang="vi-VN" sz="2400" i="1" dirty="0" err="1">
                <a:solidFill>
                  <a:srgbClr val="000000"/>
                </a:solidFill>
                <a:latin typeface="Times New Roman" panose="02020603050405020304" pitchFamily="18" charset="0"/>
              </a:rPr>
              <a:t>duy</a:t>
            </a:r>
            <a:r>
              <a:rPr lang="en-US" altLang="vi-VN" sz="2400" i="1" dirty="0">
                <a:solidFill>
                  <a:srgbClr val="000000"/>
                </a:solidFill>
                <a:latin typeface="Times New Roman" panose="02020603050405020304" pitchFamily="18" charset="0"/>
              </a:rPr>
              <a:t>. </a:t>
            </a:r>
          </a:p>
        </p:txBody>
      </p:sp>
      <p:sp>
        <p:nvSpPr>
          <p:cNvPr id="177157" name="TextBox 1">
            <a:extLst>
              <a:ext uri="{FF2B5EF4-FFF2-40B4-BE49-F238E27FC236}">
                <a16:creationId xmlns:a16="http://schemas.microsoft.com/office/drawing/2014/main" id="{EA6ACD2E-FF6E-9244-94F4-A359E5969CCE}"/>
              </a:ext>
            </a:extLst>
          </p:cNvPr>
          <p:cNvSpPr txBox="1">
            <a:spLocks noChangeArrowheads="1"/>
          </p:cNvSpPr>
          <p:nvPr/>
        </p:nvSpPr>
        <p:spPr bwMode="auto">
          <a:xfrm>
            <a:off x="6457951" y="3515916"/>
            <a:ext cx="21264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Của phép biện chứng duy vật</a:t>
            </a:r>
          </a:p>
        </p:txBody>
      </p:sp>
      <p:cxnSp>
        <p:nvCxnSpPr>
          <p:cNvPr id="11" name="Straight Connector 10">
            <a:extLst>
              <a:ext uri="{FF2B5EF4-FFF2-40B4-BE49-F238E27FC236}">
                <a16:creationId xmlns:a16="http://schemas.microsoft.com/office/drawing/2014/main" id="{A47D00D4-202B-AA42-8BE8-9824A8676A49}"/>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7159" name="Date Placeholder 2">
            <a:extLst>
              <a:ext uri="{FF2B5EF4-FFF2-40B4-BE49-F238E27FC236}">
                <a16:creationId xmlns:a16="http://schemas.microsoft.com/office/drawing/2014/main" id="{2951683A-B0F4-B341-9157-91F640BCFAC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C8E6657-04D1-3A4E-B0A5-39E14898F287}"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7160" name="Footer Placeholder 3">
            <a:extLst>
              <a:ext uri="{FF2B5EF4-FFF2-40B4-BE49-F238E27FC236}">
                <a16:creationId xmlns:a16="http://schemas.microsoft.com/office/drawing/2014/main" id="{E05B425E-4B14-DD4F-9597-FB210D766A9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7161" name="Slide Number Placeholder 4">
            <a:extLst>
              <a:ext uri="{FF2B5EF4-FFF2-40B4-BE49-F238E27FC236}">
                <a16:creationId xmlns:a16="http://schemas.microsoft.com/office/drawing/2014/main" id="{9EEBEA6A-3E3D-1E4F-B386-987485E674F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0A30531-1670-0E4C-856E-348B44D756BB}" type="slidenum">
              <a:rPr lang="en-US" altLang="vi-VN" smtClean="0">
                <a:solidFill>
                  <a:srgbClr val="1F5281"/>
                </a:solidFill>
                <a:latin typeface="Arial" panose="020B0604020202020204" pitchFamily="34" charset="0"/>
              </a:rPr>
              <a:pPr algn="ctr"/>
              <a:t>124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025300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 Box 2">
            <a:extLst>
              <a:ext uri="{FF2B5EF4-FFF2-40B4-BE49-F238E27FC236}">
                <a16:creationId xmlns:a16="http://schemas.microsoft.com/office/drawing/2014/main" id="{3487850F-149A-F549-B799-674AB991E3C6}"/>
              </a:ext>
            </a:extLst>
          </p:cNvPr>
          <p:cNvSpPr txBox="1">
            <a:spLocks noChangeArrowheads="1"/>
          </p:cNvSpPr>
          <p:nvPr/>
        </p:nvSpPr>
        <p:spPr bwMode="auto">
          <a:xfrm>
            <a:off x="205978" y="826294"/>
            <a:ext cx="49863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Khái niệm mâu thuẫn biện chứng </a:t>
            </a:r>
          </a:p>
        </p:txBody>
      </p:sp>
      <p:sp>
        <p:nvSpPr>
          <p:cNvPr id="7" name="Rectangle 1">
            <a:extLst>
              <a:ext uri="{FF2B5EF4-FFF2-40B4-BE49-F238E27FC236}">
                <a16:creationId xmlns:a16="http://schemas.microsoft.com/office/drawing/2014/main" id="{D74B83BF-A4A4-8B41-B79C-A7386FD5D077}"/>
              </a:ext>
            </a:extLst>
          </p:cNvPr>
          <p:cNvSpPr>
            <a:spLocks noChangeArrowheads="1"/>
          </p:cNvSpPr>
          <p:nvPr/>
        </p:nvSpPr>
        <p:spPr bwMode="auto">
          <a:xfrm>
            <a:off x="1007269" y="228600"/>
            <a:ext cx="81915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thống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nhất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và</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đấu</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tranh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các</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mặt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đối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lập</a:t>
            </a:r>
            <a:endParaRPr lang="en-US" sz="2100" b="1" i="1" kern="0" dirty="0">
              <a:solidFill>
                <a:srgbClr val="FF0000"/>
              </a:solidFill>
              <a:latin typeface="Times New Roman" panose="02020603050405020304" pitchFamily="18" charset="0"/>
            </a:endParaRPr>
          </a:p>
        </p:txBody>
      </p:sp>
      <p:sp>
        <p:nvSpPr>
          <p:cNvPr id="178179" name="Line 17">
            <a:extLst>
              <a:ext uri="{FF2B5EF4-FFF2-40B4-BE49-F238E27FC236}">
                <a16:creationId xmlns:a16="http://schemas.microsoft.com/office/drawing/2014/main" id="{05B6FDE7-DB6F-1045-B95F-3F0C5B0ACE82}"/>
              </a:ext>
            </a:extLst>
          </p:cNvPr>
          <p:cNvSpPr>
            <a:spLocks noChangeShapeType="1"/>
          </p:cNvSpPr>
          <p:nvPr/>
        </p:nvSpPr>
        <p:spPr bwMode="auto">
          <a:xfrm flipH="1">
            <a:off x="4626769" y="1314450"/>
            <a:ext cx="2381" cy="3645694"/>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9" name="Flowchart: Process 8">
            <a:extLst>
              <a:ext uri="{FF2B5EF4-FFF2-40B4-BE49-F238E27FC236}">
                <a16:creationId xmlns:a16="http://schemas.microsoft.com/office/drawing/2014/main" id="{D5B63B9C-E597-664C-ADAF-1B64FD2847C4}"/>
              </a:ext>
            </a:extLst>
          </p:cNvPr>
          <p:cNvSpPr/>
          <p:nvPr/>
        </p:nvSpPr>
        <p:spPr>
          <a:xfrm>
            <a:off x="1771650" y="2743200"/>
            <a:ext cx="1943100" cy="857250"/>
          </a:xfrm>
          <a:prstGeom prst="flowChart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rgbClr val="FFFFFF"/>
                </a:solidFill>
                <a:latin typeface="Times New Roman" pitchFamily="18" charset="0"/>
                <a:ea typeface="Tahoma" pitchFamily="34" charset="0"/>
                <a:cs typeface="Times New Roman" pitchFamily="18" charset="0"/>
              </a:rPr>
              <a:t>MT </a:t>
            </a:r>
            <a:r>
              <a:rPr lang="en-US" sz="2400" b="1" dirty="0" err="1">
                <a:solidFill>
                  <a:srgbClr val="FFFFFF"/>
                </a:solidFill>
                <a:latin typeface="Times New Roman" pitchFamily="18" charset="0"/>
                <a:ea typeface="Tahoma" pitchFamily="34" charset="0"/>
                <a:cs typeface="Times New Roman" pitchFamily="18" charset="0"/>
              </a:rPr>
              <a:t>biện</a:t>
            </a:r>
            <a:r>
              <a:rPr lang="en-US" sz="2400" b="1" dirty="0">
                <a:solidFill>
                  <a:srgbClr val="FFFFFF"/>
                </a:solidFill>
                <a:latin typeface="Times New Roman" pitchFamily="18" charset="0"/>
                <a:ea typeface="Tahoma" pitchFamily="34" charset="0"/>
                <a:cs typeface="Times New Roman" pitchFamily="18" charset="0"/>
              </a:rPr>
              <a:t> </a:t>
            </a:r>
            <a:r>
              <a:rPr lang="en-US" sz="2400" b="1" dirty="0" err="1">
                <a:solidFill>
                  <a:srgbClr val="FFFFFF"/>
                </a:solidFill>
                <a:latin typeface="Times New Roman" pitchFamily="18" charset="0"/>
                <a:ea typeface="Tahoma" pitchFamily="34" charset="0"/>
                <a:cs typeface="Times New Roman" pitchFamily="18" charset="0"/>
              </a:rPr>
              <a:t>chứng</a:t>
            </a:r>
            <a:endParaRPr lang="en-US" sz="2400" b="1" dirty="0">
              <a:solidFill>
                <a:srgbClr val="FFFFFF"/>
              </a:solidFill>
              <a:latin typeface="Times New Roman" pitchFamily="18" charset="0"/>
              <a:ea typeface="Tahoma" pitchFamily="34" charset="0"/>
              <a:cs typeface="Times New Roman" pitchFamily="18" charset="0"/>
            </a:endParaRPr>
          </a:p>
        </p:txBody>
      </p:sp>
      <p:sp>
        <p:nvSpPr>
          <p:cNvPr id="10" name="Flowchart: Alternate Process 9">
            <a:extLst>
              <a:ext uri="{FF2B5EF4-FFF2-40B4-BE49-F238E27FC236}">
                <a16:creationId xmlns:a16="http://schemas.microsoft.com/office/drawing/2014/main" id="{DDDECA8E-E2D4-6F44-9F02-952CC9A66550}"/>
              </a:ext>
            </a:extLst>
          </p:cNvPr>
          <p:cNvSpPr/>
          <p:nvPr/>
        </p:nvSpPr>
        <p:spPr>
          <a:xfrm>
            <a:off x="838200" y="1428750"/>
            <a:ext cx="3790950" cy="91440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Dùng để chỉ MLH </a:t>
            </a:r>
            <a:r>
              <a:rPr lang="en-US" altLang="vi-VN" sz="2100" b="1" u="sng">
                <a:solidFill>
                  <a:srgbClr val="000000"/>
                </a:solidFill>
                <a:latin typeface="Times New Roman" panose="02020603050405020304" pitchFamily="18" charset="0"/>
              </a:rPr>
              <a:t>thống nhất, đấu tranh và chuyển hóa giữa các mặt đối lập</a:t>
            </a:r>
          </a:p>
        </p:txBody>
      </p:sp>
      <p:sp>
        <p:nvSpPr>
          <p:cNvPr id="11" name="Flowchart: Alternate Process 10">
            <a:extLst>
              <a:ext uri="{FF2B5EF4-FFF2-40B4-BE49-F238E27FC236}">
                <a16:creationId xmlns:a16="http://schemas.microsoft.com/office/drawing/2014/main" id="{BC393FC2-66D6-5E43-A852-440DDC5A95B4}"/>
              </a:ext>
            </a:extLst>
          </p:cNvPr>
          <p:cNvSpPr/>
          <p:nvPr/>
        </p:nvSpPr>
        <p:spPr>
          <a:xfrm>
            <a:off x="729854" y="4000500"/>
            <a:ext cx="3790950" cy="91440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Của SV, HT hoặc giữa các SV, HT với nhau</a:t>
            </a:r>
          </a:p>
        </p:txBody>
      </p:sp>
      <p:cxnSp>
        <p:nvCxnSpPr>
          <p:cNvPr id="12" name="Straight Arrow Connector 11">
            <a:extLst>
              <a:ext uri="{FF2B5EF4-FFF2-40B4-BE49-F238E27FC236}">
                <a16:creationId xmlns:a16="http://schemas.microsoft.com/office/drawing/2014/main" id="{038449E5-BA1C-2F44-899A-2F093ADFA090}"/>
              </a:ext>
            </a:extLst>
          </p:cNvPr>
          <p:cNvCxnSpPr>
            <a:stCxn id="9" idx="0"/>
          </p:cNvCxnSpPr>
          <p:nvPr/>
        </p:nvCxnSpPr>
        <p:spPr>
          <a:xfrm flipV="1">
            <a:off x="2743200" y="2343150"/>
            <a:ext cx="228600" cy="4000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5C6CD3-A229-6544-AFF2-A5C31D934534}"/>
              </a:ext>
            </a:extLst>
          </p:cNvPr>
          <p:cNvCxnSpPr>
            <a:stCxn id="9" idx="2"/>
          </p:cNvCxnSpPr>
          <p:nvPr/>
        </p:nvCxnSpPr>
        <p:spPr>
          <a:xfrm>
            <a:off x="2743200" y="3600450"/>
            <a:ext cx="400050" cy="4000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Flowchart: Alternate Process 13">
            <a:extLst>
              <a:ext uri="{FF2B5EF4-FFF2-40B4-BE49-F238E27FC236}">
                <a16:creationId xmlns:a16="http://schemas.microsoft.com/office/drawing/2014/main" id="{56B44DAE-4901-F743-8C50-58184AE022E2}"/>
              </a:ext>
            </a:extLst>
          </p:cNvPr>
          <p:cNvSpPr/>
          <p:nvPr/>
        </p:nvSpPr>
        <p:spPr>
          <a:xfrm>
            <a:off x="4702969" y="1218010"/>
            <a:ext cx="4115991" cy="9144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700">
                <a:solidFill>
                  <a:srgbClr val="000000"/>
                </a:solidFill>
                <a:latin typeface="Times New Roman" panose="02020603050405020304" pitchFamily="18" charset="0"/>
              </a:rPr>
              <a:t>+ </a:t>
            </a:r>
            <a:r>
              <a:rPr lang="en-US" altLang="vi-VN" sz="2400">
                <a:solidFill>
                  <a:srgbClr val="000000"/>
                </a:solidFill>
                <a:latin typeface="Times New Roman" panose="02020603050405020304" pitchFamily="18" charset="0"/>
              </a:rPr>
              <a:t>Nhân tố tạo thành mâu thuẫn </a:t>
            </a:r>
            <a:r>
              <a:rPr lang="en-US" altLang="vi-VN" sz="2400" i="1">
                <a:solidFill>
                  <a:srgbClr val="FF0000"/>
                </a:solidFill>
                <a:latin typeface="Times New Roman" panose="02020603050405020304" pitchFamily="18" charset="0"/>
              </a:rPr>
              <a:t>là </a:t>
            </a:r>
            <a:r>
              <a:rPr lang="en-US" altLang="vi-VN" sz="2400" i="1" u="sng">
                <a:solidFill>
                  <a:srgbClr val="FF0000"/>
                </a:solidFill>
                <a:latin typeface="Times New Roman" panose="02020603050405020304" pitchFamily="18" charset="0"/>
              </a:rPr>
              <a:t>mặt đối lập</a:t>
            </a:r>
          </a:p>
        </p:txBody>
      </p:sp>
      <p:sp>
        <p:nvSpPr>
          <p:cNvPr id="15" name="Flowchart: Alternate Process 14">
            <a:extLst>
              <a:ext uri="{FF2B5EF4-FFF2-40B4-BE49-F238E27FC236}">
                <a16:creationId xmlns:a16="http://schemas.microsoft.com/office/drawing/2014/main" id="{798C8672-E5D4-B14D-AAFA-9896D35450CF}"/>
              </a:ext>
            </a:extLst>
          </p:cNvPr>
          <p:cNvSpPr/>
          <p:nvPr/>
        </p:nvSpPr>
        <p:spPr>
          <a:xfrm>
            <a:off x="4705350" y="2108597"/>
            <a:ext cx="4286250" cy="22860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400">
                <a:solidFill>
                  <a:srgbClr val="000000"/>
                </a:solidFill>
                <a:latin typeface="Times New Roman" panose="02020603050405020304" pitchFamily="18" charset="0"/>
              </a:rPr>
              <a:t>+KN: </a:t>
            </a:r>
            <a:r>
              <a:rPr lang="en-US" altLang="vi-VN" sz="2400" u="sng">
                <a:solidFill>
                  <a:srgbClr val="000000"/>
                </a:solidFill>
                <a:latin typeface="Times New Roman" panose="02020603050405020304" pitchFamily="18" charset="0"/>
              </a:rPr>
              <a:t>mặt đối lập </a:t>
            </a:r>
            <a:r>
              <a:rPr lang="en-US" altLang="vi-VN" sz="2400">
                <a:solidFill>
                  <a:srgbClr val="000000"/>
                </a:solidFill>
                <a:latin typeface="Times New Roman" panose="02020603050405020304" pitchFamily="18" charset="0"/>
              </a:rPr>
              <a:t>dùng để chỉ những mặt, những khuynh hướng vận động trái ngược nhau nhưng là điều kiện và tiền đề tồn tại của nhau.</a:t>
            </a:r>
          </a:p>
        </p:txBody>
      </p:sp>
      <p:sp>
        <p:nvSpPr>
          <p:cNvPr id="16" name="Flowchart: Alternate Process 15">
            <a:extLst>
              <a:ext uri="{FF2B5EF4-FFF2-40B4-BE49-F238E27FC236}">
                <a16:creationId xmlns:a16="http://schemas.microsoft.com/office/drawing/2014/main" id="{FFCE341B-FE65-BD43-A56F-3CB773CA49AA}"/>
              </a:ext>
            </a:extLst>
          </p:cNvPr>
          <p:cNvSpPr/>
          <p:nvPr/>
        </p:nvSpPr>
        <p:spPr>
          <a:xfrm>
            <a:off x="4851797" y="3956447"/>
            <a:ext cx="3946922" cy="91440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endParaRPr lang="en-US" sz="2700" dirty="0">
              <a:solidFill>
                <a:srgbClr val="000000"/>
              </a:solidFill>
              <a:latin typeface="Times New Roman" pitchFamily="18" charset="0"/>
              <a:cs typeface="Times New Roman" pitchFamily="18" charset="0"/>
            </a:endParaRPr>
          </a:p>
          <a:p>
            <a:pPr algn="just">
              <a:defRPr/>
            </a:pPr>
            <a:r>
              <a:rPr lang="en-US" sz="2700" i="1" dirty="0">
                <a:solidFill>
                  <a:srgbClr val="000000"/>
                </a:solidFill>
                <a:latin typeface="Times New Roman" pitchFamily="18" charset="0"/>
                <a:cs typeface="Times New Roman" pitchFamily="18" charset="0"/>
              </a:rPr>
              <a:t>* VD: TN, XH, </a:t>
            </a:r>
            <a:r>
              <a:rPr lang="en-US" sz="2700" i="1" dirty="0" err="1">
                <a:solidFill>
                  <a:srgbClr val="000000"/>
                </a:solidFill>
                <a:latin typeface="Times New Roman" pitchFamily="18" charset="0"/>
                <a:cs typeface="Times New Roman" pitchFamily="18" charset="0"/>
              </a:rPr>
              <a:t>Tư</a:t>
            </a:r>
            <a:r>
              <a:rPr lang="en-US" sz="2700" i="1" dirty="0">
                <a:solidFill>
                  <a:srgbClr val="000000"/>
                </a:solidFill>
                <a:latin typeface="Times New Roman" pitchFamily="18" charset="0"/>
                <a:cs typeface="Times New Roman" pitchFamily="18" charset="0"/>
              </a:rPr>
              <a:t> </a:t>
            </a:r>
            <a:r>
              <a:rPr lang="en-US" sz="2700" i="1" dirty="0" err="1">
                <a:solidFill>
                  <a:srgbClr val="000000"/>
                </a:solidFill>
                <a:latin typeface="Times New Roman" pitchFamily="18" charset="0"/>
                <a:cs typeface="Times New Roman" pitchFamily="18" charset="0"/>
              </a:rPr>
              <a:t>duy</a:t>
            </a:r>
            <a:endParaRPr lang="en-US" sz="2400" i="1" dirty="0">
              <a:solidFill>
                <a:srgbClr val="FF0000"/>
              </a:solidFill>
              <a:latin typeface="Times New Roman" pitchFamily="18" charset="0"/>
              <a:cs typeface="Times New Roman" pitchFamily="18" charset="0"/>
            </a:endParaRPr>
          </a:p>
        </p:txBody>
      </p:sp>
      <p:cxnSp>
        <p:nvCxnSpPr>
          <p:cNvPr id="17" name="Straight Connector 16">
            <a:extLst>
              <a:ext uri="{FF2B5EF4-FFF2-40B4-BE49-F238E27FC236}">
                <a16:creationId xmlns:a16="http://schemas.microsoft.com/office/drawing/2014/main" id="{0F7A09BC-EE2E-DD41-8D9A-87C0B06F4B62}"/>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8189" name="Date Placeholder 1">
            <a:extLst>
              <a:ext uri="{FF2B5EF4-FFF2-40B4-BE49-F238E27FC236}">
                <a16:creationId xmlns:a16="http://schemas.microsoft.com/office/drawing/2014/main" id="{76B52085-2E03-4D47-85A3-BCB1E493D04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CB17A2A-F23E-C54B-8E67-6350CF14689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8190" name="Footer Placeholder 2">
            <a:extLst>
              <a:ext uri="{FF2B5EF4-FFF2-40B4-BE49-F238E27FC236}">
                <a16:creationId xmlns:a16="http://schemas.microsoft.com/office/drawing/2014/main" id="{99602D51-927A-694B-9D87-E5267BFE677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8191" name="Slide Number Placeholder 3">
            <a:extLst>
              <a:ext uri="{FF2B5EF4-FFF2-40B4-BE49-F238E27FC236}">
                <a16:creationId xmlns:a16="http://schemas.microsoft.com/office/drawing/2014/main" id="{C1D14556-4AFD-3A4B-A793-5B687B061A1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22CDCBA-1219-B142-8769-C3545445905E}" type="slidenum">
              <a:rPr lang="en-US" altLang="vi-VN" smtClean="0">
                <a:solidFill>
                  <a:srgbClr val="1F5281"/>
                </a:solidFill>
                <a:latin typeface="Arial" panose="020B0604020202020204" pitchFamily="34" charset="0"/>
              </a:rPr>
              <a:pPr algn="ctr"/>
              <a:t>125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95755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ext Box 2">
            <a:extLst>
              <a:ext uri="{FF2B5EF4-FFF2-40B4-BE49-F238E27FC236}">
                <a16:creationId xmlns:a16="http://schemas.microsoft.com/office/drawing/2014/main" id="{78FE8787-E7C2-1142-8C12-C29DABDB8C3D}"/>
              </a:ext>
            </a:extLst>
          </p:cNvPr>
          <p:cNvSpPr txBox="1">
            <a:spLocks noChangeArrowheads="1"/>
          </p:cNvSpPr>
          <p:nvPr/>
        </p:nvSpPr>
        <p:spPr bwMode="auto">
          <a:xfrm>
            <a:off x="1378744" y="139304"/>
            <a:ext cx="5585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 typeface="Wingdings" pitchFamily="2" charset="2"/>
              <a:buChar char="Ø"/>
            </a:pP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Quá trình vận động của mâu thuẫn </a:t>
            </a:r>
          </a:p>
        </p:txBody>
      </p:sp>
      <p:sp>
        <p:nvSpPr>
          <p:cNvPr id="179202" name="Text Box 2">
            <a:extLst>
              <a:ext uri="{FF2B5EF4-FFF2-40B4-BE49-F238E27FC236}">
                <a16:creationId xmlns:a16="http://schemas.microsoft.com/office/drawing/2014/main" id="{F51C5743-00EB-5C44-8E71-C2935460C5BE}"/>
              </a:ext>
            </a:extLst>
          </p:cNvPr>
          <p:cNvSpPr txBox="1">
            <a:spLocks noChangeArrowheads="1"/>
          </p:cNvSpPr>
          <p:nvPr/>
        </p:nvSpPr>
        <p:spPr bwMode="auto">
          <a:xfrm>
            <a:off x="892969" y="1466850"/>
            <a:ext cx="340756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Trong mỗi MT các </a:t>
            </a:r>
            <a:r>
              <a:rPr lang="en-US" altLang="vi-VN" sz="24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mặt đối lập </a:t>
            </a: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vừa </a:t>
            </a:r>
            <a:r>
              <a:rPr lang="en-US" altLang="vi-VN" sz="24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thống nhất </a:t>
            </a: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với nhau, vừa </a:t>
            </a:r>
            <a:r>
              <a:rPr lang="en-US" altLang="vi-VN" sz="24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đấu</a:t>
            </a:r>
            <a:r>
              <a:rPr lang="en-US" altLang="vi-VN" sz="2400"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4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tranh</a:t>
            </a:r>
            <a:r>
              <a:rPr lang="en-US" altLang="vi-VN" sz="2400"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lẫn nhau tạo nên trạng thái ổn định tương đối của sự vật </a:t>
            </a:r>
          </a:p>
        </p:txBody>
      </p:sp>
      <p:sp>
        <p:nvSpPr>
          <p:cNvPr id="179203" name="Rectangle 7">
            <a:extLst>
              <a:ext uri="{FF2B5EF4-FFF2-40B4-BE49-F238E27FC236}">
                <a16:creationId xmlns:a16="http://schemas.microsoft.com/office/drawing/2014/main" id="{742445AC-F004-4342-ADB4-81AB0E0E6D70}"/>
              </a:ext>
            </a:extLst>
          </p:cNvPr>
          <p:cNvSpPr>
            <a:spLocks noChangeArrowheads="1"/>
          </p:cNvSpPr>
          <p:nvPr/>
        </p:nvSpPr>
        <p:spPr bwMode="auto">
          <a:xfrm>
            <a:off x="1864519" y="2514600"/>
            <a:ext cx="17145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grpSp>
        <p:nvGrpSpPr>
          <p:cNvPr id="179204" name="Group 33">
            <a:extLst>
              <a:ext uri="{FF2B5EF4-FFF2-40B4-BE49-F238E27FC236}">
                <a16:creationId xmlns:a16="http://schemas.microsoft.com/office/drawing/2014/main" id="{4563E0C6-6595-9242-A9CC-1831622B32D4}"/>
              </a:ext>
            </a:extLst>
          </p:cNvPr>
          <p:cNvGrpSpPr>
            <a:grpSpLocks/>
          </p:cNvGrpSpPr>
          <p:nvPr/>
        </p:nvGrpSpPr>
        <p:grpSpPr bwMode="auto">
          <a:xfrm>
            <a:off x="4901804" y="1341835"/>
            <a:ext cx="3657600" cy="2549128"/>
            <a:chOff x="6273800" y="3000599"/>
            <a:chExt cx="4876800" cy="3400201"/>
          </a:xfrm>
        </p:grpSpPr>
        <p:grpSp>
          <p:nvGrpSpPr>
            <p:cNvPr id="179211" name="Group 30">
              <a:extLst>
                <a:ext uri="{FF2B5EF4-FFF2-40B4-BE49-F238E27FC236}">
                  <a16:creationId xmlns:a16="http://schemas.microsoft.com/office/drawing/2014/main" id="{450B9745-A9E4-FE4A-86ED-70FA89DF17F9}"/>
                </a:ext>
              </a:extLst>
            </p:cNvPr>
            <p:cNvGrpSpPr>
              <a:grpSpLocks/>
            </p:cNvGrpSpPr>
            <p:nvPr/>
          </p:nvGrpSpPr>
          <p:grpSpPr bwMode="auto">
            <a:xfrm>
              <a:off x="6273800" y="3733800"/>
              <a:ext cx="4876800" cy="2667000"/>
              <a:chOff x="1600200" y="3138714"/>
              <a:chExt cx="4876800" cy="2667000"/>
            </a:xfrm>
          </p:grpSpPr>
          <p:sp useBgFill="1">
            <p:nvSpPr>
              <p:cNvPr id="179217" name="Oval 5">
                <a:extLst>
                  <a:ext uri="{FF2B5EF4-FFF2-40B4-BE49-F238E27FC236}">
                    <a16:creationId xmlns:a16="http://schemas.microsoft.com/office/drawing/2014/main" id="{7F10E40E-236F-484A-BABD-D78838F80C10}"/>
                  </a:ext>
                </a:extLst>
              </p:cNvPr>
              <p:cNvSpPr>
                <a:spLocks noChangeArrowheads="1"/>
              </p:cNvSpPr>
              <p:nvPr/>
            </p:nvSpPr>
            <p:spPr bwMode="auto">
              <a:xfrm>
                <a:off x="1600200" y="3138714"/>
                <a:ext cx="2590800" cy="2667000"/>
              </a:xfrm>
              <a:prstGeom prst="ellipse">
                <a:avLst/>
              </a:prstGeom>
              <a:ln w="57150" cmpd="thickThin">
                <a:solidFill>
                  <a:srgbClr val="0000CC"/>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350">
                  <a:solidFill>
                    <a:srgbClr val="000000"/>
                  </a:solidFill>
                  <a:latin typeface="Arial" panose="020B0604020202020204" pitchFamily="34" charset="0"/>
                </a:endParaRPr>
              </a:p>
            </p:txBody>
          </p:sp>
          <p:sp>
            <p:nvSpPr>
              <p:cNvPr id="179218" name="Oval 6">
                <a:extLst>
                  <a:ext uri="{FF2B5EF4-FFF2-40B4-BE49-F238E27FC236}">
                    <a16:creationId xmlns:a16="http://schemas.microsoft.com/office/drawing/2014/main" id="{9EADF708-41BF-5F49-BF47-652192311706}"/>
                  </a:ext>
                </a:extLst>
              </p:cNvPr>
              <p:cNvSpPr>
                <a:spLocks noChangeArrowheads="1"/>
              </p:cNvSpPr>
              <p:nvPr/>
            </p:nvSpPr>
            <p:spPr bwMode="auto">
              <a:xfrm>
                <a:off x="3886200" y="3138714"/>
                <a:ext cx="2590800" cy="2667000"/>
              </a:xfrm>
              <a:prstGeom prst="ellipse">
                <a:avLst/>
              </a:prstGeom>
              <a:noFill/>
              <a:ln w="57150" cmpd="thickThin">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79219" name="Freeform 9">
                <a:extLst>
                  <a:ext uri="{FF2B5EF4-FFF2-40B4-BE49-F238E27FC236}">
                    <a16:creationId xmlns:a16="http://schemas.microsoft.com/office/drawing/2014/main" id="{AE1B428B-21D1-3D40-AA34-43DE3D7734EB}"/>
                  </a:ext>
                </a:extLst>
              </p:cNvPr>
              <p:cNvSpPr>
                <a:spLocks/>
              </p:cNvSpPr>
              <p:nvPr/>
            </p:nvSpPr>
            <p:spPr bwMode="auto">
              <a:xfrm>
                <a:off x="2667000" y="3138714"/>
                <a:ext cx="609600" cy="2667000"/>
              </a:xfrm>
              <a:custGeom>
                <a:avLst/>
                <a:gdLst>
                  <a:gd name="T0" fmla="*/ 2147483646 w 832"/>
                  <a:gd name="T1" fmla="*/ 0 h 1680"/>
                  <a:gd name="T2" fmla="*/ 2147483646 w 832"/>
                  <a:gd name="T3" fmla="*/ 2147483646 h 1680"/>
                  <a:gd name="T4" fmla="*/ 2147483646 w 832"/>
                  <a:gd name="T5" fmla="*/ 2147483646 h 1680"/>
                  <a:gd name="T6" fmla="*/ 2147483646 w 832"/>
                  <a:gd name="T7" fmla="*/ 2147483646 h 1680"/>
                  <a:gd name="T8" fmla="*/ 0 60000 65536"/>
                  <a:gd name="T9" fmla="*/ 0 60000 65536"/>
                  <a:gd name="T10" fmla="*/ 0 60000 65536"/>
                  <a:gd name="T11" fmla="*/ 0 60000 65536"/>
                  <a:gd name="T12" fmla="*/ 0 w 832"/>
                  <a:gd name="T13" fmla="*/ 0 h 1680"/>
                  <a:gd name="T14" fmla="*/ 832 w 832"/>
                  <a:gd name="T15" fmla="*/ 1680 h 1680"/>
                </a:gdLst>
                <a:ahLst/>
                <a:cxnLst>
                  <a:cxn ang="T8">
                    <a:pos x="T0" y="T1"/>
                  </a:cxn>
                  <a:cxn ang="T9">
                    <a:pos x="T2" y="T3"/>
                  </a:cxn>
                  <a:cxn ang="T10">
                    <a:pos x="T4" y="T5"/>
                  </a:cxn>
                  <a:cxn ang="T11">
                    <a:pos x="T6" y="T7"/>
                  </a:cxn>
                </a:cxnLst>
                <a:rect l="T12" t="T13" r="T14" b="T15"/>
                <a:pathLst>
                  <a:path w="832" h="1680">
                    <a:moveTo>
                      <a:pt x="352" y="0"/>
                    </a:moveTo>
                    <a:cubicBezTo>
                      <a:pt x="592" y="168"/>
                      <a:pt x="832" y="336"/>
                      <a:pt x="784" y="528"/>
                    </a:cubicBezTo>
                    <a:cubicBezTo>
                      <a:pt x="736" y="720"/>
                      <a:pt x="128" y="960"/>
                      <a:pt x="64" y="1152"/>
                    </a:cubicBezTo>
                    <a:cubicBezTo>
                      <a:pt x="0" y="1344"/>
                      <a:pt x="344" y="1592"/>
                      <a:pt x="400" y="168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79220" name="Freeform 10">
                <a:extLst>
                  <a:ext uri="{FF2B5EF4-FFF2-40B4-BE49-F238E27FC236}">
                    <a16:creationId xmlns:a16="http://schemas.microsoft.com/office/drawing/2014/main" id="{9D9F710D-BF55-5843-BAF0-D6CF66CBE0AA}"/>
                  </a:ext>
                </a:extLst>
              </p:cNvPr>
              <p:cNvSpPr>
                <a:spLocks/>
              </p:cNvSpPr>
              <p:nvPr/>
            </p:nvSpPr>
            <p:spPr bwMode="auto">
              <a:xfrm>
                <a:off x="4876800" y="3138714"/>
                <a:ext cx="609600" cy="2667000"/>
              </a:xfrm>
              <a:custGeom>
                <a:avLst/>
                <a:gdLst>
                  <a:gd name="T0" fmla="*/ 2147483646 w 832"/>
                  <a:gd name="T1" fmla="*/ 0 h 1680"/>
                  <a:gd name="T2" fmla="*/ 2147483646 w 832"/>
                  <a:gd name="T3" fmla="*/ 2147483646 h 1680"/>
                  <a:gd name="T4" fmla="*/ 2147483646 w 832"/>
                  <a:gd name="T5" fmla="*/ 2147483646 h 1680"/>
                  <a:gd name="T6" fmla="*/ 2147483646 w 832"/>
                  <a:gd name="T7" fmla="*/ 2147483646 h 1680"/>
                  <a:gd name="T8" fmla="*/ 0 60000 65536"/>
                  <a:gd name="T9" fmla="*/ 0 60000 65536"/>
                  <a:gd name="T10" fmla="*/ 0 60000 65536"/>
                  <a:gd name="T11" fmla="*/ 0 60000 65536"/>
                  <a:gd name="T12" fmla="*/ 0 w 832"/>
                  <a:gd name="T13" fmla="*/ 0 h 1680"/>
                  <a:gd name="T14" fmla="*/ 832 w 832"/>
                  <a:gd name="T15" fmla="*/ 1680 h 1680"/>
                </a:gdLst>
                <a:ahLst/>
                <a:cxnLst>
                  <a:cxn ang="T8">
                    <a:pos x="T0" y="T1"/>
                  </a:cxn>
                  <a:cxn ang="T9">
                    <a:pos x="T2" y="T3"/>
                  </a:cxn>
                  <a:cxn ang="T10">
                    <a:pos x="T4" y="T5"/>
                  </a:cxn>
                  <a:cxn ang="T11">
                    <a:pos x="T6" y="T7"/>
                  </a:cxn>
                </a:cxnLst>
                <a:rect l="T12" t="T13" r="T14" b="T15"/>
                <a:pathLst>
                  <a:path w="832" h="1680">
                    <a:moveTo>
                      <a:pt x="352" y="0"/>
                    </a:moveTo>
                    <a:cubicBezTo>
                      <a:pt x="592" y="168"/>
                      <a:pt x="832" y="336"/>
                      <a:pt x="784" y="528"/>
                    </a:cubicBezTo>
                    <a:cubicBezTo>
                      <a:pt x="736" y="720"/>
                      <a:pt x="128" y="960"/>
                      <a:pt x="64" y="1152"/>
                    </a:cubicBezTo>
                    <a:cubicBezTo>
                      <a:pt x="0" y="1344"/>
                      <a:pt x="344" y="1592"/>
                      <a:pt x="400" y="168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79221" name="Text Box 11">
                <a:extLst>
                  <a:ext uri="{FF2B5EF4-FFF2-40B4-BE49-F238E27FC236}">
                    <a16:creationId xmlns:a16="http://schemas.microsoft.com/office/drawing/2014/main" id="{C516FB99-08AE-FB4A-BB34-45656A127576}"/>
                  </a:ext>
                </a:extLst>
              </p:cNvPr>
              <p:cNvSpPr txBox="1">
                <a:spLocks noChangeArrowheads="1"/>
              </p:cNvSpPr>
              <p:nvPr/>
            </p:nvSpPr>
            <p:spPr bwMode="auto">
              <a:xfrm>
                <a:off x="2133595" y="4053115"/>
                <a:ext cx="441325" cy="55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66"/>
                    </a:solidFill>
                    <a:latin typeface="Arial" panose="020B0604020202020204" pitchFamily="34" charset="0"/>
                  </a:rPr>
                  <a:t>A</a:t>
                </a:r>
              </a:p>
            </p:txBody>
          </p:sp>
          <p:sp>
            <p:nvSpPr>
              <p:cNvPr id="179222" name="Text Box 12">
                <a:extLst>
                  <a:ext uri="{FF2B5EF4-FFF2-40B4-BE49-F238E27FC236}">
                    <a16:creationId xmlns:a16="http://schemas.microsoft.com/office/drawing/2014/main" id="{1FBA9E91-C197-6D45-84B8-6CF54F7008AD}"/>
                  </a:ext>
                </a:extLst>
              </p:cNvPr>
              <p:cNvSpPr txBox="1">
                <a:spLocks noChangeArrowheads="1"/>
              </p:cNvSpPr>
              <p:nvPr/>
            </p:nvSpPr>
            <p:spPr bwMode="auto">
              <a:xfrm>
                <a:off x="3444869" y="4067402"/>
                <a:ext cx="586059" cy="55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66"/>
                    </a:solidFill>
                    <a:latin typeface="Arial" panose="020B0604020202020204" pitchFamily="34" charset="0"/>
                  </a:rPr>
                  <a:t>A’</a:t>
                </a:r>
              </a:p>
            </p:txBody>
          </p:sp>
          <p:sp>
            <p:nvSpPr>
              <p:cNvPr id="179223" name="Line 13">
                <a:extLst>
                  <a:ext uri="{FF2B5EF4-FFF2-40B4-BE49-F238E27FC236}">
                    <a16:creationId xmlns:a16="http://schemas.microsoft.com/office/drawing/2014/main" id="{C5F7F6EB-6DF1-7F47-AC80-955E3DF9904F}"/>
                  </a:ext>
                </a:extLst>
              </p:cNvPr>
              <p:cNvSpPr>
                <a:spLocks noChangeShapeType="1"/>
              </p:cNvSpPr>
              <p:nvPr/>
            </p:nvSpPr>
            <p:spPr bwMode="auto">
              <a:xfrm>
                <a:off x="2666994" y="4205514"/>
                <a:ext cx="762000" cy="0"/>
              </a:xfrm>
              <a:prstGeom prst="line">
                <a:avLst/>
              </a:prstGeom>
              <a:noFill/>
              <a:ln w="38100">
                <a:solidFill>
                  <a:srgbClr val="FF00FF"/>
                </a:solidFill>
                <a:round/>
                <a:headEnd/>
                <a:tailEnd type="triangle" w="lg" len="med"/>
              </a:ln>
              <a:extLst>
                <a:ext uri="{909E8E84-426E-40DD-AFC4-6F175D3DCCD1}">
                  <a14:hiddenFill xmlns:a14="http://schemas.microsoft.com/office/drawing/2010/main">
                    <a:noFill/>
                  </a14:hiddenFill>
                </a:ext>
              </a:extLst>
            </p:spPr>
            <p:txBody>
              <a:bodyPr/>
              <a:lstStyle/>
              <a:p>
                <a:endParaRPr lang="vi-VN"/>
              </a:p>
            </p:txBody>
          </p:sp>
          <p:sp>
            <p:nvSpPr>
              <p:cNvPr id="179224" name="Line 14">
                <a:extLst>
                  <a:ext uri="{FF2B5EF4-FFF2-40B4-BE49-F238E27FC236}">
                    <a16:creationId xmlns:a16="http://schemas.microsoft.com/office/drawing/2014/main" id="{50305DC5-BDE0-6C47-8EF5-969092D8D695}"/>
                  </a:ext>
                </a:extLst>
              </p:cNvPr>
              <p:cNvSpPr>
                <a:spLocks noChangeShapeType="1"/>
              </p:cNvSpPr>
              <p:nvPr/>
            </p:nvSpPr>
            <p:spPr bwMode="auto">
              <a:xfrm>
                <a:off x="2666994" y="4357914"/>
                <a:ext cx="762000" cy="0"/>
              </a:xfrm>
              <a:prstGeom prst="line">
                <a:avLst/>
              </a:prstGeom>
              <a:noFill/>
              <a:ln w="38100">
                <a:solidFill>
                  <a:srgbClr val="FF00FF"/>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vi-VN"/>
              </a:p>
            </p:txBody>
          </p:sp>
          <p:sp>
            <p:nvSpPr>
              <p:cNvPr id="179225" name="Text Box 15">
                <a:extLst>
                  <a:ext uri="{FF2B5EF4-FFF2-40B4-BE49-F238E27FC236}">
                    <a16:creationId xmlns:a16="http://schemas.microsoft.com/office/drawing/2014/main" id="{70F1AC24-0DA6-7D4D-8C73-6AA711A4C99B}"/>
                  </a:ext>
                </a:extLst>
              </p:cNvPr>
              <p:cNvSpPr txBox="1">
                <a:spLocks noChangeArrowheads="1"/>
              </p:cNvSpPr>
              <p:nvPr/>
            </p:nvSpPr>
            <p:spPr bwMode="auto">
              <a:xfrm>
                <a:off x="4350655" y="3976915"/>
                <a:ext cx="441325" cy="55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66"/>
                    </a:solidFill>
                    <a:latin typeface="Arial" panose="020B0604020202020204" pitchFamily="34" charset="0"/>
                  </a:rPr>
                  <a:t>B</a:t>
                </a:r>
              </a:p>
            </p:txBody>
          </p:sp>
          <p:sp>
            <p:nvSpPr>
              <p:cNvPr id="179226" name="Text Box 16">
                <a:extLst>
                  <a:ext uri="{FF2B5EF4-FFF2-40B4-BE49-F238E27FC236}">
                    <a16:creationId xmlns:a16="http://schemas.microsoft.com/office/drawing/2014/main" id="{B9C71157-E6B8-224A-A85A-2950F4EC30CB}"/>
                  </a:ext>
                </a:extLst>
              </p:cNvPr>
              <p:cNvSpPr txBox="1">
                <a:spLocks noChangeArrowheads="1"/>
              </p:cNvSpPr>
              <p:nvPr/>
            </p:nvSpPr>
            <p:spPr bwMode="auto">
              <a:xfrm>
                <a:off x="5661929" y="3991202"/>
                <a:ext cx="605293" cy="55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66"/>
                    </a:solidFill>
                    <a:latin typeface="Arial" panose="020B0604020202020204" pitchFamily="34" charset="0"/>
                  </a:rPr>
                  <a:t>B’</a:t>
                </a:r>
              </a:p>
            </p:txBody>
          </p:sp>
          <p:sp>
            <p:nvSpPr>
              <p:cNvPr id="179227" name="Line 17">
                <a:extLst>
                  <a:ext uri="{FF2B5EF4-FFF2-40B4-BE49-F238E27FC236}">
                    <a16:creationId xmlns:a16="http://schemas.microsoft.com/office/drawing/2014/main" id="{B233A108-96D4-E74F-9836-2C37856B951C}"/>
                  </a:ext>
                </a:extLst>
              </p:cNvPr>
              <p:cNvSpPr>
                <a:spLocks noChangeShapeType="1"/>
              </p:cNvSpPr>
              <p:nvPr/>
            </p:nvSpPr>
            <p:spPr bwMode="auto">
              <a:xfrm>
                <a:off x="4884054" y="4129314"/>
                <a:ext cx="762000" cy="0"/>
              </a:xfrm>
              <a:prstGeom prst="line">
                <a:avLst/>
              </a:prstGeom>
              <a:noFill/>
              <a:ln w="38100">
                <a:solidFill>
                  <a:srgbClr val="FF00FF"/>
                </a:solidFill>
                <a:round/>
                <a:headEnd/>
                <a:tailEnd type="triangle" w="lg" len="med"/>
              </a:ln>
              <a:extLst>
                <a:ext uri="{909E8E84-426E-40DD-AFC4-6F175D3DCCD1}">
                  <a14:hiddenFill xmlns:a14="http://schemas.microsoft.com/office/drawing/2010/main">
                    <a:noFill/>
                  </a14:hiddenFill>
                </a:ext>
              </a:extLst>
            </p:spPr>
            <p:txBody>
              <a:bodyPr/>
              <a:lstStyle/>
              <a:p>
                <a:endParaRPr lang="vi-VN"/>
              </a:p>
            </p:txBody>
          </p:sp>
          <p:sp>
            <p:nvSpPr>
              <p:cNvPr id="179228" name="Line 18">
                <a:extLst>
                  <a:ext uri="{FF2B5EF4-FFF2-40B4-BE49-F238E27FC236}">
                    <a16:creationId xmlns:a16="http://schemas.microsoft.com/office/drawing/2014/main" id="{022237AD-B1B2-AF4C-88E5-0FD31C18F446}"/>
                  </a:ext>
                </a:extLst>
              </p:cNvPr>
              <p:cNvSpPr>
                <a:spLocks noChangeShapeType="1"/>
              </p:cNvSpPr>
              <p:nvPr/>
            </p:nvSpPr>
            <p:spPr bwMode="auto">
              <a:xfrm>
                <a:off x="4884054" y="4281714"/>
                <a:ext cx="762000" cy="0"/>
              </a:xfrm>
              <a:prstGeom prst="line">
                <a:avLst/>
              </a:prstGeom>
              <a:noFill/>
              <a:ln w="38100">
                <a:solidFill>
                  <a:srgbClr val="FF00FF"/>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vi-VN"/>
              </a:p>
            </p:txBody>
          </p:sp>
        </p:grpSp>
        <p:grpSp>
          <p:nvGrpSpPr>
            <p:cNvPr id="179212" name="Group 32">
              <a:extLst>
                <a:ext uri="{FF2B5EF4-FFF2-40B4-BE49-F238E27FC236}">
                  <a16:creationId xmlns:a16="http://schemas.microsoft.com/office/drawing/2014/main" id="{6CC951DA-2AA1-8B4F-A806-1C185501BB80}"/>
                </a:ext>
              </a:extLst>
            </p:cNvPr>
            <p:cNvGrpSpPr>
              <a:grpSpLocks/>
            </p:cNvGrpSpPr>
            <p:nvPr/>
          </p:nvGrpSpPr>
          <p:grpSpPr bwMode="auto">
            <a:xfrm>
              <a:off x="7442090" y="3000599"/>
              <a:ext cx="2927686" cy="555557"/>
              <a:chOff x="7442090" y="2899001"/>
              <a:chExt cx="2927686" cy="555557"/>
            </a:xfrm>
          </p:grpSpPr>
          <p:sp>
            <p:nvSpPr>
              <p:cNvPr id="179213" name="Text Box 20">
                <a:extLst>
                  <a:ext uri="{FF2B5EF4-FFF2-40B4-BE49-F238E27FC236}">
                    <a16:creationId xmlns:a16="http://schemas.microsoft.com/office/drawing/2014/main" id="{8C2A2AB2-0F3B-8A48-BE44-121B9CD9F96B}"/>
                  </a:ext>
                </a:extLst>
              </p:cNvPr>
              <p:cNvSpPr txBox="1">
                <a:spLocks noChangeArrowheads="1"/>
              </p:cNvSpPr>
              <p:nvPr/>
            </p:nvSpPr>
            <p:spPr bwMode="auto">
              <a:xfrm>
                <a:off x="9188223" y="2900338"/>
                <a:ext cx="1181553" cy="55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66"/>
                    </a:solidFill>
                    <a:latin typeface="Arial" panose="020B0604020202020204" pitchFamily="34" charset="0"/>
                  </a:rPr>
                  <a:t>B</a:t>
                </a:r>
              </a:p>
            </p:txBody>
          </p:sp>
          <p:sp>
            <p:nvSpPr>
              <p:cNvPr id="179214" name="Line 21">
                <a:extLst>
                  <a:ext uri="{FF2B5EF4-FFF2-40B4-BE49-F238E27FC236}">
                    <a16:creationId xmlns:a16="http://schemas.microsoft.com/office/drawing/2014/main" id="{9D1B08DE-F783-794B-967D-FEB9271AEDDC}"/>
                  </a:ext>
                </a:extLst>
              </p:cNvPr>
              <p:cNvSpPr>
                <a:spLocks noChangeShapeType="1"/>
              </p:cNvSpPr>
              <p:nvPr/>
            </p:nvSpPr>
            <p:spPr bwMode="auto">
              <a:xfrm>
                <a:off x="8211459" y="3113314"/>
                <a:ext cx="762000" cy="0"/>
              </a:xfrm>
              <a:prstGeom prst="line">
                <a:avLst/>
              </a:prstGeom>
              <a:noFill/>
              <a:ln w="38100">
                <a:solidFill>
                  <a:srgbClr val="FF00FF"/>
                </a:solidFill>
                <a:round/>
                <a:headEnd/>
                <a:tailEnd type="triangle" w="lg" len="med"/>
              </a:ln>
              <a:extLst>
                <a:ext uri="{909E8E84-426E-40DD-AFC4-6F175D3DCCD1}">
                  <a14:hiddenFill xmlns:a14="http://schemas.microsoft.com/office/drawing/2010/main">
                    <a:noFill/>
                  </a14:hiddenFill>
                </a:ext>
              </a:extLst>
            </p:spPr>
            <p:txBody>
              <a:bodyPr/>
              <a:lstStyle/>
              <a:p>
                <a:endParaRPr lang="vi-VN"/>
              </a:p>
            </p:txBody>
          </p:sp>
          <p:sp>
            <p:nvSpPr>
              <p:cNvPr id="179215" name="Line 22">
                <a:extLst>
                  <a:ext uri="{FF2B5EF4-FFF2-40B4-BE49-F238E27FC236}">
                    <a16:creationId xmlns:a16="http://schemas.microsoft.com/office/drawing/2014/main" id="{613952F2-4856-7446-89B1-3B5A5CB6CA11}"/>
                  </a:ext>
                </a:extLst>
              </p:cNvPr>
              <p:cNvSpPr>
                <a:spLocks noChangeShapeType="1"/>
              </p:cNvSpPr>
              <p:nvPr/>
            </p:nvSpPr>
            <p:spPr bwMode="auto">
              <a:xfrm>
                <a:off x="8211459" y="3265714"/>
                <a:ext cx="762000" cy="0"/>
              </a:xfrm>
              <a:prstGeom prst="line">
                <a:avLst/>
              </a:prstGeom>
              <a:noFill/>
              <a:ln w="38100">
                <a:solidFill>
                  <a:srgbClr val="FF00FF"/>
                </a:solidFill>
                <a:round/>
                <a:headEnd type="triangle" w="lg" len="med"/>
                <a:tailEnd type="none" w="lg" len="med"/>
              </a:ln>
              <a:extLst>
                <a:ext uri="{909E8E84-426E-40DD-AFC4-6F175D3DCCD1}">
                  <a14:hiddenFill xmlns:a14="http://schemas.microsoft.com/office/drawing/2010/main">
                    <a:noFill/>
                  </a14:hiddenFill>
                </a:ext>
              </a:extLst>
            </p:spPr>
            <p:txBody>
              <a:bodyPr/>
              <a:lstStyle/>
              <a:p>
                <a:endParaRPr lang="vi-VN"/>
              </a:p>
            </p:txBody>
          </p:sp>
          <p:sp>
            <p:nvSpPr>
              <p:cNvPr id="179216" name="Text Box 19">
                <a:extLst>
                  <a:ext uri="{FF2B5EF4-FFF2-40B4-BE49-F238E27FC236}">
                    <a16:creationId xmlns:a16="http://schemas.microsoft.com/office/drawing/2014/main" id="{AA138DEF-7B5A-BF42-B1CB-7861A266DFE1}"/>
                  </a:ext>
                </a:extLst>
              </p:cNvPr>
              <p:cNvSpPr txBox="1">
                <a:spLocks noChangeArrowheads="1"/>
              </p:cNvSpPr>
              <p:nvPr/>
            </p:nvSpPr>
            <p:spPr bwMode="auto">
              <a:xfrm>
                <a:off x="7442090" y="2899001"/>
                <a:ext cx="441325" cy="554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66"/>
                    </a:solidFill>
                    <a:latin typeface="Arial" panose="020B0604020202020204" pitchFamily="34" charset="0"/>
                  </a:rPr>
                  <a:t>A</a:t>
                </a:r>
              </a:p>
            </p:txBody>
          </p:sp>
        </p:grpSp>
      </p:grpSp>
      <p:sp>
        <p:nvSpPr>
          <p:cNvPr id="35" name="Flowchart: Alternate Process 34">
            <a:extLst>
              <a:ext uri="{FF2B5EF4-FFF2-40B4-BE49-F238E27FC236}">
                <a16:creationId xmlns:a16="http://schemas.microsoft.com/office/drawing/2014/main" id="{E2850621-BC21-3F40-BDD4-63B1C8AD6E6A}"/>
              </a:ext>
            </a:extLst>
          </p:cNvPr>
          <p:cNvSpPr/>
          <p:nvPr/>
        </p:nvSpPr>
        <p:spPr>
          <a:xfrm>
            <a:off x="892969" y="4132660"/>
            <a:ext cx="8001000" cy="657225"/>
          </a:xfrm>
          <a:prstGeom prst="flowChartAlternateProcess">
            <a:avLst/>
          </a:prstGeom>
          <a:solidFill>
            <a:schemeClr val="accent6">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endParaRPr lang="en-US" altLang="vi-VN" sz="2100" b="1">
              <a:solidFill>
                <a:srgbClr val="000000"/>
              </a:solidFill>
              <a:latin typeface="Times New Roman" panose="02020603050405020304" pitchFamily="18" charset="0"/>
            </a:endParaRPr>
          </a:p>
          <a:p>
            <a:pPr algn="ctr">
              <a:defRPr/>
            </a:pPr>
            <a:r>
              <a:rPr lang="en-US" altLang="vi-VN" sz="2100" b="1">
                <a:solidFill>
                  <a:srgbClr val="000000"/>
                </a:solidFill>
                <a:latin typeface="Times New Roman" panose="02020603050405020304" pitchFamily="18" charset="0"/>
              </a:rPr>
              <a:t>Sự thống nhất của các mặt đối lập là </a:t>
            </a:r>
            <a:r>
              <a:rPr lang="en-US" altLang="vi-VN" sz="2100" b="1" u="sng">
                <a:solidFill>
                  <a:srgbClr val="000000"/>
                </a:solidFill>
                <a:latin typeface="Times New Roman" panose="02020603050405020304" pitchFamily="18" charset="0"/>
              </a:rPr>
              <a:t>tương đối </a:t>
            </a:r>
            <a:r>
              <a:rPr lang="en-US" altLang="vi-VN" sz="2100" b="1">
                <a:solidFill>
                  <a:srgbClr val="000000"/>
                </a:solidFill>
                <a:latin typeface="Times New Roman" panose="02020603050405020304" pitchFamily="18" charset="0"/>
              </a:rPr>
              <a:t>còn sự đấu tranh của các mặt đối lập là </a:t>
            </a:r>
            <a:r>
              <a:rPr lang="en-US" altLang="vi-VN" sz="2100" b="1" u="sng">
                <a:solidFill>
                  <a:srgbClr val="000000"/>
                </a:solidFill>
                <a:latin typeface="Times New Roman" panose="02020603050405020304" pitchFamily="18" charset="0"/>
              </a:rPr>
              <a:t>tuyệt đối</a:t>
            </a:r>
          </a:p>
          <a:p>
            <a:pPr algn="just">
              <a:defRPr/>
            </a:pPr>
            <a:r>
              <a:rPr lang="en-US" altLang="vi-VN" sz="2100" b="1" u="sng">
                <a:solidFill>
                  <a:srgbClr val="000000"/>
                </a:solidFill>
                <a:latin typeface="Times New Roman" panose="02020603050405020304" pitchFamily="18" charset="0"/>
              </a:rPr>
              <a:t> </a:t>
            </a:r>
          </a:p>
        </p:txBody>
      </p:sp>
      <p:sp>
        <p:nvSpPr>
          <p:cNvPr id="36" name="Right Arrow 35">
            <a:extLst>
              <a:ext uri="{FF2B5EF4-FFF2-40B4-BE49-F238E27FC236}">
                <a16:creationId xmlns:a16="http://schemas.microsoft.com/office/drawing/2014/main" id="{B4FEEF09-3F1E-1D46-901B-68F44CE0A857}"/>
              </a:ext>
            </a:extLst>
          </p:cNvPr>
          <p:cNvSpPr/>
          <p:nvPr/>
        </p:nvSpPr>
        <p:spPr>
          <a:xfrm>
            <a:off x="151210" y="4280298"/>
            <a:ext cx="741759" cy="402431"/>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37" name="Straight Connector 36">
            <a:extLst>
              <a:ext uri="{FF2B5EF4-FFF2-40B4-BE49-F238E27FC236}">
                <a16:creationId xmlns:a16="http://schemas.microsoft.com/office/drawing/2014/main" id="{85A81706-55A3-D44D-B583-52108DCE88E3}"/>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79208" name="Date Placeholder 1">
            <a:extLst>
              <a:ext uri="{FF2B5EF4-FFF2-40B4-BE49-F238E27FC236}">
                <a16:creationId xmlns:a16="http://schemas.microsoft.com/office/drawing/2014/main" id="{0842AC9D-EEC5-3D4D-B5AE-66CA062A851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E4B6CC2-86A5-C746-B95C-9BEDC3AF2A45}"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79209" name="Footer Placeholder 2">
            <a:extLst>
              <a:ext uri="{FF2B5EF4-FFF2-40B4-BE49-F238E27FC236}">
                <a16:creationId xmlns:a16="http://schemas.microsoft.com/office/drawing/2014/main" id="{CB447A3A-2E24-224C-B1E4-4572F397E44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79210" name="Slide Number Placeholder 3">
            <a:extLst>
              <a:ext uri="{FF2B5EF4-FFF2-40B4-BE49-F238E27FC236}">
                <a16:creationId xmlns:a16="http://schemas.microsoft.com/office/drawing/2014/main" id="{0688DC8F-269D-9D4A-A07F-6978DB12C5B4}"/>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73F8AE3-7071-BD41-BAEE-FCB874A16212}" type="slidenum">
              <a:rPr lang="en-US" altLang="vi-VN" smtClean="0">
                <a:solidFill>
                  <a:srgbClr val="1F5281"/>
                </a:solidFill>
                <a:latin typeface="Arial" panose="020B0604020202020204" pitchFamily="34" charset="0"/>
              </a:rPr>
              <a:pPr algn="ctr"/>
              <a:t>126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78070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amond(in)">
                                      <p:cBhvr>
                                        <p:cTn id="7"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278256D5-F28D-1C40-9238-7BAE6A1A181C}"/>
              </a:ext>
            </a:extLst>
          </p:cNvPr>
          <p:cNvSpPr>
            <a:spLocks noChangeArrowheads="1"/>
          </p:cNvSpPr>
          <p:nvPr/>
        </p:nvSpPr>
        <p:spPr bwMode="auto">
          <a:xfrm>
            <a:off x="1007269" y="228600"/>
            <a:ext cx="75711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2100" b="1" i="1" kern="0" dirty="0" err="1">
                <a:solidFill>
                  <a:srgbClr val="FF0000"/>
                </a:solidFill>
                <a:latin typeface="Times New Roman" panose="02020603050405020304" pitchFamily="18" charset="0"/>
              </a:rPr>
              <a:t>Phân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loại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mâu</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thuẫn</a:t>
            </a:r>
            <a:endParaRPr lang="en-US" sz="2100" b="1" i="1" kern="0" dirty="0">
              <a:solidFill>
                <a:srgbClr val="FF0000"/>
              </a:solidFill>
              <a:latin typeface="Times New Roman" panose="02020603050405020304" pitchFamily="18" charset="0"/>
            </a:endParaRPr>
          </a:p>
        </p:txBody>
      </p:sp>
      <p:grpSp>
        <p:nvGrpSpPr>
          <p:cNvPr id="180226" name="Group 1">
            <a:extLst>
              <a:ext uri="{FF2B5EF4-FFF2-40B4-BE49-F238E27FC236}">
                <a16:creationId xmlns:a16="http://schemas.microsoft.com/office/drawing/2014/main" id="{58BC2E0A-0CFC-4644-9956-5ED4D0997668}"/>
              </a:ext>
            </a:extLst>
          </p:cNvPr>
          <p:cNvGrpSpPr>
            <a:grpSpLocks/>
          </p:cNvGrpSpPr>
          <p:nvPr/>
        </p:nvGrpSpPr>
        <p:grpSpPr bwMode="auto">
          <a:xfrm>
            <a:off x="440531" y="1243013"/>
            <a:ext cx="8458200" cy="2440781"/>
            <a:chOff x="740591" y="2432384"/>
            <a:chExt cx="11016734" cy="2967025"/>
          </a:xfrm>
        </p:grpSpPr>
        <p:sp>
          <p:nvSpPr>
            <p:cNvPr id="3" name="Freeform: Shape 2">
              <a:extLst>
                <a:ext uri="{FF2B5EF4-FFF2-40B4-BE49-F238E27FC236}">
                  <a16:creationId xmlns:a16="http://schemas.microsoft.com/office/drawing/2014/main" id="{C4DC74C2-CC0D-4932-B9A4-EED6EB7F0614}"/>
                </a:ext>
              </a:extLst>
            </p:cNvPr>
            <p:cNvSpPr/>
            <p:nvPr/>
          </p:nvSpPr>
          <p:spPr>
            <a:xfrm>
              <a:off x="740591" y="2432384"/>
              <a:ext cx="2492102"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lIns="106680" tIns="60960" rIns="106680" bIns="6096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1500" b="1">
                  <a:solidFill>
                    <a:srgbClr val="000000"/>
                  </a:solidFill>
                  <a:latin typeface="Times New Roman" panose="02020603050405020304" pitchFamily="18" charset="0"/>
                </a:rPr>
                <a:t>Căn cứ vào sự tồn tại và phát triển của SV, HT</a:t>
              </a:r>
            </a:p>
          </p:txBody>
        </p:sp>
        <p:sp>
          <p:nvSpPr>
            <p:cNvPr id="7" name="Freeform: Shape 6">
              <a:extLst>
                <a:ext uri="{FF2B5EF4-FFF2-40B4-BE49-F238E27FC236}">
                  <a16:creationId xmlns:a16="http://schemas.microsoft.com/office/drawing/2014/main" id="{2F4CD474-D5B6-4A8B-8249-565D17A8538D}"/>
                </a:ext>
              </a:extLst>
            </p:cNvPr>
            <p:cNvSpPr/>
            <p:nvPr/>
          </p:nvSpPr>
          <p:spPr>
            <a:xfrm>
              <a:off x="745244" y="3520776"/>
              <a:ext cx="2490551"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80010" tIns="80010" rIns="106680" bIns="120015"/>
            <a:lstStyle>
              <a:lvl1pPr marL="342900" indent="-342900" defTabSz="889000">
                <a:defRPr>
                  <a:solidFill>
                    <a:schemeClr val="tx1"/>
                  </a:solidFill>
                  <a:latin typeface="VNI-Times" pitchFamily="2" charset="0"/>
                  <a:cs typeface="Arial" panose="020B0604020202020204" pitchFamily="34" charset="0"/>
                </a:defRPr>
              </a:lvl1pPr>
              <a:lvl2pPr marL="228600" indent="-22860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nSpc>
                  <a:spcPct val="90000"/>
                </a:lnSpc>
                <a:spcAft>
                  <a:spcPct val="15000"/>
                </a:spcAft>
                <a:buFontTx/>
                <a:buChar char="•"/>
                <a:defRPr/>
              </a:pPr>
              <a:r>
                <a:rPr lang="en-US" altLang="vi-VN">
                  <a:solidFill>
                    <a:srgbClr val="000000"/>
                  </a:solidFill>
                  <a:latin typeface="Times New Roman" panose="02020603050405020304" pitchFamily="18" charset="0"/>
                </a:rPr>
                <a:t>MT cơ bản</a:t>
              </a:r>
            </a:p>
            <a:p>
              <a:pPr lvl="1">
                <a:lnSpc>
                  <a:spcPct val="90000"/>
                </a:lnSpc>
                <a:spcAft>
                  <a:spcPct val="15000"/>
                </a:spcAft>
                <a:buFontTx/>
                <a:buChar char="•"/>
                <a:defRPr/>
              </a:pPr>
              <a:r>
                <a:rPr lang="en-US" altLang="vi-VN">
                  <a:solidFill>
                    <a:srgbClr val="000000"/>
                  </a:solidFill>
                  <a:latin typeface="Times New Roman" panose="02020603050405020304" pitchFamily="18" charset="0"/>
                </a:rPr>
                <a:t>MT không cơ bản</a:t>
              </a:r>
            </a:p>
          </p:txBody>
        </p:sp>
        <p:sp>
          <p:nvSpPr>
            <p:cNvPr id="9" name="Freeform: Shape 8">
              <a:extLst>
                <a:ext uri="{FF2B5EF4-FFF2-40B4-BE49-F238E27FC236}">
                  <a16:creationId xmlns:a16="http://schemas.microsoft.com/office/drawing/2014/main" id="{0086A64C-6119-4D1E-BFE7-5A06DEE84BCC}"/>
                </a:ext>
              </a:extLst>
            </p:cNvPr>
            <p:cNvSpPr/>
            <p:nvPr/>
          </p:nvSpPr>
          <p:spPr>
            <a:xfrm>
              <a:off x="3561458" y="2432384"/>
              <a:ext cx="2492101"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1964395"/>
                <a:satOff val="25470"/>
                <a:lumOff val="-11372"/>
                <a:alphaOff val="0"/>
              </a:schemeClr>
            </a:lnRef>
            <a:fillRef idx="1">
              <a:schemeClr val="accent5">
                <a:hueOff val="-1964395"/>
                <a:satOff val="25470"/>
                <a:lumOff val="-11372"/>
                <a:alphaOff val="0"/>
              </a:schemeClr>
            </a:fillRef>
            <a:effectRef idx="2">
              <a:schemeClr val="accent5">
                <a:hueOff val="-1964395"/>
                <a:satOff val="25470"/>
                <a:lumOff val="-11372"/>
                <a:alphaOff val="0"/>
              </a:schemeClr>
            </a:effectRef>
            <a:fontRef idx="minor">
              <a:schemeClr val="lt1"/>
            </a:fontRef>
          </p:style>
          <p:txBody>
            <a:bodyPr lIns="128016" tIns="73152" rIns="128016" bIns="73152" anchor="ctr"/>
            <a:lstStyle>
              <a:lvl1pPr defTabSz="1066800">
                <a:defRPr>
                  <a:solidFill>
                    <a:schemeClr val="tx1"/>
                  </a:solidFill>
                  <a:latin typeface="VNI-Times" pitchFamily="2" charset="0"/>
                  <a:cs typeface="Arial" panose="020B0604020202020204" pitchFamily="34" charset="0"/>
                </a:defRPr>
              </a:lvl1pPr>
              <a:lvl2pPr marL="742950" indent="-28575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Căn cứ vào vai trò của mâu thuẫn</a:t>
              </a:r>
            </a:p>
          </p:txBody>
        </p:sp>
        <p:sp>
          <p:nvSpPr>
            <p:cNvPr id="10" name="Freeform: Shape 9">
              <a:extLst>
                <a:ext uri="{FF2B5EF4-FFF2-40B4-BE49-F238E27FC236}">
                  <a16:creationId xmlns:a16="http://schemas.microsoft.com/office/drawing/2014/main" id="{536FA6AA-7885-453D-8DE9-0C18BDFFFB99}"/>
                </a:ext>
              </a:extLst>
            </p:cNvPr>
            <p:cNvSpPr/>
            <p:nvPr/>
          </p:nvSpPr>
          <p:spPr>
            <a:xfrm>
              <a:off x="3584720" y="3520776"/>
              <a:ext cx="2492102"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2046555"/>
                <a:satOff val="6983"/>
                <a:lumOff val="-1812"/>
                <a:alphaOff val="0"/>
              </a:schemeClr>
            </a:lnRef>
            <a:fillRef idx="1">
              <a:schemeClr val="accent5">
                <a:tint val="40000"/>
                <a:alpha val="90000"/>
                <a:hueOff val="-2046555"/>
                <a:satOff val="6983"/>
                <a:lumOff val="-1812"/>
                <a:alphaOff val="0"/>
              </a:schemeClr>
            </a:fillRef>
            <a:effectRef idx="0">
              <a:schemeClr val="accent5">
                <a:tint val="40000"/>
                <a:alpha val="90000"/>
                <a:hueOff val="-2046555"/>
                <a:satOff val="6983"/>
                <a:lumOff val="-1812"/>
                <a:alphaOff val="0"/>
              </a:schemeClr>
            </a:effectRef>
            <a:fontRef idx="minor">
              <a:schemeClr val="dk1">
                <a:hueOff val="0"/>
                <a:satOff val="0"/>
                <a:lumOff val="0"/>
                <a:alphaOff val="0"/>
              </a:schemeClr>
            </a:fontRef>
          </p:style>
          <p:txBody>
            <a:bodyPr lIns="96012" tIns="96012" rIns="128016" bIns="144018"/>
            <a:lstStyle>
              <a:lvl1pPr marL="342900" indent="-342900" defTabSz="1066800">
                <a:defRPr>
                  <a:solidFill>
                    <a:schemeClr val="tx1"/>
                  </a:solidFill>
                  <a:latin typeface="VNI-Times" pitchFamily="2" charset="0"/>
                  <a:cs typeface="Arial" panose="020B0604020202020204" pitchFamily="34" charset="0"/>
                </a:defRPr>
              </a:lvl1pPr>
              <a:lvl2pPr marL="228600" indent="-22860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nSpc>
                  <a:spcPct val="90000"/>
                </a:lnSpc>
                <a:spcAft>
                  <a:spcPct val="15000"/>
                </a:spcAft>
                <a:buFontTx/>
                <a:buChar char="•"/>
                <a:defRPr/>
              </a:pPr>
              <a:r>
                <a:rPr lang="en-US" altLang="vi-VN">
                  <a:solidFill>
                    <a:srgbClr val="000000"/>
                  </a:solidFill>
                  <a:latin typeface="Times New Roman" panose="02020603050405020304" pitchFamily="18" charset="0"/>
                </a:rPr>
                <a:t>MT chủ yếu</a:t>
              </a:r>
            </a:p>
            <a:p>
              <a:pPr lvl="1">
                <a:lnSpc>
                  <a:spcPct val="90000"/>
                </a:lnSpc>
                <a:spcAft>
                  <a:spcPct val="15000"/>
                </a:spcAft>
                <a:buFontTx/>
                <a:buChar char="•"/>
                <a:defRPr/>
              </a:pPr>
              <a:r>
                <a:rPr lang="en-US" altLang="vi-VN">
                  <a:solidFill>
                    <a:srgbClr val="000000"/>
                  </a:solidFill>
                  <a:latin typeface="Times New Roman" panose="02020603050405020304" pitchFamily="18" charset="0"/>
                </a:rPr>
                <a:t>MT thứ yếu</a:t>
              </a:r>
            </a:p>
          </p:txBody>
        </p:sp>
        <p:sp>
          <p:nvSpPr>
            <p:cNvPr id="11" name="Freeform: Shape 10">
              <a:extLst>
                <a:ext uri="{FF2B5EF4-FFF2-40B4-BE49-F238E27FC236}">
                  <a16:creationId xmlns:a16="http://schemas.microsoft.com/office/drawing/2014/main" id="{8DC11C35-D6D6-4679-8F3B-C030ABD11CDC}"/>
                </a:ext>
              </a:extLst>
            </p:cNvPr>
            <p:cNvSpPr/>
            <p:nvPr/>
          </p:nvSpPr>
          <p:spPr>
            <a:xfrm>
              <a:off x="6402486" y="2432384"/>
              <a:ext cx="2492101"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3928791"/>
                <a:satOff val="50940"/>
                <a:lumOff val="-22744"/>
                <a:alphaOff val="0"/>
              </a:schemeClr>
            </a:lnRef>
            <a:fillRef idx="1">
              <a:schemeClr val="accent5">
                <a:hueOff val="-3928791"/>
                <a:satOff val="50940"/>
                <a:lumOff val="-22744"/>
                <a:alphaOff val="0"/>
              </a:schemeClr>
            </a:fillRef>
            <a:effectRef idx="2">
              <a:schemeClr val="accent5">
                <a:hueOff val="-3928791"/>
                <a:satOff val="50940"/>
                <a:lumOff val="-22744"/>
                <a:alphaOff val="0"/>
              </a:schemeClr>
            </a:effectRef>
            <a:fontRef idx="minor">
              <a:schemeClr val="lt1"/>
            </a:fontRef>
          </p:style>
          <p:txBody>
            <a:bodyPr lIns="128016" tIns="73152" rIns="128016" bIns="73152" anchor="ctr"/>
            <a:lstStyle>
              <a:lvl1pPr defTabSz="1066800">
                <a:defRPr>
                  <a:solidFill>
                    <a:schemeClr val="tx1"/>
                  </a:solidFill>
                  <a:latin typeface="VNI-Times" pitchFamily="2" charset="0"/>
                  <a:cs typeface="Arial" panose="020B0604020202020204" pitchFamily="34" charset="0"/>
                </a:defRPr>
              </a:lvl1pPr>
              <a:lvl2pPr marL="742950" indent="-28575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Căn cứ vào quan hệ giữa các mặt đối lập</a:t>
              </a:r>
            </a:p>
          </p:txBody>
        </p:sp>
        <p:sp>
          <p:nvSpPr>
            <p:cNvPr id="12" name="Freeform: Shape 11">
              <a:extLst>
                <a:ext uri="{FF2B5EF4-FFF2-40B4-BE49-F238E27FC236}">
                  <a16:creationId xmlns:a16="http://schemas.microsoft.com/office/drawing/2014/main" id="{8CD72C7B-DD76-4F2B-A212-6B0E54A48F97}"/>
                </a:ext>
              </a:extLst>
            </p:cNvPr>
            <p:cNvSpPr/>
            <p:nvPr/>
          </p:nvSpPr>
          <p:spPr>
            <a:xfrm>
              <a:off x="6425747" y="3520776"/>
              <a:ext cx="2490551"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4093109"/>
                <a:satOff val="13966"/>
                <a:lumOff val="-3624"/>
                <a:alphaOff val="0"/>
              </a:schemeClr>
            </a:lnRef>
            <a:fillRef idx="1">
              <a:schemeClr val="accent5">
                <a:tint val="40000"/>
                <a:alpha val="90000"/>
                <a:hueOff val="-4093109"/>
                <a:satOff val="13966"/>
                <a:lumOff val="-3624"/>
                <a:alphaOff val="0"/>
              </a:schemeClr>
            </a:fillRef>
            <a:effectRef idx="0">
              <a:schemeClr val="accent5">
                <a:tint val="40000"/>
                <a:alpha val="90000"/>
                <a:hueOff val="-4093109"/>
                <a:satOff val="13966"/>
                <a:lumOff val="-3624"/>
                <a:alphaOff val="0"/>
              </a:schemeClr>
            </a:effectRef>
            <a:fontRef idx="minor">
              <a:schemeClr val="dk1">
                <a:hueOff val="0"/>
                <a:satOff val="0"/>
                <a:lumOff val="0"/>
                <a:alphaOff val="0"/>
              </a:schemeClr>
            </a:fontRef>
          </p:style>
          <p:txBody>
            <a:bodyPr lIns="96012" tIns="96012" rIns="128016" bIns="144018" spcCol="1270"/>
            <a:lstStyle/>
            <a:p>
              <a:pPr marL="171450" lvl="1" indent="-171450" defTabSz="800100">
                <a:lnSpc>
                  <a:spcPct val="90000"/>
                </a:lnSpc>
                <a:spcAft>
                  <a:spcPct val="15000"/>
                </a:spcAft>
                <a:buFontTx/>
                <a:buChar char="•"/>
                <a:defRPr/>
              </a:pPr>
              <a:r>
                <a:rPr lang="en-US">
                  <a:solidFill>
                    <a:srgbClr val="000000"/>
                  </a:solidFill>
                  <a:latin typeface="Times New Roman" panose="02020603050405020304" pitchFamily="18" charset="0"/>
                  <a:cs typeface="Times New Roman" panose="02020603050405020304" pitchFamily="18" charset="0"/>
                </a:rPr>
                <a:t>MT bên trong</a:t>
              </a:r>
              <a:endParaRPr lang="en-US" dirty="0">
                <a:solidFill>
                  <a:srgbClr val="000000"/>
                </a:solidFill>
                <a:latin typeface="Times New Roman" panose="02020603050405020304" pitchFamily="18" charset="0"/>
                <a:cs typeface="Times New Roman" panose="02020603050405020304" pitchFamily="18" charset="0"/>
              </a:endParaRPr>
            </a:p>
            <a:p>
              <a:pPr marL="171450" lvl="1" indent="-171450" defTabSz="800100">
                <a:lnSpc>
                  <a:spcPct val="90000"/>
                </a:lnSpc>
                <a:spcAft>
                  <a:spcPct val="15000"/>
                </a:spcAft>
                <a:buFontTx/>
                <a:buChar char="•"/>
                <a:defRPr/>
              </a:pPr>
              <a:r>
                <a:rPr lang="en-US">
                  <a:solidFill>
                    <a:srgbClr val="000000"/>
                  </a:solidFill>
                  <a:latin typeface="Times New Roman" panose="02020603050405020304" pitchFamily="18" charset="0"/>
                  <a:cs typeface="Times New Roman" panose="02020603050405020304" pitchFamily="18" charset="0"/>
                </a:rPr>
                <a:t>MT bên ngoài</a:t>
              </a:r>
              <a:endParaRPr lang="en-US" dirty="0">
                <a:solidFill>
                  <a:srgbClr val="000000"/>
                </a:solidFill>
                <a:latin typeface="Times New Roman" panose="02020603050405020304" pitchFamily="18" charset="0"/>
                <a:cs typeface="Times New Roman" panose="02020603050405020304" pitchFamily="18" charset="0"/>
              </a:endParaRPr>
            </a:p>
          </p:txBody>
        </p:sp>
        <p:sp>
          <p:nvSpPr>
            <p:cNvPr id="13" name="Freeform: Shape 12">
              <a:extLst>
                <a:ext uri="{FF2B5EF4-FFF2-40B4-BE49-F238E27FC236}">
                  <a16:creationId xmlns:a16="http://schemas.microsoft.com/office/drawing/2014/main" id="{B55E8CC3-B0E1-4595-BDD2-7E027D7DA398}"/>
                </a:ext>
              </a:extLst>
            </p:cNvPr>
            <p:cNvSpPr/>
            <p:nvPr/>
          </p:nvSpPr>
          <p:spPr>
            <a:xfrm>
              <a:off x="9243513" y="2432384"/>
              <a:ext cx="2490551" cy="997210"/>
            </a:xfrm>
            <a:custGeom>
              <a:avLst/>
              <a:gdLst>
                <a:gd name="connsiteX0" fmla="*/ 0 w 2491536"/>
                <a:gd name="connsiteY0" fmla="*/ 0 h 996614"/>
                <a:gd name="connsiteX1" fmla="*/ 2491536 w 2491536"/>
                <a:gd name="connsiteY1" fmla="*/ 0 h 996614"/>
                <a:gd name="connsiteX2" fmla="*/ 2491536 w 2491536"/>
                <a:gd name="connsiteY2" fmla="*/ 996614 h 996614"/>
                <a:gd name="connsiteX3" fmla="*/ 0 w 2491536"/>
                <a:gd name="connsiteY3" fmla="*/ 996614 h 996614"/>
                <a:gd name="connsiteX4" fmla="*/ 0 w 2491536"/>
                <a:gd name="connsiteY4" fmla="*/ 0 h 9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996614">
                  <a:moveTo>
                    <a:pt x="0" y="0"/>
                  </a:moveTo>
                  <a:lnTo>
                    <a:pt x="2491536" y="0"/>
                  </a:lnTo>
                  <a:lnTo>
                    <a:pt x="2491536" y="996614"/>
                  </a:lnTo>
                  <a:lnTo>
                    <a:pt x="0" y="996614"/>
                  </a:lnTo>
                  <a:lnTo>
                    <a:pt x="0" y="0"/>
                  </a:lnTo>
                  <a:close/>
                </a:path>
              </a:pathLst>
            </a:custGeom>
          </p:spPr>
          <p:style>
            <a:lnRef idx="0">
              <a:schemeClr val="accent5">
                <a:hueOff val="-5893185"/>
                <a:satOff val="76410"/>
                <a:lumOff val="-34116"/>
                <a:alphaOff val="0"/>
              </a:schemeClr>
            </a:lnRef>
            <a:fillRef idx="1">
              <a:schemeClr val="accent5">
                <a:hueOff val="-5893185"/>
                <a:satOff val="76410"/>
                <a:lumOff val="-34116"/>
                <a:alphaOff val="0"/>
              </a:schemeClr>
            </a:fillRef>
            <a:effectRef idx="2">
              <a:schemeClr val="accent5">
                <a:hueOff val="-5893185"/>
                <a:satOff val="76410"/>
                <a:lumOff val="-34116"/>
                <a:alphaOff val="0"/>
              </a:schemeClr>
            </a:effectRef>
            <a:fontRef idx="minor">
              <a:schemeClr val="lt1"/>
            </a:fontRef>
          </p:style>
          <p:txBody>
            <a:bodyPr lIns="96012" tIns="54864" rIns="96012" bIns="54864"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1500" b="1">
                  <a:solidFill>
                    <a:srgbClr val="FFFFFF"/>
                  </a:solidFill>
                  <a:latin typeface="Times New Roman" panose="02020603050405020304" pitchFamily="18" charset="0"/>
                </a:rPr>
                <a:t>CC vào tính chất lợi ích cơ bản đối lập nhau trong QH giai cấp</a:t>
              </a:r>
            </a:p>
          </p:txBody>
        </p:sp>
        <p:sp>
          <p:nvSpPr>
            <p:cNvPr id="14" name="Freeform: Shape 13">
              <a:extLst>
                <a:ext uri="{FF2B5EF4-FFF2-40B4-BE49-F238E27FC236}">
                  <a16:creationId xmlns:a16="http://schemas.microsoft.com/office/drawing/2014/main" id="{86307E94-8D68-4410-BF1C-6C32C91933DA}"/>
                </a:ext>
              </a:extLst>
            </p:cNvPr>
            <p:cNvSpPr/>
            <p:nvPr/>
          </p:nvSpPr>
          <p:spPr>
            <a:xfrm>
              <a:off x="9265224" y="3520776"/>
              <a:ext cx="2492101" cy="1878633"/>
            </a:xfrm>
            <a:custGeom>
              <a:avLst/>
              <a:gdLst>
                <a:gd name="connsiteX0" fmla="*/ 0 w 2491536"/>
                <a:gd name="connsiteY0" fmla="*/ 0 h 1878679"/>
                <a:gd name="connsiteX1" fmla="*/ 2491536 w 2491536"/>
                <a:gd name="connsiteY1" fmla="*/ 0 h 1878679"/>
                <a:gd name="connsiteX2" fmla="*/ 2491536 w 2491536"/>
                <a:gd name="connsiteY2" fmla="*/ 1878679 h 1878679"/>
                <a:gd name="connsiteX3" fmla="*/ 0 w 2491536"/>
                <a:gd name="connsiteY3" fmla="*/ 1878679 h 1878679"/>
                <a:gd name="connsiteX4" fmla="*/ 0 w 2491536"/>
                <a:gd name="connsiteY4" fmla="*/ 0 h 187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1536" h="1878679">
                  <a:moveTo>
                    <a:pt x="0" y="0"/>
                  </a:moveTo>
                  <a:lnTo>
                    <a:pt x="2491536" y="0"/>
                  </a:lnTo>
                  <a:lnTo>
                    <a:pt x="2491536" y="1878679"/>
                  </a:lnTo>
                  <a:lnTo>
                    <a:pt x="0" y="1878679"/>
                  </a:lnTo>
                  <a:lnTo>
                    <a:pt x="0" y="0"/>
                  </a:lnTo>
                  <a:close/>
                </a:path>
              </a:pathLst>
            </a:custGeom>
          </p:spPr>
          <p:style>
            <a:lnRef idx="0">
              <a:schemeClr val="accent5">
                <a:tint val="40000"/>
                <a:alpha val="90000"/>
                <a:hueOff val="-6139664"/>
                <a:satOff val="20949"/>
                <a:lumOff val="-5436"/>
                <a:alphaOff val="0"/>
              </a:schemeClr>
            </a:lnRef>
            <a:fillRef idx="1">
              <a:schemeClr val="accent5">
                <a:tint val="40000"/>
                <a:alpha val="90000"/>
                <a:hueOff val="-6139664"/>
                <a:satOff val="20949"/>
                <a:lumOff val="-5436"/>
                <a:alphaOff val="0"/>
              </a:schemeClr>
            </a:fillRef>
            <a:effectRef idx="0">
              <a:schemeClr val="accent5">
                <a:tint val="40000"/>
                <a:alpha val="90000"/>
                <a:hueOff val="-6139664"/>
                <a:satOff val="20949"/>
                <a:lumOff val="-5436"/>
                <a:alphaOff val="0"/>
              </a:schemeClr>
            </a:effectRef>
            <a:fontRef idx="minor">
              <a:schemeClr val="dk1">
                <a:hueOff val="0"/>
                <a:satOff val="0"/>
                <a:lumOff val="0"/>
                <a:alphaOff val="0"/>
              </a:schemeClr>
            </a:fontRef>
          </p:style>
          <p:txBody>
            <a:bodyPr lIns="80010" tIns="80010" rIns="106680" bIns="120015"/>
            <a:lstStyle>
              <a:lvl1pPr marL="342900" indent="-342900" defTabSz="889000">
                <a:defRPr>
                  <a:solidFill>
                    <a:schemeClr val="tx1"/>
                  </a:solidFill>
                  <a:latin typeface="VNI-Times" pitchFamily="2" charset="0"/>
                  <a:cs typeface="Arial" panose="020B0604020202020204" pitchFamily="34" charset="0"/>
                </a:defRPr>
              </a:lvl1pPr>
              <a:lvl2pPr marL="228600" indent="-22860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nSpc>
                  <a:spcPct val="90000"/>
                </a:lnSpc>
                <a:spcAft>
                  <a:spcPct val="15000"/>
                </a:spcAft>
                <a:buFontTx/>
                <a:buChar char="•"/>
                <a:defRPr/>
              </a:pPr>
              <a:r>
                <a:rPr lang="en-US" altLang="vi-VN">
                  <a:solidFill>
                    <a:srgbClr val="000000"/>
                  </a:solidFill>
                  <a:latin typeface="Times New Roman" panose="02020603050405020304" pitchFamily="18" charset="0"/>
                </a:rPr>
                <a:t>MT đối kháng</a:t>
              </a:r>
            </a:p>
            <a:p>
              <a:pPr lvl="1">
                <a:lnSpc>
                  <a:spcPct val="90000"/>
                </a:lnSpc>
                <a:spcAft>
                  <a:spcPct val="15000"/>
                </a:spcAft>
                <a:buFontTx/>
                <a:buChar char="•"/>
                <a:defRPr/>
              </a:pPr>
              <a:r>
                <a:rPr lang="en-US" altLang="vi-VN">
                  <a:solidFill>
                    <a:srgbClr val="000000"/>
                  </a:solidFill>
                  <a:latin typeface="Times New Roman" panose="02020603050405020304" pitchFamily="18" charset="0"/>
                </a:rPr>
                <a:t>MT không đối kháng</a:t>
              </a:r>
            </a:p>
          </p:txBody>
        </p:sp>
      </p:grpSp>
      <p:cxnSp>
        <p:nvCxnSpPr>
          <p:cNvPr id="15" name="Straight Connector 14">
            <a:extLst>
              <a:ext uri="{FF2B5EF4-FFF2-40B4-BE49-F238E27FC236}">
                <a16:creationId xmlns:a16="http://schemas.microsoft.com/office/drawing/2014/main" id="{3534B397-3D27-5B44-B5B7-D4C8898BD4D4}"/>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0228" name="Date Placeholder 3">
            <a:extLst>
              <a:ext uri="{FF2B5EF4-FFF2-40B4-BE49-F238E27FC236}">
                <a16:creationId xmlns:a16="http://schemas.microsoft.com/office/drawing/2014/main" id="{5162D708-82DF-0A4F-BAE7-17D9D2B817F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E3396E0-1475-7840-98B6-1BF7CB846FD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0229" name="Footer Placeholder 4">
            <a:extLst>
              <a:ext uri="{FF2B5EF4-FFF2-40B4-BE49-F238E27FC236}">
                <a16:creationId xmlns:a16="http://schemas.microsoft.com/office/drawing/2014/main" id="{E967A60F-C2E7-BB4A-AFD4-D4A7C451939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0230" name="Slide Number Placeholder 7">
            <a:extLst>
              <a:ext uri="{FF2B5EF4-FFF2-40B4-BE49-F238E27FC236}">
                <a16:creationId xmlns:a16="http://schemas.microsoft.com/office/drawing/2014/main" id="{7673799B-12D7-3145-98CF-9DF9D87330E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9CBA53D-ECC6-F24F-83B3-0B4D5BA4880F}" type="slidenum">
              <a:rPr lang="en-US" altLang="vi-VN" smtClean="0">
                <a:solidFill>
                  <a:srgbClr val="1F5281"/>
                </a:solidFill>
                <a:latin typeface="Arial" panose="020B0604020202020204" pitchFamily="34" charset="0"/>
              </a:rPr>
              <a:pPr algn="ctr"/>
              <a:t>127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3694132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78D9D8-11BB-4E4D-90DA-0D79FBC47AC9}"/>
              </a:ext>
            </a:extLst>
          </p:cNvPr>
          <p:cNvSpPr/>
          <p:nvPr/>
        </p:nvSpPr>
        <p:spPr>
          <a:xfrm>
            <a:off x="3040856" y="1477567"/>
            <a:ext cx="5476875" cy="583406"/>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Muốn phát hiện MT cần tìm ra mặt đối lập trong SV, HT.</a:t>
            </a:r>
          </a:p>
        </p:txBody>
      </p:sp>
      <p:sp>
        <p:nvSpPr>
          <p:cNvPr id="9" name="Rectangle 8">
            <a:extLst>
              <a:ext uri="{FF2B5EF4-FFF2-40B4-BE49-F238E27FC236}">
                <a16:creationId xmlns:a16="http://schemas.microsoft.com/office/drawing/2014/main" id="{DC031132-AFFA-FF4B-8F8B-689E2845A872}"/>
              </a:ext>
            </a:extLst>
          </p:cNvPr>
          <p:cNvSpPr/>
          <p:nvPr/>
        </p:nvSpPr>
        <p:spPr>
          <a:xfrm>
            <a:off x="3040856" y="825104"/>
            <a:ext cx="5476875" cy="542925"/>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Muốn giải quyết MT phải thừa nhận tính khách quan của MT</a:t>
            </a:r>
          </a:p>
        </p:txBody>
      </p:sp>
      <p:sp>
        <p:nvSpPr>
          <p:cNvPr id="10" name="Rectangle 9">
            <a:extLst>
              <a:ext uri="{FF2B5EF4-FFF2-40B4-BE49-F238E27FC236}">
                <a16:creationId xmlns:a16="http://schemas.microsoft.com/office/drawing/2014/main" id="{AB244433-8C38-294A-83B5-45D5D0EC63B2}"/>
              </a:ext>
            </a:extLst>
          </p:cNvPr>
          <p:cNvSpPr/>
          <p:nvPr/>
        </p:nvSpPr>
        <p:spPr>
          <a:xfrm>
            <a:off x="3040856" y="2280048"/>
            <a:ext cx="5476875" cy="534590"/>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Muốn phân tích MT cần xem xét quá trình phát sinh, phát triển của từng MT</a:t>
            </a:r>
          </a:p>
        </p:txBody>
      </p:sp>
      <p:sp>
        <p:nvSpPr>
          <p:cNvPr id="11" name="Rectangle 10">
            <a:extLst>
              <a:ext uri="{FF2B5EF4-FFF2-40B4-BE49-F238E27FC236}">
                <a16:creationId xmlns:a16="http://schemas.microsoft.com/office/drawing/2014/main" id="{ED33AC6E-3FBE-6D44-9934-0B3B4BD0161E}"/>
              </a:ext>
            </a:extLst>
          </p:cNvPr>
          <p:cNvSpPr/>
          <p:nvPr/>
        </p:nvSpPr>
        <p:spPr>
          <a:xfrm>
            <a:off x="3040856" y="2930129"/>
            <a:ext cx="5476875" cy="550069"/>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Xem xét vị trí, vai trò và MQH giữa các MT</a:t>
            </a:r>
          </a:p>
        </p:txBody>
      </p:sp>
      <p:sp>
        <p:nvSpPr>
          <p:cNvPr id="15" name="Rectangle 14">
            <a:extLst>
              <a:ext uri="{FF2B5EF4-FFF2-40B4-BE49-F238E27FC236}">
                <a16:creationId xmlns:a16="http://schemas.microsoft.com/office/drawing/2014/main" id="{6C0E3A42-F043-AB43-825D-EBB83D57283D}"/>
              </a:ext>
            </a:extLst>
          </p:cNvPr>
          <p:cNvSpPr/>
          <p:nvPr/>
        </p:nvSpPr>
        <p:spPr>
          <a:xfrm>
            <a:off x="3040856" y="3589735"/>
            <a:ext cx="5476875" cy="550069"/>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Nắm vững nguyên tắc giải quyết MT bằng đấu tranh giữa các mặt đối lập</a:t>
            </a:r>
          </a:p>
        </p:txBody>
      </p:sp>
      <p:sp>
        <p:nvSpPr>
          <p:cNvPr id="16" name="Rectangle 15">
            <a:extLst>
              <a:ext uri="{FF2B5EF4-FFF2-40B4-BE49-F238E27FC236}">
                <a16:creationId xmlns:a16="http://schemas.microsoft.com/office/drawing/2014/main" id="{692CC2A8-57CF-AE45-8B36-E72D80D84B19}"/>
              </a:ext>
            </a:extLst>
          </p:cNvPr>
          <p:cNvSpPr/>
          <p:nvPr/>
        </p:nvSpPr>
        <p:spPr>
          <a:xfrm>
            <a:off x="3040856" y="4271963"/>
            <a:ext cx="5476875" cy="550069"/>
          </a:xfrm>
          <a:prstGeom prst="rect">
            <a:avLst/>
          </a:prstGeom>
        </p:spPr>
        <p:style>
          <a:lnRef idx="2">
            <a:schemeClr val="accent2"/>
          </a:lnRef>
          <a:fillRef idx="1">
            <a:schemeClr val="lt1"/>
          </a:fillRef>
          <a:effectRef idx="0">
            <a:schemeClr val="accent2"/>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Tránh điều hòa MT, nóng vội, bảo thủ</a:t>
            </a:r>
          </a:p>
        </p:txBody>
      </p:sp>
      <p:graphicFrame>
        <p:nvGraphicFramePr>
          <p:cNvPr id="5" name="Diagram 4">
            <a:extLst>
              <a:ext uri="{FF2B5EF4-FFF2-40B4-BE49-F238E27FC236}">
                <a16:creationId xmlns:a16="http://schemas.microsoft.com/office/drawing/2014/main" id="{413C344D-EF2C-B941-B241-8ED360EAFFDE}"/>
              </a:ext>
            </a:extLst>
          </p:cNvPr>
          <p:cNvGraphicFramePr/>
          <p:nvPr/>
        </p:nvGraphicFramePr>
        <p:xfrm>
          <a:off x="244049" y="472527"/>
          <a:ext cx="2898998" cy="4424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Group 20">
            <a:extLst>
              <a:ext uri="{FF2B5EF4-FFF2-40B4-BE49-F238E27FC236}">
                <a16:creationId xmlns:a16="http://schemas.microsoft.com/office/drawing/2014/main" id="{651F4410-1339-4A47-8C15-1E4B7B0D1B4C}"/>
              </a:ext>
            </a:extLst>
          </p:cNvPr>
          <p:cNvGrpSpPr/>
          <p:nvPr/>
        </p:nvGrpSpPr>
        <p:grpSpPr>
          <a:xfrm>
            <a:off x="1933333" y="2586035"/>
            <a:ext cx="1123574" cy="645513"/>
            <a:chOff x="2069775" y="532758"/>
            <a:chExt cx="1498099" cy="750504"/>
          </a:xfrm>
          <a:solidFill>
            <a:srgbClr val="FF0000"/>
          </a:solidFill>
        </p:grpSpPr>
        <p:sp>
          <p:nvSpPr>
            <p:cNvPr id="22" name="Rounded Rectangle 21">
              <a:extLst>
                <a:ext uri="{FF2B5EF4-FFF2-40B4-BE49-F238E27FC236}">
                  <a16:creationId xmlns:a16="http://schemas.microsoft.com/office/drawing/2014/main" id="{3575B042-D64A-1344-8C80-AD597184A83E}"/>
                </a:ext>
              </a:extLst>
            </p:cNvPr>
            <p:cNvSpPr/>
            <p:nvPr/>
          </p:nvSpPr>
          <p:spPr>
            <a:xfrm>
              <a:off x="2069775" y="545024"/>
              <a:ext cx="1476477" cy="738238"/>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4">
              <a:extLst>
                <a:ext uri="{FF2B5EF4-FFF2-40B4-BE49-F238E27FC236}">
                  <a16:creationId xmlns:a16="http://schemas.microsoft.com/office/drawing/2014/main" id="{8BF56059-EACD-5F42-9AFD-4399E90C01AD}"/>
                </a:ext>
              </a:extLst>
            </p:cNvPr>
            <p:cNvSpPr/>
            <p:nvPr/>
          </p:nvSpPr>
          <p:spPr>
            <a:xfrm>
              <a:off x="2091397" y="532758"/>
              <a:ext cx="1476477" cy="694994"/>
            </a:xfrm>
            <a:prstGeom prst="rect">
              <a:avLst/>
            </a:prstGeom>
            <a:grpFill/>
          </p:spPr>
          <p:style>
            <a:lnRef idx="0">
              <a:scrgbClr r="0" g="0" b="0"/>
            </a:lnRef>
            <a:fillRef idx="0">
              <a:scrgbClr r="0" g="0" b="0"/>
            </a:fillRef>
            <a:effectRef idx="0">
              <a:scrgbClr r="0" g="0" b="0"/>
            </a:effectRef>
            <a:fontRef idx="minor">
              <a:schemeClr val="lt1"/>
            </a:fontRef>
          </p:style>
          <p:txBody>
            <a:bodyPr lIns="21431" tIns="21431" rIns="21431" bIns="21431" spcCol="1270" anchor="ctr"/>
            <a:lstStyle/>
            <a:p>
              <a:pPr algn="ctr" defTabSz="1500188">
                <a:lnSpc>
                  <a:spcPct val="90000"/>
                </a:lnSpc>
                <a:spcAft>
                  <a:spcPct val="35000"/>
                </a:spcAft>
                <a:defRPr/>
              </a:pPr>
              <a:endParaRPr lang="en-US" sz="3375" dirty="0">
                <a:solidFill>
                  <a:srgbClr val="FFFFFF"/>
                </a:solidFill>
              </a:endParaRPr>
            </a:p>
          </p:txBody>
        </p:sp>
      </p:grpSp>
      <p:cxnSp>
        <p:nvCxnSpPr>
          <p:cNvPr id="25" name="Straight Connector 24">
            <a:extLst>
              <a:ext uri="{FF2B5EF4-FFF2-40B4-BE49-F238E27FC236}">
                <a16:creationId xmlns:a16="http://schemas.microsoft.com/office/drawing/2014/main" id="{DFC1B3D4-940C-604E-AF78-612F1ED17491}"/>
              </a:ext>
            </a:extLst>
          </p:cNvPr>
          <p:cNvCxnSpPr/>
          <p:nvPr/>
        </p:nvCxnSpPr>
        <p:spPr>
          <a:xfrm>
            <a:off x="1491853" y="2908697"/>
            <a:ext cx="441722"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Rectangle 1">
            <a:extLst>
              <a:ext uri="{FF2B5EF4-FFF2-40B4-BE49-F238E27FC236}">
                <a16:creationId xmlns:a16="http://schemas.microsoft.com/office/drawing/2014/main" id="{DB4AF3E0-3BD0-BC4C-99C7-177CB4263F96}"/>
              </a:ext>
            </a:extLst>
          </p:cNvPr>
          <p:cNvSpPr>
            <a:spLocks noChangeArrowheads="1"/>
          </p:cNvSpPr>
          <p:nvPr/>
        </p:nvSpPr>
        <p:spPr bwMode="auto">
          <a:xfrm>
            <a:off x="1007269" y="228600"/>
            <a:ext cx="81915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000000"/>
                </a:solidFill>
                <a:latin typeface="Times New Roman" panose="02020603050405020304" pitchFamily="18" charset="0"/>
              </a:rPr>
              <a:t>Quy</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luật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thống</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nhất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và</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đấu</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tranh</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của</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các</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mặt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đối</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lập</a:t>
            </a:r>
            <a:endParaRPr lang="en-US" sz="2100" b="1" i="1" kern="0" dirty="0">
              <a:solidFill>
                <a:srgbClr val="000000"/>
              </a:solidFill>
              <a:latin typeface="Times New Roman" panose="02020603050405020304" pitchFamily="18" charset="0"/>
            </a:endParaRPr>
          </a:p>
        </p:txBody>
      </p:sp>
      <p:sp>
        <p:nvSpPr>
          <p:cNvPr id="181259" name="TextBox 25">
            <a:extLst>
              <a:ext uri="{FF2B5EF4-FFF2-40B4-BE49-F238E27FC236}">
                <a16:creationId xmlns:a16="http://schemas.microsoft.com/office/drawing/2014/main" id="{65441EAC-EAD1-8B47-9EE7-303A33A04345}"/>
              </a:ext>
            </a:extLst>
          </p:cNvPr>
          <p:cNvSpPr txBox="1">
            <a:spLocks noChangeArrowheads="1"/>
          </p:cNvSpPr>
          <p:nvPr/>
        </p:nvSpPr>
        <p:spPr bwMode="auto">
          <a:xfrm>
            <a:off x="1949054" y="2683669"/>
            <a:ext cx="11072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FFFFFF"/>
                </a:solidFill>
                <a:latin typeface="Times New Roman" panose="02020603050405020304" pitchFamily="18" charset="0"/>
              </a:rPr>
              <a:t>Thứ hai</a:t>
            </a:r>
          </a:p>
        </p:txBody>
      </p:sp>
      <p:cxnSp>
        <p:nvCxnSpPr>
          <p:cNvPr id="17" name="Straight Connector 16">
            <a:extLst>
              <a:ext uri="{FF2B5EF4-FFF2-40B4-BE49-F238E27FC236}">
                <a16:creationId xmlns:a16="http://schemas.microsoft.com/office/drawing/2014/main" id="{5BF39C8F-FAF7-C54F-85DC-BA6AE1A7AE52}"/>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1261" name="Date Placeholder 1">
            <a:extLst>
              <a:ext uri="{FF2B5EF4-FFF2-40B4-BE49-F238E27FC236}">
                <a16:creationId xmlns:a16="http://schemas.microsoft.com/office/drawing/2014/main" id="{590F1BBC-8BE2-594D-B890-4C78FD129BB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82E9041-287E-314E-924E-19DA4BF3F24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1262" name="Footer Placeholder 2">
            <a:extLst>
              <a:ext uri="{FF2B5EF4-FFF2-40B4-BE49-F238E27FC236}">
                <a16:creationId xmlns:a16="http://schemas.microsoft.com/office/drawing/2014/main" id="{33CC8AA3-F14F-FF4D-A94C-8DCE36A81E19}"/>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1263" name="Slide Number Placeholder 3">
            <a:extLst>
              <a:ext uri="{FF2B5EF4-FFF2-40B4-BE49-F238E27FC236}">
                <a16:creationId xmlns:a16="http://schemas.microsoft.com/office/drawing/2014/main" id="{EFDA2B32-FB37-6F4A-B178-CBA0136F085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D175F6F-556F-4D43-8D15-9EDF354A4167}" type="slidenum">
              <a:rPr lang="en-US" altLang="vi-VN" smtClean="0">
                <a:solidFill>
                  <a:srgbClr val="1F5281"/>
                </a:solidFill>
                <a:latin typeface="Arial" panose="020B0604020202020204" pitchFamily="34" charset="0"/>
              </a:rPr>
              <a:pPr algn="ctr"/>
              <a:t>128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68707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A309564-8693-534D-80AC-E58AA0CEFA80}"/>
              </a:ext>
            </a:extLst>
          </p:cNvPr>
          <p:cNvSpPr txBox="1">
            <a:spLocks/>
          </p:cNvSpPr>
          <p:nvPr/>
        </p:nvSpPr>
        <p:spPr bwMode="black">
          <a:xfrm>
            <a:off x="588169" y="-1191"/>
            <a:ext cx="8229600" cy="55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700" i="0" dirty="0">
                <a:solidFill>
                  <a:srgbClr val="000000"/>
                </a:solidFill>
                <a:latin typeface="Times New Roman" pitchFamily="18" charset="0"/>
                <a:ea typeface="Tahoma" pitchFamily="34" charset="0"/>
                <a:cs typeface="Times New Roman" pitchFamily="18" charset="0"/>
              </a:rPr>
              <a:t>b. </a:t>
            </a:r>
            <a:r>
              <a:rPr lang="en-US" sz="2700" i="0" dirty="0" err="1">
                <a:solidFill>
                  <a:srgbClr val="000000"/>
                </a:solidFill>
                <a:latin typeface="Times New Roman" pitchFamily="18" charset="0"/>
                <a:ea typeface="Tahoma" pitchFamily="34" charset="0"/>
                <a:cs typeface="Times New Roman" pitchFamily="18" charset="0"/>
              </a:rPr>
              <a:t>Các</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quy</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luật</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cơ</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bản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của</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phép</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biện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chừng</a:t>
            </a:r>
            <a:r>
              <a:rPr lang="en-US" sz="27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8" name="Rectangle 1">
            <a:extLst>
              <a:ext uri="{FF2B5EF4-FFF2-40B4-BE49-F238E27FC236}">
                <a16:creationId xmlns:a16="http://schemas.microsoft.com/office/drawing/2014/main" id="{44C901DB-3B82-D249-8487-286FCE6D1841}"/>
              </a:ext>
            </a:extLst>
          </p:cNvPr>
          <p:cNvSpPr>
            <a:spLocks noChangeArrowheads="1"/>
          </p:cNvSpPr>
          <p:nvPr/>
        </p:nvSpPr>
        <p:spPr bwMode="auto">
          <a:xfrm>
            <a:off x="834628" y="1143000"/>
            <a:ext cx="7737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endParaRPr lang="en-US" sz="2100" b="1" i="1" kern="0" dirty="0">
              <a:solidFill>
                <a:srgbClr val="FF0000"/>
              </a:solidFill>
              <a:latin typeface="Times New Roman" panose="02020603050405020304" pitchFamily="18" charset="0"/>
            </a:endParaRPr>
          </a:p>
        </p:txBody>
      </p:sp>
      <p:grpSp>
        <p:nvGrpSpPr>
          <p:cNvPr id="182275" name="Group 2">
            <a:extLst>
              <a:ext uri="{FF2B5EF4-FFF2-40B4-BE49-F238E27FC236}">
                <a16:creationId xmlns:a16="http://schemas.microsoft.com/office/drawing/2014/main" id="{34822DE0-C80A-A546-9488-5ACBD6F1146B}"/>
              </a:ext>
            </a:extLst>
          </p:cNvPr>
          <p:cNvGrpSpPr>
            <a:grpSpLocks/>
          </p:cNvGrpSpPr>
          <p:nvPr/>
        </p:nvGrpSpPr>
        <p:grpSpPr bwMode="auto">
          <a:xfrm>
            <a:off x="559594" y="1806179"/>
            <a:ext cx="8012906" cy="2599134"/>
            <a:chOff x="746760" y="2727960"/>
            <a:chExt cx="10683240" cy="3465538"/>
          </a:xfrm>
        </p:grpSpPr>
        <p:grpSp>
          <p:nvGrpSpPr>
            <p:cNvPr id="182280" name="Group 16">
              <a:extLst>
                <a:ext uri="{FF2B5EF4-FFF2-40B4-BE49-F238E27FC236}">
                  <a16:creationId xmlns:a16="http://schemas.microsoft.com/office/drawing/2014/main" id="{55DB7A3F-6A80-8E48-9D61-F1F14EA610E4}"/>
                </a:ext>
              </a:extLst>
            </p:cNvPr>
            <p:cNvGrpSpPr>
              <a:grpSpLocks/>
            </p:cNvGrpSpPr>
            <p:nvPr/>
          </p:nvGrpSpPr>
          <p:grpSpPr bwMode="auto">
            <a:xfrm>
              <a:off x="746760" y="2743200"/>
              <a:ext cx="10683240" cy="3450298"/>
              <a:chOff x="746760" y="2743200"/>
              <a:chExt cx="10683240" cy="3450298"/>
            </a:xfrm>
          </p:grpSpPr>
          <p:graphicFrame>
            <p:nvGraphicFramePr>
              <p:cNvPr id="15" name="Diagram 14">
                <a:extLst>
                  <a:ext uri="{FF2B5EF4-FFF2-40B4-BE49-F238E27FC236}">
                    <a16:creationId xmlns:a16="http://schemas.microsoft.com/office/drawing/2014/main" id="{E372C65B-D40D-3A44-88C2-1934D6DB4460}"/>
                  </a:ext>
                </a:extLst>
              </p:cNvPr>
              <p:cNvGraphicFramePr/>
              <p:nvPr>
                <p:extLst>
                  <p:ext uri="{D42A27DB-BD31-4B8C-83A1-F6EECF244321}">
                    <p14:modId xmlns:p14="http://schemas.microsoft.com/office/powerpoint/2010/main" val="3185940273"/>
                  </p:ext>
                </p:extLst>
              </p:nvPr>
            </p:nvGraphicFramePr>
            <p:xfrm>
              <a:off x="975360" y="2743200"/>
              <a:ext cx="10454640"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2283" name="Picture 15">
                <a:extLst>
                  <a:ext uri="{FF2B5EF4-FFF2-40B4-BE49-F238E27FC236}">
                    <a16:creationId xmlns:a16="http://schemas.microsoft.com/office/drawing/2014/main" id="{3F8234FA-286F-754F-8C5F-DC7E4E978C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 y="5157088"/>
                <a:ext cx="3447599" cy="10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2281" name="TextBox 18">
              <a:extLst>
                <a:ext uri="{FF2B5EF4-FFF2-40B4-BE49-F238E27FC236}">
                  <a16:creationId xmlns:a16="http://schemas.microsoft.com/office/drawing/2014/main" id="{FDE77801-B467-D848-A53E-C2F90A81EF16}"/>
                </a:ext>
              </a:extLst>
            </p:cNvPr>
            <p:cNvSpPr txBox="1">
              <a:spLocks noChangeArrowheads="1"/>
            </p:cNvSpPr>
            <p:nvPr/>
          </p:nvSpPr>
          <p:spPr bwMode="auto">
            <a:xfrm>
              <a:off x="4632960" y="2727960"/>
              <a:ext cx="6797040" cy="160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Chỉ ra khuynh hướng của quá trình vận động và phát triển của sự vật, hiện tượng ở TN, XH và tư duy. </a:t>
              </a:r>
            </a:p>
          </p:txBody>
        </p:sp>
      </p:grpSp>
      <p:cxnSp>
        <p:nvCxnSpPr>
          <p:cNvPr id="11" name="Straight Connector 10">
            <a:extLst>
              <a:ext uri="{FF2B5EF4-FFF2-40B4-BE49-F238E27FC236}">
                <a16:creationId xmlns:a16="http://schemas.microsoft.com/office/drawing/2014/main" id="{505D9AF5-A386-2E48-82EE-B594B0671DA6}"/>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2277" name="Date Placeholder 1">
            <a:extLst>
              <a:ext uri="{FF2B5EF4-FFF2-40B4-BE49-F238E27FC236}">
                <a16:creationId xmlns:a16="http://schemas.microsoft.com/office/drawing/2014/main" id="{A32E9147-CBDF-D84C-A23F-0EFAB361141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B15669F-DFBD-BC4E-8093-D66FDAB5509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2278" name="Footer Placeholder 3">
            <a:extLst>
              <a:ext uri="{FF2B5EF4-FFF2-40B4-BE49-F238E27FC236}">
                <a16:creationId xmlns:a16="http://schemas.microsoft.com/office/drawing/2014/main" id="{224A418F-A458-6040-8F27-EC3171D6767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2279" name="Slide Number Placeholder 4">
            <a:extLst>
              <a:ext uri="{FF2B5EF4-FFF2-40B4-BE49-F238E27FC236}">
                <a16:creationId xmlns:a16="http://schemas.microsoft.com/office/drawing/2014/main" id="{A8D69DB3-FE66-F444-8A8B-0FE4100EEF0F}"/>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4438A8F-CEF5-EE47-B3EA-3A6179A89037}" type="slidenum">
              <a:rPr lang="en-US" altLang="vi-VN" smtClean="0">
                <a:solidFill>
                  <a:srgbClr val="1F5281"/>
                </a:solidFill>
                <a:latin typeface="Arial" panose="020B0604020202020204" pitchFamily="34" charset="0"/>
              </a:rPr>
              <a:pPr algn="ctr"/>
              <a:t>129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0312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3" descr="NO_1098">
            <a:extLst>
              <a:ext uri="{FF2B5EF4-FFF2-40B4-BE49-F238E27FC236}">
                <a16:creationId xmlns:a16="http://schemas.microsoft.com/office/drawing/2014/main" id="{520F2489-4CDB-EF44-A8C2-DE7C7A054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391" y="1600200"/>
            <a:ext cx="2214563"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Rectangle 4">
            <a:extLst>
              <a:ext uri="{FF2B5EF4-FFF2-40B4-BE49-F238E27FC236}">
                <a16:creationId xmlns:a16="http://schemas.microsoft.com/office/drawing/2014/main" id="{DE2AC836-87A8-FF4E-9780-9655E625FC9E}"/>
              </a:ext>
            </a:extLst>
          </p:cNvPr>
          <p:cNvSpPr>
            <a:spLocks noGrp="1" noChangeArrowheads="1"/>
          </p:cNvSpPr>
          <p:nvPr>
            <p:ph type="body" idx="1"/>
          </p:nvPr>
        </p:nvSpPr>
        <p:spPr>
          <a:xfrm>
            <a:off x="4329112" y="1514476"/>
            <a:ext cx="4549379" cy="2478881"/>
          </a:xfrm>
          <a:ln w="57150" cmpd="thinThick">
            <a:solidFill>
              <a:srgbClr val="008000"/>
            </a:solidFill>
            <a:miter lim="800000"/>
            <a:headEnd/>
            <a:tailEnd/>
          </a:ln>
        </p:spPr>
        <p:txBody>
          <a:bodyPr/>
          <a:lstStyle/>
          <a:p>
            <a:pPr marL="0" indent="0">
              <a:lnSpc>
                <a:spcPct val="90000"/>
              </a:lnSpc>
              <a:buNone/>
            </a:pPr>
            <a:r>
              <a:rPr lang="vi-VN" altLang="vi-VN" sz="2100">
                <a:ea typeface="ＭＳ Ｐゴシック" panose="020B0600070205080204" pitchFamily="34" charset="-128"/>
              </a:rPr>
              <a:t>+ Âm thịnh =&gt; Dương suy và ngược lại.</a:t>
            </a:r>
          </a:p>
          <a:p>
            <a:pPr marL="0" indent="0">
              <a:lnSpc>
                <a:spcPct val="90000"/>
              </a:lnSpc>
              <a:buNone/>
            </a:pPr>
            <a:r>
              <a:rPr lang="vi-VN" altLang="vi-VN" sz="2100">
                <a:ea typeface="ＭＳ Ｐゴシック" panose="020B0600070205080204" pitchFamily="34" charset="-128"/>
              </a:rPr>
              <a:t>+ Âm cùng =&gt; Dương khởi;  Dương cực =&gt; Âm sinh.</a:t>
            </a:r>
          </a:p>
          <a:p>
            <a:pPr marL="0" indent="0">
              <a:lnSpc>
                <a:spcPct val="90000"/>
              </a:lnSpc>
              <a:buNone/>
            </a:pPr>
            <a:r>
              <a:rPr lang="vi-VN" altLang="vi-VN" sz="2100">
                <a:ea typeface="ＭＳ Ｐゴシック" panose="020B0600070205080204" pitchFamily="34" charset="-128"/>
              </a:rPr>
              <a:t>+ Thuần Âm vô dưỡng; thuần dương vô sinh</a:t>
            </a:r>
            <a:r>
              <a:rPr lang="en-US" altLang="vi-VN" sz="2100">
                <a:ea typeface="ＭＳ Ｐゴシック" panose="020B0600070205080204" pitchFamily="34" charset="-128"/>
              </a:rPr>
              <a:t>.</a:t>
            </a:r>
            <a:endParaRPr lang="vi-VN" altLang="vi-VN" sz="2100">
              <a:ea typeface="ＭＳ Ｐゴシック" panose="020B0600070205080204" pitchFamily="34" charset="-128"/>
            </a:endParaRPr>
          </a:p>
          <a:p>
            <a:pPr marL="0" indent="0">
              <a:lnSpc>
                <a:spcPct val="90000"/>
              </a:lnSpc>
              <a:buNone/>
            </a:pPr>
            <a:r>
              <a:rPr lang="vi-VN" altLang="vi-VN" sz="2100">
                <a:ea typeface="ＭＳ Ｐゴシック" panose="020B0600070205080204" pitchFamily="34" charset="-128"/>
              </a:rPr>
              <a:t>+ Trong Âm có Dương và ngược lại.</a:t>
            </a:r>
          </a:p>
        </p:txBody>
      </p:sp>
      <p:pic>
        <p:nvPicPr>
          <p:cNvPr id="51203" name="Picture 5" descr="2005_0902Image0008">
            <a:extLst>
              <a:ext uri="{FF2B5EF4-FFF2-40B4-BE49-F238E27FC236}">
                <a16:creationId xmlns:a16="http://schemas.microsoft.com/office/drawing/2014/main" id="{CCAFC896-EE73-DF49-BA05-D3CCDEFBD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206" y="3381375"/>
            <a:ext cx="1890713"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6">
            <a:extLst>
              <a:ext uri="{FF2B5EF4-FFF2-40B4-BE49-F238E27FC236}">
                <a16:creationId xmlns:a16="http://schemas.microsoft.com/office/drawing/2014/main" id="{5EBF353E-8DDD-C443-8FA2-CF35341C9A24}"/>
              </a:ext>
            </a:extLst>
          </p:cNvPr>
          <p:cNvSpPr txBox="1">
            <a:spLocks noChangeArrowheads="1"/>
          </p:cNvSpPr>
          <p:nvPr/>
        </p:nvSpPr>
        <p:spPr bwMode="auto">
          <a:xfrm>
            <a:off x="1980010" y="1168004"/>
            <a:ext cx="1502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vi-VN" altLang="vi-VN" sz="1800">
                <a:latin typeface="VNI-Times" pitchFamily="2" charset="0"/>
                <a:ea typeface="SimSun" panose="02010600030101010101" pitchFamily="2" charset="-122"/>
              </a:rPr>
              <a:t>Âm Dương đồ</a:t>
            </a:r>
          </a:p>
        </p:txBody>
      </p:sp>
      <p:sp>
        <p:nvSpPr>
          <p:cNvPr id="51205" name="Text Box 7">
            <a:extLst>
              <a:ext uri="{FF2B5EF4-FFF2-40B4-BE49-F238E27FC236}">
                <a16:creationId xmlns:a16="http://schemas.microsoft.com/office/drawing/2014/main" id="{1FE8CE4F-7387-814F-9970-249418AF5603}"/>
              </a:ext>
            </a:extLst>
          </p:cNvPr>
          <p:cNvSpPr txBox="1">
            <a:spLocks noChangeArrowheads="1"/>
          </p:cNvSpPr>
          <p:nvPr/>
        </p:nvSpPr>
        <p:spPr bwMode="auto">
          <a:xfrm>
            <a:off x="1143001" y="2952750"/>
            <a:ext cx="31229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kumimoji="1" lang="vi-VN" altLang="vi-VN" sz="2400">
                <a:latin typeface="Times New Roman" panose="02020603050405020304" pitchFamily="18" charset="0"/>
                <a:ea typeface="SimSun" panose="02010600030101010101" pitchFamily="2" charset="-122"/>
              </a:rPr>
              <a:t>Một trang bản Chu dịch</a:t>
            </a:r>
          </a:p>
        </p:txBody>
      </p:sp>
      <p:pic>
        <p:nvPicPr>
          <p:cNvPr id="51206" name="Picture 8" descr="2005_0902Image0035">
            <a:extLst>
              <a:ext uri="{FF2B5EF4-FFF2-40B4-BE49-F238E27FC236}">
                <a16:creationId xmlns:a16="http://schemas.microsoft.com/office/drawing/2014/main" id="{AEE37D74-00EA-D847-B86B-A74D6F899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541" y="3381376"/>
            <a:ext cx="1195388" cy="159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Date Placeholder 1">
            <a:extLst>
              <a:ext uri="{FF2B5EF4-FFF2-40B4-BE49-F238E27FC236}">
                <a16:creationId xmlns:a16="http://schemas.microsoft.com/office/drawing/2014/main" id="{D9830981-1F8B-7847-8E81-8ED468A85E6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1541D56-13FD-CD4C-8DEA-B09380BB072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1208" name="Footer Placeholder 2">
            <a:extLst>
              <a:ext uri="{FF2B5EF4-FFF2-40B4-BE49-F238E27FC236}">
                <a16:creationId xmlns:a16="http://schemas.microsoft.com/office/drawing/2014/main" id="{62BCAEC0-53C0-814F-AF47-1BB3E9373CA5}"/>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1209" name="Slide Number Placeholder 3">
            <a:extLst>
              <a:ext uri="{FF2B5EF4-FFF2-40B4-BE49-F238E27FC236}">
                <a16:creationId xmlns:a16="http://schemas.microsoft.com/office/drawing/2014/main" id="{5B345B6F-0DF9-5248-AE78-5757574C8E3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8D39D7D-F76A-B049-91E4-FA6DBED1A756}" type="slidenum">
              <a:rPr lang="en-US" altLang="vi-VN" smtClean="0">
                <a:solidFill>
                  <a:srgbClr val="1F5281"/>
                </a:solidFill>
                <a:latin typeface="Arial" panose="020B0604020202020204" pitchFamily="34" charset="0"/>
              </a:rPr>
              <a:pPr algn="ctr"/>
              <a:t>13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74775525"/>
      </p:ext>
    </p:extLst>
  </p:cSld>
  <p:clrMapOvr>
    <a:masterClrMapping/>
  </p:clrMapOvr>
  <p:transition spd="med">
    <p:cover dir="l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4679877D-DA3C-0C44-9511-127FE17A3D27}"/>
              </a:ext>
            </a:extLst>
          </p:cNvPr>
          <p:cNvSpPr>
            <a:spLocks noChangeArrowheads="1"/>
          </p:cNvSpPr>
          <p:nvPr/>
        </p:nvSpPr>
        <p:spPr bwMode="auto">
          <a:xfrm>
            <a:off x="1182291" y="232172"/>
            <a:ext cx="7737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endParaRPr lang="en-US" sz="2100" b="1" i="1" kern="0" dirty="0">
              <a:solidFill>
                <a:srgbClr val="FF0000"/>
              </a:solidFill>
              <a:latin typeface="Times New Roman" panose="02020603050405020304" pitchFamily="18" charset="0"/>
            </a:endParaRPr>
          </a:p>
        </p:txBody>
      </p:sp>
      <p:sp>
        <p:nvSpPr>
          <p:cNvPr id="183298" name="Line 17">
            <a:extLst>
              <a:ext uri="{FF2B5EF4-FFF2-40B4-BE49-F238E27FC236}">
                <a16:creationId xmlns:a16="http://schemas.microsoft.com/office/drawing/2014/main" id="{5A3E7C57-DB5D-CB40-BA6A-3E01F7030569}"/>
              </a:ext>
            </a:extLst>
          </p:cNvPr>
          <p:cNvSpPr>
            <a:spLocks noChangeShapeType="1"/>
          </p:cNvSpPr>
          <p:nvPr/>
        </p:nvSpPr>
        <p:spPr bwMode="auto">
          <a:xfrm flipH="1">
            <a:off x="4552950" y="835819"/>
            <a:ext cx="0" cy="4136231"/>
          </a:xfrm>
          <a:prstGeom prst="line">
            <a:avLst/>
          </a:prstGeom>
          <a:noFill/>
          <a:ln w="38100" cap="rnd">
            <a:solidFill>
              <a:srgbClr val="CC33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9" name="Flowchart: Alternate Process 8">
            <a:extLst>
              <a:ext uri="{FF2B5EF4-FFF2-40B4-BE49-F238E27FC236}">
                <a16:creationId xmlns:a16="http://schemas.microsoft.com/office/drawing/2014/main" id="{65613EFF-C200-B84B-BCC5-8ABC8B15DFCE}"/>
              </a:ext>
            </a:extLst>
          </p:cNvPr>
          <p:cNvSpPr/>
          <p:nvPr/>
        </p:nvSpPr>
        <p:spPr>
          <a:xfrm>
            <a:off x="234553" y="1418035"/>
            <a:ext cx="4310063" cy="990600"/>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Trong thế giới vật chất, các SV đều có quá trình sinh ra, tồn tại, mất đi và được thay thế bằng SV khác.</a:t>
            </a:r>
          </a:p>
        </p:txBody>
      </p:sp>
      <p:sp>
        <p:nvSpPr>
          <p:cNvPr id="10" name="Flowchart: Alternate Process 9">
            <a:extLst>
              <a:ext uri="{FF2B5EF4-FFF2-40B4-BE49-F238E27FC236}">
                <a16:creationId xmlns:a16="http://schemas.microsoft.com/office/drawing/2014/main" id="{59940C7D-2933-1F46-AB38-079043ADE46C}"/>
              </a:ext>
            </a:extLst>
          </p:cNvPr>
          <p:cNvSpPr/>
          <p:nvPr/>
        </p:nvSpPr>
        <p:spPr>
          <a:xfrm>
            <a:off x="234553" y="3768329"/>
            <a:ext cx="4310063" cy="969169"/>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000" b="1">
                <a:solidFill>
                  <a:srgbClr val="000000"/>
                </a:solidFill>
                <a:latin typeface="Times New Roman" panose="02020603050405020304" pitchFamily="18" charset="0"/>
              </a:rPr>
              <a:t>Sự thay thế đó gọi là </a:t>
            </a:r>
          </a:p>
          <a:p>
            <a:pPr algn="ctr">
              <a:defRPr/>
            </a:pPr>
            <a:r>
              <a:rPr lang="en-US" altLang="vi-VN" sz="3300" b="1" u="sng">
                <a:solidFill>
                  <a:srgbClr val="000000"/>
                </a:solidFill>
                <a:latin typeface="Times New Roman" panose="02020603050405020304" pitchFamily="18" charset="0"/>
              </a:rPr>
              <a:t>sự phủ định</a:t>
            </a:r>
          </a:p>
        </p:txBody>
      </p:sp>
      <p:sp>
        <p:nvSpPr>
          <p:cNvPr id="13" name="Flowchart: Alternate Process 12">
            <a:extLst>
              <a:ext uri="{FF2B5EF4-FFF2-40B4-BE49-F238E27FC236}">
                <a16:creationId xmlns:a16="http://schemas.microsoft.com/office/drawing/2014/main" id="{F0491594-BCA8-FF4C-A308-06C0A2D38919}"/>
              </a:ext>
            </a:extLst>
          </p:cNvPr>
          <p:cNvSpPr/>
          <p:nvPr/>
        </p:nvSpPr>
        <p:spPr>
          <a:xfrm>
            <a:off x="4567238" y="1107281"/>
            <a:ext cx="3985022" cy="1320404"/>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700" b="1">
                <a:solidFill>
                  <a:srgbClr val="000000"/>
                </a:solidFill>
                <a:latin typeface="Times New Roman" panose="02020603050405020304" pitchFamily="18" charset="0"/>
              </a:rPr>
              <a:t>- </a:t>
            </a:r>
            <a:r>
              <a:rPr lang="en-US" altLang="vi-VN" sz="2100" b="1">
                <a:solidFill>
                  <a:srgbClr val="000000"/>
                </a:solidFill>
                <a:latin typeface="Times New Roman" panose="02020603050405020304" pitchFamily="18" charset="0"/>
              </a:rPr>
              <a:t>Những sự phủ định tạo điều kiện, tiền đề cho quá trình phát triển của SV </a:t>
            </a:r>
            <a:r>
              <a:rPr lang="en-US" altLang="vi-VN" sz="2100" b="1" u="sng">
                <a:solidFill>
                  <a:srgbClr val="000000"/>
                </a:solidFill>
                <a:latin typeface="Times New Roman" panose="02020603050405020304" pitchFamily="18" charset="0"/>
              </a:rPr>
              <a:t>gọi là phủ định BC</a:t>
            </a:r>
          </a:p>
        </p:txBody>
      </p:sp>
      <p:sp>
        <p:nvSpPr>
          <p:cNvPr id="14" name="Flowchart: Alternate Process 13">
            <a:extLst>
              <a:ext uri="{FF2B5EF4-FFF2-40B4-BE49-F238E27FC236}">
                <a16:creationId xmlns:a16="http://schemas.microsoft.com/office/drawing/2014/main" id="{739141CE-B594-2949-B9D1-64AD13A8875F}"/>
              </a:ext>
            </a:extLst>
          </p:cNvPr>
          <p:cNvSpPr/>
          <p:nvPr/>
        </p:nvSpPr>
        <p:spPr>
          <a:xfrm>
            <a:off x="4582716" y="3792141"/>
            <a:ext cx="3985022" cy="845344"/>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700" b="1">
                <a:solidFill>
                  <a:srgbClr val="000000"/>
                </a:solidFill>
                <a:latin typeface="Times New Roman" panose="02020603050405020304" pitchFamily="18" charset="0"/>
              </a:rPr>
              <a:t>- Đối lập với phủ định BC là phủ định siêu hình</a:t>
            </a:r>
            <a:endParaRPr lang="en-US" altLang="vi-VN" sz="2400" b="1">
              <a:solidFill>
                <a:srgbClr val="000000"/>
              </a:solidFill>
              <a:latin typeface="Times New Roman" panose="02020603050405020304" pitchFamily="18" charset="0"/>
            </a:endParaRPr>
          </a:p>
        </p:txBody>
      </p:sp>
      <p:sp>
        <p:nvSpPr>
          <p:cNvPr id="17" name="Rectangle 1">
            <a:extLst>
              <a:ext uri="{FF2B5EF4-FFF2-40B4-BE49-F238E27FC236}">
                <a16:creationId xmlns:a16="http://schemas.microsoft.com/office/drawing/2014/main" id="{D3C949EB-68F1-C944-85E7-D42EC54F7D8C}"/>
              </a:ext>
            </a:extLst>
          </p:cNvPr>
          <p:cNvSpPr>
            <a:spLocks noChangeArrowheads="1"/>
          </p:cNvSpPr>
          <p:nvPr/>
        </p:nvSpPr>
        <p:spPr bwMode="auto">
          <a:xfrm>
            <a:off x="448867" y="835819"/>
            <a:ext cx="40886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Khái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niệm</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endParaRPr lang="en-US" sz="2100" b="1" i="1" kern="0" dirty="0">
              <a:solidFill>
                <a:srgbClr val="FF0000"/>
              </a:solidFill>
              <a:latin typeface="Times New Roman" panose="02020603050405020304" pitchFamily="18" charset="0"/>
            </a:endParaRPr>
          </a:p>
        </p:txBody>
      </p:sp>
      <p:sp>
        <p:nvSpPr>
          <p:cNvPr id="18" name="Rectangle 1">
            <a:extLst>
              <a:ext uri="{FF2B5EF4-FFF2-40B4-BE49-F238E27FC236}">
                <a16:creationId xmlns:a16="http://schemas.microsoft.com/office/drawing/2014/main" id="{4B6C3397-66F7-4A4A-9586-F9E6AE4C397E}"/>
              </a:ext>
            </a:extLst>
          </p:cNvPr>
          <p:cNvSpPr>
            <a:spLocks noChangeArrowheads="1"/>
          </p:cNvSpPr>
          <p:nvPr/>
        </p:nvSpPr>
        <p:spPr bwMode="auto">
          <a:xfrm>
            <a:off x="4582717" y="825103"/>
            <a:ext cx="40886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Khái</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niệm</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biện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chúng</a:t>
            </a:r>
            <a:endParaRPr lang="en-US" sz="2100" b="1" i="1" kern="0" dirty="0">
              <a:solidFill>
                <a:srgbClr val="FF0000"/>
              </a:solidFill>
              <a:latin typeface="Times New Roman" panose="02020603050405020304" pitchFamily="18" charset="0"/>
            </a:endParaRPr>
          </a:p>
        </p:txBody>
      </p:sp>
      <p:pic>
        <p:nvPicPr>
          <p:cNvPr id="15" name="Picture 14">
            <a:extLst>
              <a:ext uri="{FF2B5EF4-FFF2-40B4-BE49-F238E27FC236}">
                <a16:creationId xmlns:a16="http://schemas.microsoft.com/office/drawing/2014/main" id="{96746A95-5534-F244-9EDB-057C484A357B}"/>
              </a:ext>
            </a:extLst>
          </p:cNvPr>
          <p:cNvPicPr>
            <a:picLocks noChangeAspect="1"/>
          </p:cNvPicPr>
          <p:nvPr/>
        </p:nvPicPr>
        <p:blipFill>
          <a:blip r:embed="rId2"/>
          <a:stretch>
            <a:fillRect/>
          </a:stretch>
        </p:blipFill>
        <p:spPr>
          <a:xfrm>
            <a:off x="234863" y="2447805"/>
            <a:ext cx="1179820" cy="1164247"/>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6" name="Picture 15">
            <a:extLst>
              <a:ext uri="{FF2B5EF4-FFF2-40B4-BE49-F238E27FC236}">
                <a16:creationId xmlns:a16="http://schemas.microsoft.com/office/drawing/2014/main" id="{570C6955-4A14-7348-8ABF-DB579791DD98}"/>
              </a:ext>
            </a:extLst>
          </p:cNvPr>
          <p:cNvPicPr>
            <a:picLocks noChangeAspect="1"/>
          </p:cNvPicPr>
          <p:nvPr/>
        </p:nvPicPr>
        <p:blipFill>
          <a:blip r:embed="rId3"/>
          <a:stretch>
            <a:fillRect/>
          </a:stretch>
        </p:blipFill>
        <p:spPr>
          <a:xfrm>
            <a:off x="3357837" y="2571367"/>
            <a:ext cx="1165601" cy="1040684"/>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9" name="Picture 18">
            <a:extLst>
              <a:ext uri="{FF2B5EF4-FFF2-40B4-BE49-F238E27FC236}">
                <a16:creationId xmlns:a16="http://schemas.microsoft.com/office/drawing/2014/main" id="{E1B459C9-7638-6541-A17F-56BCEC23FC05}"/>
              </a:ext>
            </a:extLst>
          </p:cNvPr>
          <p:cNvPicPr>
            <a:picLocks noChangeAspect="1"/>
          </p:cNvPicPr>
          <p:nvPr/>
        </p:nvPicPr>
        <p:blipFill>
          <a:blip r:embed="rId2"/>
          <a:stretch>
            <a:fillRect/>
          </a:stretch>
        </p:blipFill>
        <p:spPr>
          <a:xfrm>
            <a:off x="6351296" y="2509585"/>
            <a:ext cx="1179820" cy="1164247"/>
          </a:xfrm>
          <a:prstGeom prst="ellipse">
            <a:avLst/>
          </a:prstGeom>
          <a:ln w="28575" cap="rnd">
            <a:solidFill>
              <a:srgbClr val="FF0000"/>
            </a:solidFill>
          </a:ln>
          <a:effectLst>
            <a:outerShdw blurRad="381000" dist="292100" dir="5400000" sx="-80000" sy="-18000" rotWithShape="0">
              <a:srgbClr val="000000">
                <a:alpha val="22000"/>
              </a:srgbClr>
            </a:outerShdw>
          </a:effectLst>
        </p:spPr>
      </p:pic>
      <p:sp>
        <p:nvSpPr>
          <p:cNvPr id="3" name="Striped Right Arrow 2">
            <a:extLst>
              <a:ext uri="{FF2B5EF4-FFF2-40B4-BE49-F238E27FC236}">
                <a16:creationId xmlns:a16="http://schemas.microsoft.com/office/drawing/2014/main" id="{4E4B71BB-119E-5347-95EC-245FFCB28454}"/>
              </a:ext>
            </a:extLst>
          </p:cNvPr>
          <p:cNvSpPr/>
          <p:nvPr/>
        </p:nvSpPr>
        <p:spPr>
          <a:xfrm>
            <a:off x="1444229" y="2687241"/>
            <a:ext cx="1913334" cy="732234"/>
          </a:xfrm>
          <a:prstGeom prst="strip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FFFFFF"/>
                </a:solidFill>
                <a:latin typeface="Times New Roman" panose="02020603050405020304" pitchFamily="18" charset="0"/>
              </a:rPr>
              <a:t>Phủ định </a:t>
            </a:r>
          </a:p>
        </p:txBody>
      </p:sp>
      <p:sp>
        <p:nvSpPr>
          <p:cNvPr id="20" name="Striped Right Arrow 19">
            <a:extLst>
              <a:ext uri="{FF2B5EF4-FFF2-40B4-BE49-F238E27FC236}">
                <a16:creationId xmlns:a16="http://schemas.microsoft.com/office/drawing/2014/main" id="{53191BA7-8FD5-CB41-91D5-EB42A05210EA}"/>
              </a:ext>
            </a:extLst>
          </p:cNvPr>
          <p:cNvSpPr/>
          <p:nvPr/>
        </p:nvSpPr>
        <p:spPr>
          <a:xfrm>
            <a:off x="4544616" y="2701529"/>
            <a:ext cx="1797844" cy="732234"/>
          </a:xfrm>
          <a:prstGeom prst="stripedRight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FFFFFF"/>
                </a:solidFill>
                <a:latin typeface="Times New Roman" panose="02020603050405020304" pitchFamily="18" charset="0"/>
              </a:rPr>
              <a:t>Phủ định </a:t>
            </a:r>
          </a:p>
          <a:p>
            <a:pPr algn="ctr">
              <a:defRPr/>
            </a:pPr>
            <a:r>
              <a:rPr lang="en-US" altLang="vi-VN" b="1">
                <a:solidFill>
                  <a:srgbClr val="FFFFFF"/>
                </a:solidFill>
                <a:latin typeface="Times New Roman" panose="02020603050405020304" pitchFamily="18" charset="0"/>
              </a:rPr>
              <a:t>biện chứng</a:t>
            </a:r>
          </a:p>
        </p:txBody>
      </p:sp>
      <p:cxnSp>
        <p:nvCxnSpPr>
          <p:cNvPr id="21" name="Straight Connector 20">
            <a:extLst>
              <a:ext uri="{FF2B5EF4-FFF2-40B4-BE49-F238E27FC236}">
                <a16:creationId xmlns:a16="http://schemas.microsoft.com/office/drawing/2014/main" id="{88CB1630-C76F-5D47-8931-C66A0CBE2A16}"/>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3311" name="Date Placeholder 1">
            <a:extLst>
              <a:ext uri="{FF2B5EF4-FFF2-40B4-BE49-F238E27FC236}">
                <a16:creationId xmlns:a16="http://schemas.microsoft.com/office/drawing/2014/main" id="{EADFE833-6E87-8A4D-84F8-D199AB0B8D7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DC1519E-FC8B-D848-AC72-33CB76ABD04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3312" name="Footer Placeholder 3">
            <a:extLst>
              <a:ext uri="{FF2B5EF4-FFF2-40B4-BE49-F238E27FC236}">
                <a16:creationId xmlns:a16="http://schemas.microsoft.com/office/drawing/2014/main" id="{A9C3A892-3217-3040-A81E-7385F632A4E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3313" name="Slide Number Placeholder 4">
            <a:extLst>
              <a:ext uri="{FF2B5EF4-FFF2-40B4-BE49-F238E27FC236}">
                <a16:creationId xmlns:a16="http://schemas.microsoft.com/office/drawing/2014/main" id="{6E0E3A7C-F5B1-B04A-9ACA-9F4BEA0606BC}"/>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BC9EDDC-70F2-BC46-8EE6-6A4FC66C5805}" type="slidenum">
              <a:rPr lang="en-US" altLang="vi-VN" smtClean="0">
                <a:solidFill>
                  <a:srgbClr val="1F5281"/>
                </a:solidFill>
                <a:latin typeface="Arial" panose="020B0604020202020204" pitchFamily="34" charset="0"/>
              </a:rPr>
              <a:pPr algn="ctr"/>
              <a:t>130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3484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amond(in)">
                                      <p:cBhvr>
                                        <p:cTn id="17" dur="20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amond(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13BE6-404A-6F4E-97CA-45E4FF72616C}"/>
              </a:ext>
            </a:extLst>
          </p:cNvPr>
          <p:cNvSpPr/>
          <p:nvPr/>
        </p:nvSpPr>
        <p:spPr>
          <a:xfrm>
            <a:off x="3369469" y="1921669"/>
            <a:ext cx="5468541" cy="583406"/>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Giải quyết mâu thuẫn làm cho sự vật luôn phát triển. </a:t>
            </a:r>
          </a:p>
        </p:txBody>
      </p:sp>
      <p:sp>
        <p:nvSpPr>
          <p:cNvPr id="9" name="Rectangle 8">
            <a:extLst>
              <a:ext uri="{FF2B5EF4-FFF2-40B4-BE49-F238E27FC236}">
                <a16:creationId xmlns:a16="http://schemas.microsoft.com/office/drawing/2014/main" id="{03A81103-0195-AC40-A32D-EF9B976AD4F8}"/>
              </a:ext>
            </a:extLst>
          </p:cNvPr>
          <p:cNvSpPr/>
          <p:nvPr/>
        </p:nvSpPr>
        <p:spPr>
          <a:xfrm>
            <a:off x="3369469" y="1076325"/>
            <a:ext cx="5468541" cy="542925"/>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Sự vật, hiện tượng tự phủ định mình do mâu thuẫn bên trong nó gây ra.</a:t>
            </a:r>
          </a:p>
        </p:txBody>
      </p:sp>
      <p:sp>
        <p:nvSpPr>
          <p:cNvPr id="15" name="Rectangle 14">
            <a:extLst>
              <a:ext uri="{FF2B5EF4-FFF2-40B4-BE49-F238E27FC236}">
                <a16:creationId xmlns:a16="http://schemas.microsoft.com/office/drawing/2014/main" id="{8226884D-18F8-D840-B523-5935CB81D134}"/>
              </a:ext>
            </a:extLst>
          </p:cNvPr>
          <p:cNvSpPr/>
          <p:nvPr/>
        </p:nvSpPr>
        <p:spPr>
          <a:xfrm>
            <a:off x="3357562" y="3098007"/>
            <a:ext cx="5481638" cy="550069"/>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Trong quá trình PĐ biện chứng loại bỏ những yếu tố không phù hợp (cái lạc hậu, tiêu cực)</a:t>
            </a:r>
          </a:p>
        </p:txBody>
      </p:sp>
      <p:sp>
        <p:nvSpPr>
          <p:cNvPr id="16" name="Rectangle 15">
            <a:extLst>
              <a:ext uri="{FF2B5EF4-FFF2-40B4-BE49-F238E27FC236}">
                <a16:creationId xmlns:a16="http://schemas.microsoft.com/office/drawing/2014/main" id="{B87C969A-8610-0C4E-82DE-87BE0800211F}"/>
              </a:ext>
            </a:extLst>
          </p:cNvPr>
          <p:cNvSpPr/>
          <p:nvPr/>
        </p:nvSpPr>
        <p:spPr>
          <a:xfrm>
            <a:off x="3357562" y="3961210"/>
            <a:ext cx="5481638" cy="550069"/>
          </a:xfrm>
          <a:prstGeom prst="rect">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Cải tạo các yếu tố còn phù hợp để đưa vào SV, HT mới (PĐ đồng thời cũng là khẳng định)</a:t>
            </a:r>
          </a:p>
        </p:txBody>
      </p:sp>
      <p:graphicFrame>
        <p:nvGraphicFramePr>
          <p:cNvPr id="5" name="Diagram 4">
            <a:extLst>
              <a:ext uri="{FF2B5EF4-FFF2-40B4-BE49-F238E27FC236}">
                <a16:creationId xmlns:a16="http://schemas.microsoft.com/office/drawing/2014/main" id="{93BF60DE-E5C1-064A-A211-BB0CFC476C27}"/>
              </a:ext>
            </a:extLst>
          </p:cNvPr>
          <p:cNvGraphicFramePr/>
          <p:nvPr/>
        </p:nvGraphicFramePr>
        <p:xfrm>
          <a:off x="244049" y="472527"/>
          <a:ext cx="2898998" cy="4424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4EBB7F0A-578F-AD4C-9C5B-26D10883E5CD}"/>
              </a:ext>
            </a:extLst>
          </p:cNvPr>
          <p:cNvCxnSpPr>
            <a:cxnSpLocks/>
            <a:endCxn id="9" idx="1"/>
          </p:cNvCxnSpPr>
          <p:nvPr/>
        </p:nvCxnSpPr>
        <p:spPr>
          <a:xfrm flipV="1">
            <a:off x="2996804" y="1347788"/>
            <a:ext cx="372665" cy="4369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0BF10A-F855-DF48-A022-6542747F98F4}"/>
              </a:ext>
            </a:extLst>
          </p:cNvPr>
          <p:cNvCxnSpPr>
            <a:cxnSpLocks/>
            <a:endCxn id="8" idx="1"/>
          </p:cNvCxnSpPr>
          <p:nvPr/>
        </p:nvCxnSpPr>
        <p:spPr>
          <a:xfrm>
            <a:off x="2996804" y="1775222"/>
            <a:ext cx="372665" cy="43815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DC5B29-BF65-004E-8AD7-5F64452A7476}"/>
              </a:ext>
            </a:extLst>
          </p:cNvPr>
          <p:cNvCxnSpPr>
            <a:cxnSpLocks/>
            <a:endCxn id="15" idx="1"/>
          </p:cNvCxnSpPr>
          <p:nvPr/>
        </p:nvCxnSpPr>
        <p:spPr>
          <a:xfrm flipV="1">
            <a:off x="2996804" y="3373042"/>
            <a:ext cx="360759" cy="45958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D08A3B-9BDD-D348-BF00-FE341E6D257E}"/>
              </a:ext>
            </a:extLst>
          </p:cNvPr>
          <p:cNvCxnSpPr>
            <a:cxnSpLocks/>
            <a:endCxn id="16" idx="1"/>
          </p:cNvCxnSpPr>
          <p:nvPr/>
        </p:nvCxnSpPr>
        <p:spPr>
          <a:xfrm>
            <a:off x="2996804" y="3832622"/>
            <a:ext cx="360759" cy="4036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
            <a:extLst>
              <a:ext uri="{FF2B5EF4-FFF2-40B4-BE49-F238E27FC236}">
                <a16:creationId xmlns:a16="http://schemas.microsoft.com/office/drawing/2014/main" id="{FAC5D113-D761-7142-9767-2D74052D4114}"/>
              </a:ext>
            </a:extLst>
          </p:cNvPr>
          <p:cNvSpPr>
            <a:spLocks noChangeArrowheads="1"/>
          </p:cNvSpPr>
          <p:nvPr/>
        </p:nvSpPr>
        <p:spPr bwMode="auto">
          <a:xfrm>
            <a:off x="1182291" y="232172"/>
            <a:ext cx="7737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rgbClr val="FF0000"/>
                </a:solidFill>
                <a:latin typeface="Times New Roman" panose="02020603050405020304" pitchFamily="18" charset="0"/>
              </a:rPr>
              <a:t>Quy</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luật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endParaRPr lang="en-US" sz="2100" b="1" i="1" kern="0" dirty="0">
              <a:solidFill>
                <a:srgbClr val="FF0000"/>
              </a:solidFill>
              <a:latin typeface="Times New Roman" panose="02020603050405020304" pitchFamily="18" charset="0"/>
            </a:endParaRPr>
          </a:p>
        </p:txBody>
      </p:sp>
      <p:cxnSp>
        <p:nvCxnSpPr>
          <p:cNvPr id="19" name="Straight Connector 18">
            <a:extLst>
              <a:ext uri="{FF2B5EF4-FFF2-40B4-BE49-F238E27FC236}">
                <a16:creationId xmlns:a16="http://schemas.microsoft.com/office/drawing/2014/main" id="{08E640E7-AECC-164C-94EF-574F622A830C}"/>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4332" name="Date Placeholder 1">
            <a:extLst>
              <a:ext uri="{FF2B5EF4-FFF2-40B4-BE49-F238E27FC236}">
                <a16:creationId xmlns:a16="http://schemas.microsoft.com/office/drawing/2014/main" id="{0F6D52E4-FDCF-CE40-9C60-765DBDBFDA9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DED549F-0ABD-6743-84CF-7C4E8A75A63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4333" name="Footer Placeholder 2">
            <a:extLst>
              <a:ext uri="{FF2B5EF4-FFF2-40B4-BE49-F238E27FC236}">
                <a16:creationId xmlns:a16="http://schemas.microsoft.com/office/drawing/2014/main" id="{65DCD528-C516-C94E-83E6-13E0A1C8F67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4334" name="Slide Number Placeholder 3">
            <a:extLst>
              <a:ext uri="{FF2B5EF4-FFF2-40B4-BE49-F238E27FC236}">
                <a16:creationId xmlns:a16="http://schemas.microsoft.com/office/drawing/2014/main" id="{74718F17-0011-D549-8135-BF4761E002F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CB9D301-8CAA-1146-8398-E0AF61038D4C}" type="slidenum">
              <a:rPr lang="en-US" altLang="vi-VN" smtClean="0">
                <a:solidFill>
                  <a:srgbClr val="1F5281"/>
                </a:solidFill>
                <a:latin typeface="Arial" panose="020B0604020202020204" pitchFamily="34" charset="0"/>
              </a:rPr>
              <a:pPr algn="ctr"/>
              <a:t>131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5844228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5" name="Group 21">
            <a:extLst>
              <a:ext uri="{FF2B5EF4-FFF2-40B4-BE49-F238E27FC236}">
                <a16:creationId xmlns:a16="http://schemas.microsoft.com/office/drawing/2014/main" id="{471837D9-5F63-7C42-A004-7B6A2D47F52E}"/>
              </a:ext>
            </a:extLst>
          </p:cNvPr>
          <p:cNvGrpSpPr>
            <a:grpSpLocks/>
          </p:cNvGrpSpPr>
          <p:nvPr/>
        </p:nvGrpSpPr>
        <p:grpSpPr bwMode="auto">
          <a:xfrm>
            <a:off x="1120378" y="1481138"/>
            <a:ext cx="7414022" cy="3412331"/>
            <a:chOff x="1493081" y="1975497"/>
            <a:chExt cx="9886117" cy="4549128"/>
          </a:xfrm>
        </p:grpSpPr>
        <p:grpSp>
          <p:nvGrpSpPr>
            <p:cNvPr id="185351" name="Group 7">
              <a:extLst>
                <a:ext uri="{FF2B5EF4-FFF2-40B4-BE49-F238E27FC236}">
                  <a16:creationId xmlns:a16="http://schemas.microsoft.com/office/drawing/2014/main" id="{AEB3A5C4-A66A-F24F-9755-B9B96D146A78}"/>
                </a:ext>
              </a:extLst>
            </p:cNvPr>
            <p:cNvGrpSpPr>
              <a:grpSpLocks/>
            </p:cNvGrpSpPr>
            <p:nvPr/>
          </p:nvGrpSpPr>
          <p:grpSpPr bwMode="auto">
            <a:xfrm>
              <a:off x="1493081" y="1975497"/>
              <a:ext cx="9886117" cy="4549128"/>
              <a:chOff x="1493081" y="1975497"/>
              <a:chExt cx="9886117" cy="4549128"/>
            </a:xfrm>
          </p:grpSpPr>
          <p:sp>
            <p:nvSpPr>
              <p:cNvPr id="185353" name="Rectangle 3">
                <a:extLst>
                  <a:ext uri="{FF2B5EF4-FFF2-40B4-BE49-F238E27FC236}">
                    <a16:creationId xmlns:a16="http://schemas.microsoft.com/office/drawing/2014/main" id="{2C10A386-A503-3040-910B-F49A5CCBB695}"/>
                  </a:ext>
                </a:extLst>
              </p:cNvPr>
              <p:cNvSpPr>
                <a:spLocks noChangeArrowheads="1"/>
              </p:cNvSpPr>
              <p:nvPr/>
            </p:nvSpPr>
            <p:spPr bwMode="auto">
              <a:xfrm>
                <a:off x="6634336" y="2628964"/>
                <a:ext cx="2189553" cy="537236"/>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 TBCN</a:t>
                </a:r>
              </a:p>
            </p:txBody>
          </p:sp>
          <p:pic>
            <p:nvPicPr>
              <p:cNvPr id="10" name="Picture 9" descr="xcxvncbvn.jpg">
                <a:extLst>
                  <a:ext uri="{FF2B5EF4-FFF2-40B4-BE49-F238E27FC236}">
                    <a16:creationId xmlns:a16="http://schemas.microsoft.com/office/drawing/2014/main" id="{05C28301-C287-A74D-8CA2-261B9A00998F}"/>
                  </a:ext>
                </a:extLst>
              </p:cNvPr>
              <p:cNvPicPr>
                <a:picLocks noChangeAspect="1"/>
              </p:cNvPicPr>
              <p:nvPr/>
            </p:nvPicPr>
            <p:blipFill>
              <a:blip r:embed="rId2"/>
              <a:srcRect l="1339"/>
              <a:stretch>
                <a:fillRect/>
              </a:stretch>
            </p:blipFill>
            <p:spPr>
              <a:xfrm>
                <a:off x="1523245" y="5204013"/>
                <a:ext cx="1692404" cy="13206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5355" name="Rectangle 5">
                <a:extLst>
                  <a:ext uri="{FF2B5EF4-FFF2-40B4-BE49-F238E27FC236}">
                    <a16:creationId xmlns:a16="http://schemas.microsoft.com/office/drawing/2014/main" id="{D189D900-B89D-1A41-93DB-D826051A9370}"/>
                  </a:ext>
                </a:extLst>
              </p:cNvPr>
              <p:cNvSpPr>
                <a:spLocks noChangeArrowheads="1"/>
              </p:cNvSpPr>
              <p:nvPr/>
            </p:nvSpPr>
            <p:spPr bwMode="auto">
              <a:xfrm>
                <a:off x="1493081" y="4552081"/>
                <a:ext cx="1685616" cy="515880"/>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 CSNT</a:t>
                </a:r>
              </a:p>
            </p:txBody>
          </p:sp>
          <p:pic>
            <p:nvPicPr>
              <p:cNvPr id="12" name="Picture 6" descr="www">
                <a:extLst>
                  <a:ext uri="{FF2B5EF4-FFF2-40B4-BE49-F238E27FC236}">
                    <a16:creationId xmlns:a16="http://schemas.microsoft.com/office/drawing/2014/main" id="{9D354FDC-C7D1-034B-99B8-F31ECA23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32" y="4496089"/>
                <a:ext cx="1800362" cy="13682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5357" name="Rectangle 7">
                <a:extLst>
                  <a:ext uri="{FF2B5EF4-FFF2-40B4-BE49-F238E27FC236}">
                    <a16:creationId xmlns:a16="http://schemas.microsoft.com/office/drawing/2014/main" id="{3FFB102E-4F1F-7742-AF15-87E8499E7206}"/>
                  </a:ext>
                </a:extLst>
              </p:cNvPr>
              <p:cNvSpPr>
                <a:spLocks noChangeArrowheads="1"/>
              </p:cNvSpPr>
              <p:nvPr/>
            </p:nvSpPr>
            <p:spPr bwMode="auto">
              <a:xfrm>
                <a:off x="3211113" y="3815422"/>
                <a:ext cx="1641651" cy="558799"/>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CHNL</a:t>
                </a:r>
              </a:p>
            </p:txBody>
          </p:sp>
          <p:sp>
            <p:nvSpPr>
              <p:cNvPr id="185358" name="Rectangle 12">
                <a:extLst>
                  <a:ext uri="{FF2B5EF4-FFF2-40B4-BE49-F238E27FC236}">
                    <a16:creationId xmlns:a16="http://schemas.microsoft.com/office/drawing/2014/main" id="{4AFC3741-DDC8-944C-968D-B6D56CF5F386}"/>
                  </a:ext>
                </a:extLst>
              </p:cNvPr>
              <p:cNvSpPr>
                <a:spLocks noChangeArrowheads="1"/>
              </p:cNvSpPr>
              <p:nvPr/>
            </p:nvSpPr>
            <p:spPr bwMode="auto">
              <a:xfrm>
                <a:off x="4952911" y="3217093"/>
                <a:ext cx="1703243" cy="548004"/>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XHPK</a:t>
                </a:r>
              </a:p>
            </p:txBody>
          </p:sp>
          <p:pic>
            <p:nvPicPr>
              <p:cNvPr id="15" name="Picture 13" descr="vua">
                <a:extLst>
                  <a:ext uri="{FF2B5EF4-FFF2-40B4-BE49-F238E27FC236}">
                    <a16:creationId xmlns:a16="http://schemas.microsoft.com/office/drawing/2014/main" id="{67C61ACD-73E5-774F-99A3-5FCBA46EF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951" y="3883401"/>
                <a:ext cx="1727332" cy="165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5360" name="Rectangle 14">
                <a:extLst>
                  <a:ext uri="{FF2B5EF4-FFF2-40B4-BE49-F238E27FC236}">
                    <a16:creationId xmlns:a16="http://schemas.microsoft.com/office/drawing/2014/main" id="{BBC32BCA-5294-FE43-B173-B7F40E39E376}"/>
                  </a:ext>
                </a:extLst>
              </p:cNvPr>
              <p:cNvSpPr>
                <a:spLocks noChangeArrowheads="1"/>
              </p:cNvSpPr>
              <p:nvPr/>
            </p:nvSpPr>
            <p:spPr bwMode="auto">
              <a:xfrm>
                <a:off x="8823889" y="1975497"/>
                <a:ext cx="2555309" cy="537237"/>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  XHCN</a:t>
                </a:r>
              </a:p>
            </p:txBody>
          </p:sp>
          <p:sp>
            <p:nvSpPr>
              <p:cNvPr id="185361" name="Text Box 9">
                <a:extLst>
                  <a:ext uri="{FF2B5EF4-FFF2-40B4-BE49-F238E27FC236}">
                    <a16:creationId xmlns:a16="http://schemas.microsoft.com/office/drawing/2014/main" id="{AE6B343E-1A85-8A45-8452-4573FEABA3E4}"/>
                  </a:ext>
                </a:extLst>
              </p:cNvPr>
              <p:cNvSpPr txBox="1">
                <a:spLocks noChangeArrowheads="1"/>
              </p:cNvSpPr>
              <p:nvPr/>
            </p:nvSpPr>
            <p:spPr bwMode="auto">
              <a:xfrm>
                <a:off x="6412110" y="4155206"/>
                <a:ext cx="2062161" cy="4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500" b="1">
                    <a:solidFill>
                      <a:srgbClr val="00FF00"/>
                    </a:solidFill>
                    <a:latin typeface="Times New Roman" panose="02020603050405020304" pitchFamily="18" charset="0"/>
                  </a:rPr>
                  <a:t>Hạ viện Mỹ</a:t>
                </a:r>
              </a:p>
            </p:txBody>
          </p:sp>
          <p:pic>
            <p:nvPicPr>
              <p:cNvPr id="18" name="Picture 17" descr="Hn phat trien.jpg">
                <a:extLst>
                  <a:ext uri="{FF2B5EF4-FFF2-40B4-BE49-F238E27FC236}">
                    <a16:creationId xmlns:a16="http://schemas.microsoft.com/office/drawing/2014/main" id="{8227CA93-A877-D148-A911-1F3EDD420729}"/>
                  </a:ext>
                </a:extLst>
              </p:cNvPr>
              <p:cNvPicPr>
                <a:picLocks noChangeAspect="1"/>
              </p:cNvPicPr>
              <p:nvPr/>
            </p:nvPicPr>
            <p:blipFill>
              <a:blip r:embed="rId5"/>
              <a:srcRect t="366"/>
              <a:stretch>
                <a:fillRect/>
              </a:stretch>
            </p:blipFill>
            <p:spPr>
              <a:xfrm>
                <a:off x="8923148" y="2656438"/>
                <a:ext cx="2340154" cy="20666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5363" name="AutoShape 22">
                <a:extLst>
                  <a:ext uri="{FF2B5EF4-FFF2-40B4-BE49-F238E27FC236}">
                    <a16:creationId xmlns:a16="http://schemas.microsoft.com/office/drawing/2014/main" id="{9D71F23D-5676-D242-8D98-1E769BB5A048}"/>
                  </a:ext>
                </a:extLst>
              </p:cNvPr>
              <p:cNvSpPr>
                <a:spLocks noChangeArrowheads="1"/>
              </p:cNvSpPr>
              <p:nvPr/>
            </p:nvSpPr>
            <p:spPr bwMode="auto">
              <a:xfrm rot="-1151099">
                <a:off x="2879762" y="2705612"/>
                <a:ext cx="4289425" cy="342900"/>
              </a:xfrm>
              <a:prstGeom prst="rightArrow">
                <a:avLst>
                  <a:gd name="adj1" fmla="val 50000"/>
                  <a:gd name="adj2" fmla="val 312731"/>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20" name="Rectangle 1">
                <a:extLst>
                  <a:ext uri="{FF2B5EF4-FFF2-40B4-BE49-F238E27FC236}">
                    <a16:creationId xmlns:a16="http://schemas.microsoft.com/office/drawing/2014/main" id="{45388FE9-A18C-7942-83CF-2CE574905142}"/>
                  </a:ext>
                </a:extLst>
              </p:cNvPr>
              <p:cNvSpPr>
                <a:spLocks noChangeArrowheads="1"/>
              </p:cNvSpPr>
              <p:nvPr/>
            </p:nvSpPr>
            <p:spPr bwMode="auto">
              <a:xfrm>
                <a:off x="5370051" y="5772257"/>
                <a:ext cx="5450303" cy="55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err="1">
                    <a:solidFill>
                      <a:srgbClr val="FF0000"/>
                    </a:solidFill>
                    <a:latin typeface="Times New Roman" panose="02020603050405020304" pitchFamily="18" charset="0"/>
                  </a:rPr>
                  <a:t>Sự</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phát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triển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các</a:t>
                </a:r>
                <a:r>
                  <a:rPr lang="en-US" sz="2100" b="1" i="1" kern="0" dirty="0">
                    <a:solidFill>
                      <a:srgbClr val="FF0000"/>
                    </a:solidFill>
                    <a:latin typeface="Times New Roman" panose="02020603050405020304" pitchFamily="18" charset="0"/>
                  </a:rPr>
                  <a:t> HTKT-XH</a:t>
                </a:r>
              </a:p>
            </p:txBody>
          </p:sp>
        </p:grpSp>
        <p:pic>
          <p:nvPicPr>
            <p:cNvPr id="21" name="Picture 7" descr="www">
              <a:extLst>
                <a:ext uri="{FF2B5EF4-FFF2-40B4-BE49-F238E27FC236}">
                  <a16:creationId xmlns:a16="http://schemas.microsoft.com/office/drawing/2014/main" id="{17486F5C-5A15-A444-B9E0-33A181F58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416" y="3284999"/>
              <a:ext cx="2159165" cy="18523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grpSp>
      <p:sp>
        <p:nvSpPr>
          <p:cNvPr id="23" name="Rectangle 1">
            <a:extLst>
              <a:ext uri="{FF2B5EF4-FFF2-40B4-BE49-F238E27FC236}">
                <a16:creationId xmlns:a16="http://schemas.microsoft.com/office/drawing/2014/main" id="{F24C7F5D-C252-D64E-A62C-483EA7B5B206}"/>
              </a:ext>
            </a:extLst>
          </p:cNvPr>
          <p:cNvSpPr>
            <a:spLocks noChangeArrowheads="1"/>
          </p:cNvSpPr>
          <p:nvPr/>
        </p:nvSpPr>
        <p:spPr bwMode="auto">
          <a:xfrm>
            <a:off x="1540669" y="189310"/>
            <a:ext cx="5589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Tính</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kế</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thừa</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của</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phủ</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định</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biện</a:t>
            </a:r>
            <a:r>
              <a:rPr lang="en-US" sz="2400" b="1" kern="0" dirty="0">
                <a:solidFill>
                  <a:srgbClr val="000000"/>
                </a:solidFill>
                <a:latin typeface="Times New Roman" panose="02020603050405020304" pitchFamily="18" charset="0"/>
              </a:rPr>
              <a:t> </a:t>
            </a:r>
            <a:r>
              <a:rPr lang="en-US" sz="2400" b="1" kern="0" dirty="0" err="1">
                <a:solidFill>
                  <a:srgbClr val="000000"/>
                </a:solidFill>
                <a:latin typeface="Times New Roman" panose="02020603050405020304" pitchFamily="18" charset="0"/>
              </a:rPr>
              <a:t>chứng</a:t>
            </a:r>
            <a:endParaRPr lang="en-US" sz="2400" b="1" kern="0" dirty="0">
              <a:solidFill>
                <a:srgbClr val="000000"/>
              </a:solidFill>
              <a:latin typeface="Times New Roman" panose="02020603050405020304" pitchFamily="18" charset="0"/>
            </a:endParaRPr>
          </a:p>
        </p:txBody>
      </p:sp>
      <p:cxnSp>
        <p:nvCxnSpPr>
          <p:cNvPr id="24" name="Straight Connector 23">
            <a:extLst>
              <a:ext uri="{FF2B5EF4-FFF2-40B4-BE49-F238E27FC236}">
                <a16:creationId xmlns:a16="http://schemas.microsoft.com/office/drawing/2014/main" id="{8A529329-4637-8F41-A6B5-D37915184EF8}"/>
              </a:ext>
            </a:extLst>
          </p:cNvPr>
          <p:cNvCxnSpPr/>
          <p:nvPr/>
        </p:nvCxnSpPr>
        <p:spPr>
          <a:xfrm>
            <a:off x="147637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5348" name="Date Placeholder 1">
            <a:extLst>
              <a:ext uri="{FF2B5EF4-FFF2-40B4-BE49-F238E27FC236}">
                <a16:creationId xmlns:a16="http://schemas.microsoft.com/office/drawing/2014/main" id="{0F0A58D2-6587-D64F-9090-3078E3533B7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FE59278-FCAD-E04C-BB62-278CC64A4388}"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5349" name="Footer Placeholder 2">
            <a:extLst>
              <a:ext uri="{FF2B5EF4-FFF2-40B4-BE49-F238E27FC236}">
                <a16:creationId xmlns:a16="http://schemas.microsoft.com/office/drawing/2014/main" id="{3C4BCEAB-5142-B546-8002-9E249878BE5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5350" name="Slide Number Placeholder 3">
            <a:extLst>
              <a:ext uri="{FF2B5EF4-FFF2-40B4-BE49-F238E27FC236}">
                <a16:creationId xmlns:a16="http://schemas.microsoft.com/office/drawing/2014/main" id="{26FCC502-61F8-C348-BE1D-7B9C920EF639}"/>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A8C056C-3AE9-6341-961E-467B6AD5A250}" type="slidenum">
              <a:rPr lang="en-US" altLang="vi-VN" smtClean="0">
                <a:solidFill>
                  <a:srgbClr val="1F5281"/>
                </a:solidFill>
                <a:latin typeface="Arial" panose="020B0604020202020204" pitchFamily="34" charset="0"/>
              </a:rPr>
              <a:pPr algn="ctr"/>
              <a:t>132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613458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EE049A0F-9417-1644-8B7F-ACBB1A13DF9F}"/>
              </a:ext>
            </a:extLst>
          </p:cNvPr>
          <p:cNvSpPr>
            <a:spLocks noChangeArrowheads="1"/>
          </p:cNvSpPr>
          <p:nvPr/>
        </p:nvSpPr>
        <p:spPr bwMode="auto">
          <a:xfrm>
            <a:off x="2007394" y="186928"/>
            <a:ext cx="40886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Nội</a:t>
            </a:r>
            <a:r>
              <a:rPr lang="en-US" sz="2100" b="1" i="1" kern="0" dirty="0">
                <a:solidFill>
                  <a:srgbClr val="FF0000"/>
                </a:solidFill>
                <a:latin typeface="Times New Roman" panose="02020603050405020304" pitchFamily="18" charset="0"/>
              </a:rPr>
              <a:t> dung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phủ</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định</a:t>
            </a:r>
            <a:endParaRPr lang="en-US" sz="2100" b="1" i="1" kern="0" dirty="0">
              <a:solidFill>
                <a:srgbClr val="FF0000"/>
              </a:solidFill>
              <a:latin typeface="Times New Roman" panose="02020603050405020304" pitchFamily="18" charset="0"/>
            </a:endParaRPr>
          </a:p>
        </p:txBody>
      </p:sp>
      <p:graphicFrame>
        <p:nvGraphicFramePr>
          <p:cNvPr id="17" name="Diagram 16">
            <a:extLst>
              <a:ext uri="{FF2B5EF4-FFF2-40B4-BE49-F238E27FC236}">
                <a16:creationId xmlns:a16="http://schemas.microsoft.com/office/drawing/2014/main" id="{2ADBB592-1E39-1D48-B079-91A94D699D02}"/>
              </a:ext>
            </a:extLst>
          </p:cNvPr>
          <p:cNvGraphicFramePr/>
          <p:nvPr>
            <p:extLst>
              <p:ext uri="{D42A27DB-BD31-4B8C-83A1-F6EECF244321}">
                <p14:modId xmlns:p14="http://schemas.microsoft.com/office/powerpoint/2010/main" val="428679446"/>
              </p:ext>
            </p:extLst>
          </p:nvPr>
        </p:nvGraphicFramePr>
        <p:xfrm>
          <a:off x="299513" y="1278979"/>
          <a:ext cx="8558408" cy="2969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04598205-ECF2-2745-A76C-E460F7B9DA60}"/>
              </a:ext>
            </a:extLst>
          </p:cNvPr>
          <p:cNvCxnSpPr/>
          <p:nvPr/>
        </p:nvCxnSpPr>
        <p:spPr>
          <a:xfrm>
            <a:off x="1578769" y="163117"/>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6372" name="Date Placeholder 1">
            <a:extLst>
              <a:ext uri="{FF2B5EF4-FFF2-40B4-BE49-F238E27FC236}">
                <a16:creationId xmlns:a16="http://schemas.microsoft.com/office/drawing/2014/main" id="{318618F4-B2EF-6647-A2D6-25C12E92FD1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13CC5A4-9608-DC42-BA06-C45E61E180D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6373" name="Footer Placeholder 2">
            <a:extLst>
              <a:ext uri="{FF2B5EF4-FFF2-40B4-BE49-F238E27FC236}">
                <a16:creationId xmlns:a16="http://schemas.microsoft.com/office/drawing/2014/main" id="{D485DA03-9D5E-D540-B06E-FAD579E0C829}"/>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6374" name="Slide Number Placeholder 3">
            <a:extLst>
              <a:ext uri="{FF2B5EF4-FFF2-40B4-BE49-F238E27FC236}">
                <a16:creationId xmlns:a16="http://schemas.microsoft.com/office/drawing/2014/main" id="{8BC50EC5-7B7B-914D-8D82-91A3FD1D7EF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FFE9185-A356-124A-9C6A-88981220F4C5}" type="slidenum">
              <a:rPr lang="en-US" altLang="vi-VN" smtClean="0">
                <a:solidFill>
                  <a:srgbClr val="1F5281"/>
                </a:solidFill>
                <a:latin typeface="Arial" panose="020B0604020202020204" pitchFamily="34" charset="0"/>
              </a:rPr>
              <a:pPr algn="ctr"/>
              <a:t>133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057360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393" name="Group 25">
            <a:extLst>
              <a:ext uri="{FF2B5EF4-FFF2-40B4-BE49-F238E27FC236}">
                <a16:creationId xmlns:a16="http://schemas.microsoft.com/office/drawing/2014/main" id="{072A4617-5385-2C41-AE51-C2F55C1C6A4F}"/>
              </a:ext>
            </a:extLst>
          </p:cNvPr>
          <p:cNvGrpSpPr>
            <a:grpSpLocks/>
          </p:cNvGrpSpPr>
          <p:nvPr/>
        </p:nvGrpSpPr>
        <p:grpSpPr bwMode="auto">
          <a:xfrm>
            <a:off x="985838" y="945356"/>
            <a:ext cx="7028260" cy="2015729"/>
            <a:chOff x="1415442" y="1189973"/>
            <a:chExt cx="9370185" cy="2688609"/>
          </a:xfrm>
        </p:grpSpPr>
        <p:pic>
          <p:nvPicPr>
            <p:cNvPr id="14" name="Picture 13">
              <a:extLst>
                <a:ext uri="{FF2B5EF4-FFF2-40B4-BE49-F238E27FC236}">
                  <a16:creationId xmlns:a16="http://schemas.microsoft.com/office/drawing/2014/main" id="{D990FDAF-F43E-EE4C-AE57-F3260946646E}"/>
                </a:ext>
              </a:extLst>
            </p:cNvPr>
            <p:cNvPicPr>
              <a:picLocks noChangeAspect="1"/>
            </p:cNvPicPr>
            <p:nvPr/>
          </p:nvPicPr>
          <p:blipFill>
            <a:blip r:embed="rId2"/>
            <a:stretch>
              <a:fillRect/>
            </a:stretch>
          </p:blipFill>
          <p:spPr>
            <a:xfrm>
              <a:off x="1490598" y="1803748"/>
              <a:ext cx="1573093" cy="1552329"/>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5" name="Picture 14">
              <a:extLst>
                <a:ext uri="{FF2B5EF4-FFF2-40B4-BE49-F238E27FC236}">
                  <a16:creationId xmlns:a16="http://schemas.microsoft.com/office/drawing/2014/main" id="{661BA7A8-69A3-7F45-8A3C-D1D1FFC7D420}"/>
                </a:ext>
              </a:extLst>
            </p:cNvPr>
            <p:cNvPicPr>
              <a:picLocks noChangeAspect="1"/>
            </p:cNvPicPr>
            <p:nvPr/>
          </p:nvPicPr>
          <p:blipFill>
            <a:blip r:embed="rId3"/>
            <a:stretch>
              <a:fillRect/>
            </a:stretch>
          </p:blipFill>
          <p:spPr>
            <a:xfrm>
              <a:off x="3910745" y="1889637"/>
              <a:ext cx="1541293" cy="1412746"/>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6" name="Picture 15">
              <a:extLst>
                <a:ext uri="{FF2B5EF4-FFF2-40B4-BE49-F238E27FC236}">
                  <a16:creationId xmlns:a16="http://schemas.microsoft.com/office/drawing/2014/main" id="{98B1A066-F8BA-F545-90E0-3265193B82E4}"/>
                </a:ext>
              </a:extLst>
            </p:cNvPr>
            <p:cNvPicPr>
              <a:picLocks noChangeAspect="1"/>
            </p:cNvPicPr>
            <p:nvPr/>
          </p:nvPicPr>
          <p:blipFill>
            <a:blip r:embed="rId4"/>
            <a:stretch>
              <a:fillRect/>
            </a:stretch>
          </p:blipFill>
          <p:spPr>
            <a:xfrm>
              <a:off x="6612243" y="1918394"/>
              <a:ext cx="1541293" cy="1387579"/>
            </a:xfrm>
            <a:prstGeom prst="ellipse">
              <a:avLst/>
            </a:prstGeom>
            <a:ln w="28575" cap="rnd">
              <a:solidFill>
                <a:srgbClr val="FF0000"/>
              </a:solidFill>
            </a:ln>
            <a:effectLst>
              <a:outerShdw blurRad="381000" dist="292100" dir="5400000" sx="-80000" sy="-18000" rotWithShape="0">
                <a:srgbClr val="000000">
                  <a:alpha val="22000"/>
                </a:srgbClr>
              </a:outerShdw>
            </a:effectLst>
          </p:spPr>
        </p:pic>
        <p:pic>
          <p:nvPicPr>
            <p:cNvPr id="18" name="Picture 17">
              <a:extLst>
                <a:ext uri="{FF2B5EF4-FFF2-40B4-BE49-F238E27FC236}">
                  <a16:creationId xmlns:a16="http://schemas.microsoft.com/office/drawing/2014/main" id="{BC50C702-C614-6A43-8D9B-5EE11E5D7AE2}"/>
                </a:ext>
              </a:extLst>
            </p:cNvPr>
            <p:cNvPicPr>
              <a:picLocks noChangeAspect="1"/>
            </p:cNvPicPr>
            <p:nvPr/>
          </p:nvPicPr>
          <p:blipFill>
            <a:blip r:embed="rId2"/>
            <a:stretch>
              <a:fillRect/>
            </a:stretch>
          </p:blipFill>
          <p:spPr>
            <a:xfrm>
              <a:off x="9163801" y="1919047"/>
              <a:ext cx="1573093" cy="1347553"/>
            </a:xfrm>
            <a:prstGeom prst="ellipse">
              <a:avLst/>
            </a:prstGeom>
            <a:ln w="28575" cap="rnd">
              <a:solidFill>
                <a:srgbClr val="FF0000"/>
              </a:solidFill>
            </a:ln>
            <a:effectLst>
              <a:outerShdw blurRad="381000" dist="292100" dir="5400000" sx="-80000" sy="-18000" rotWithShape="0">
                <a:srgbClr val="000000">
                  <a:alpha val="22000"/>
                </a:srgbClr>
              </a:outerShdw>
            </a:effectLst>
          </p:spPr>
        </p:pic>
        <p:sp>
          <p:nvSpPr>
            <p:cNvPr id="19" name="Line 10">
              <a:extLst>
                <a:ext uri="{FF2B5EF4-FFF2-40B4-BE49-F238E27FC236}">
                  <a16:creationId xmlns:a16="http://schemas.microsoft.com/office/drawing/2014/main" id="{E1CD4451-1BD8-0C47-8020-64AA8FD2B509}"/>
                </a:ext>
              </a:extLst>
            </p:cNvPr>
            <p:cNvSpPr>
              <a:spLocks noChangeShapeType="1"/>
            </p:cNvSpPr>
            <p:nvPr/>
          </p:nvSpPr>
          <p:spPr bwMode="auto">
            <a:xfrm>
              <a:off x="5031447" y="1815674"/>
              <a:ext cx="182863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kern="0">
                <a:solidFill>
                  <a:srgbClr val="000000"/>
                </a:solidFill>
                <a:latin typeface="Times New Roman" panose="02020603050405020304" pitchFamily="18" charset="0"/>
              </a:endParaRPr>
            </a:p>
          </p:txBody>
        </p:sp>
        <p:sp>
          <p:nvSpPr>
            <p:cNvPr id="17" name="Rounded Rectangle 16">
              <a:extLst>
                <a:ext uri="{FF2B5EF4-FFF2-40B4-BE49-F238E27FC236}">
                  <a16:creationId xmlns:a16="http://schemas.microsoft.com/office/drawing/2014/main" id="{B3CACADC-6965-AA4F-A99A-66CDA7FADE36}"/>
                </a:ext>
              </a:extLst>
            </p:cNvPr>
            <p:cNvSpPr/>
            <p:nvPr/>
          </p:nvSpPr>
          <p:spPr>
            <a:xfrm>
              <a:off x="1415442" y="1189973"/>
              <a:ext cx="1790542"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Khẳng định</a:t>
              </a:r>
            </a:p>
          </p:txBody>
        </p:sp>
        <p:sp>
          <p:nvSpPr>
            <p:cNvPr id="21" name="Rounded Rectangle 20">
              <a:extLst>
                <a:ext uri="{FF2B5EF4-FFF2-40B4-BE49-F238E27FC236}">
                  <a16:creationId xmlns:a16="http://schemas.microsoft.com/office/drawing/2014/main" id="{04F187F8-A297-C340-A630-9582AF2C7C2D}"/>
                </a:ext>
              </a:extLst>
            </p:cNvPr>
            <p:cNvSpPr/>
            <p:nvPr/>
          </p:nvSpPr>
          <p:spPr>
            <a:xfrm>
              <a:off x="5034622" y="1240791"/>
              <a:ext cx="1790542"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Phủ định</a:t>
              </a:r>
            </a:p>
          </p:txBody>
        </p:sp>
        <p:sp>
          <p:nvSpPr>
            <p:cNvPr id="22" name="Rounded Rectangle 21">
              <a:extLst>
                <a:ext uri="{FF2B5EF4-FFF2-40B4-BE49-F238E27FC236}">
                  <a16:creationId xmlns:a16="http://schemas.microsoft.com/office/drawing/2014/main" id="{D1D8018D-FAF4-2041-8A39-73ED49BC0990}"/>
                </a:ext>
              </a:extLst>
            </p:cNvPr>
            <p:cNvSpPr/>
            <p:nvPr/>
          </p:nvSpPr>
          <p:spPr>
            <a:xfrm>
              <a:off x="7542651" y="1240791"/>
              <a:ext cx="3242976"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Phủ định của phủ định</a:t>
              </a:r>
            </a:p>
          </p:txBody>
        </p:sp>
        <p:sp>
          <p:nvSpPr>
            <p:cNvPr id="23" name="Rounded Rectangle 22">
              <a:extLst>
                <a:ext uri="{FF2B5EF4-FFF2-40B4-BE49-F238E27FC236}">
                  <a16:creationId xmlns:a16="http://schemas.microsoft.com/office/drawing/2014/main" id="{0E395595-2957-1243-AFF2-C5E4663EA4B3}"/>
                </a:ext>
              </a:extLst>
            </p:cNvPr>
            <p:cNvSpPr/>
            <p:nvPr/>
          </p:nvSpPr>
          <p:spPr>
            <a:xfrm>
              <a:off x="4972716" y="3365634"/>
              <a:ext cx="1927055" cy="5129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Phủ định L1</a:t>
              </a:r>
            </a:p>
          </p:txBody>
        </p:sp>
        <p:sp>
          <p:nvSpPr>
            <p:cNvPr id="24" name="Rounded Rectangle 23">
              <a:extLst>
                <a:ext uri="{FF2B5EF4-FFF2-40B4-BE49-F238E27FC236}">
                  <a16:creationId xmlns:a16="http://schemas.microsoft.com/office/drawing/2014/main" id="{4B8DB7F2-5822-7240-B2AB-0C5B2F8EBA97}"/>
                </a:ext>
              </a:extLst>
            </p:cNvPr>
            <p:cNvSpPr/>
            <p:nvPr/>
          </p:nvSpPr>
          <p:spPr>
            <a:xfrm>
              <a:off x="7691862" y="3338637"/>
              <a:ext cx="1927055" cy="5129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Phủ định L2</a:t>
              </a:r>
            </a:p>
          </p:txBody>
        </p:sp>
        <p:sp>
          <p:nvSpPr>
            <p:cNvPr id="25" name="Line 10">
              <a:extLst>
                <a:ext uri="{FF2B5EF4-FFF2-40B4-BE49-F238E27FC236}">
                  <a16:creationId xmlns:a16="http://schemas.microsoft.com/office/drawing/2014/main" id="{4051C81E-DD3B-D644-AB87-02E6F3564F9A}"/>
                </a:ext>
              </a:extLst>
            </p:cNvPr>
            <p:cNvSpPr>
              <a:spLocks noChangeShapeType="1"/>
            </p:cNvSpPr>
            <p:nvPr/>
          </p:nvSpPr>
          <p:spPr bwMode="auto">
            <a:xfrm>
              <a:off x="7741071" y="1853788"/>
              <a:ext cx="182863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pPr>
                <a:defRPr/>
              </a:pPr>
              <a:endParaRPr lang="en-US" kern="0">
                <a:solidFill>
                  <a:srgbClr val="000000"/>
                </a:solidFill>
                <a:latin typeface="Times New Roman" panose="02020603050405020304" pitchFamily="18" charset="0"/>
              </a:endParaRPr>
            </a:p>
          </p:txBody>
        </p:sp>
      </p:grpSp>
      <p:pic>
        <p:nvPicPr>
          <p:cNvPr id="187394" name="Picture 27">
            <a:extLst>
              <a:ext uri="{FF2B5EF4-FFF2-40B4-BE49-F238E27FC236}">
                <a16:creationId xmlns:a16="http://schemas.microsoft.com/office/drawing/2014/main" id="{A89A0CF6-B8A9-6D45-B284-98E792AE90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46922" y="3157538"/>
            <a:ext cx="3228975" cy="155614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7395" name="Picture 28">
            <a:extLst>
              <a:ext uri="{FF2B5EF4-FFF2-40B4-BE49-F238E27FC236}">
                <a16:creationId xmlns:a16="http://schemas.microsoft.com/office/drawing/2014/main" id="{ADD89552-2FD2-6544-BF4A-DF7BB9AFCC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8279" y="3140869"/>
            <a:ext cx="1521619" cy="157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1">
            <a:extLst>
              <a:ext uri="{FF2B5EF4-FFF2-40B4-BE49-F238E27FC236}">
                <a16:creationId xmlns:a16="http://schemas.microsoft.com/office/drawing/2014/main" id="{F89C4449-3B91-AC4C-8972-FCD5EE50161D}"/>
              </a:ext>
            </a:extLst>
          </p:cNvPr>
          <p:cNvSpPr>
            <a:spLocks noChangeArrowheads="1"/>
          </p:cNvSpPr>
          <p:nvPr/>
        </p:nvSpPr>
        <p:spPr bwMode="auto">
          <a:xfrm>
            <a:off x="2007394" y="215503"/>
            <a:ext cx="40886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Tính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chu</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kỳ</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sự</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phát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triển</a:t>
            </a:r>
            <a:endParaRPr lang="en-US" sz="2100" b="1" i="1" kern="0" dirty="0">
              <a:solidFill>
                <a:srgbClr val="FF0000"/>
              </a:solidFill>
              <a:latin typeface="Times New Roman" panose="02020603050405020304" pitchFamily="18" charset="0"/>
            </a:endParaRPr>
          </a:p>
        </p:txBody>
      </p:sp>
      <p:sp>
        <p:nvSpPr>
          <p:cNvPr id="187397" name="Rectangle 26">
            <a:extLst>
              <a:ext uri="{FF2B5EF4-FFF2-40B4-BE49-F238E27FC236}">
                <a16:creationId xmlns:a16="http://schemas.microsoft.com/office/drawing/2014/main" id="{781154EF-D963-524F-8AF0-2D449BD9F2B9}"/>
              </a:ext>
            </a:extLst>
          </p:cNvPr>
          <p:cNvSpPr>
            <a:spLocks noChangeArrowheads="1"/>
          </p:cNvSpPr>
          <p:nvPr/>
        </p:nvSpPr>
        <p:spPr bwMode="auto">
          <a:xfrm>
            <a:off x="484585" y="3084910"/>
            <a:ext cx="334922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a:solidFill>
                  <a:srgbClr val="000000"/>
                </a:solidFill>
                <a:latin typeface="Times New Roman" panose="02020603050405020304" pitchFamily="18" charset="0"/>
              </a:rPr>
              <a:t>* Là từ một điểm xuất phát, trải qua một số lần phủ định, sự vật dường như quay trở lại điểm xuất phát, những trên cơ sở cao hơn. </a:t>
            </a:r>
            <a:endParaRPr lang="en-US" altLang="vi-VN" sz="2100">
              <a:solidFill>
                <a:srgbClr val="1F5281"/>
              </a:solidFill>
            </a:endParaRPr>
          </a:p>
        </p:txBody>
      </p:sp>
      <p:cxnSp>
        <p:nvCxnSpPr>
          <p:cNvPr id="20" name="Straight Connector 19">
            <a:extLst>
              <a:ext uri="{FF2B5EF4-FFF2-40B4-BE49-F238E27FC236}">
                <a16:creationId xmlns:a16="http://schemas.microsoft.com/office/drawing/2014/main" id="{C35036E2-0D01-4747-B89D-D2A82B30ECB5}"/>
              </a:ext>
            </a:extLst>
          </p:cNvPr>
          <p:cNvCxnSpPr/>
          <p:nvPr/>
        </p:nvCxnSpPr>
        <p:spPr>
          <a:xfrm>
            <a:off x="1553766" y="132160"/>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7399" name="Date Placeholder 1">
            <a:extLst>
              <a:ext uri="{FF2B5EF4-FFF2-40B4-BE49-F238E27FC236}">
                <a16:creationId xmlns:a16="http://schemas.microsoft.com/office/drawing/2014/main" id="{8548CC73-1C6F-1C45-8603-72C15533774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9FB8482-8E58-9C4D-A7AA-88E77110419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7400" name="Footer Placeholder 2">
            <a:extLst>
              <a:ext uri="{FF2B5EF4-FFF2-40B4-BE49-F238E27FC236}">
                <a16:creationId xmlns:a16="http://schemas.microsoft.com/office/drawing/2014/main" id="{FFDE7E29-2A1A-6646-A68F-B4079E7DFB4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7401" name="Slide Number Placeholder 3">
            <a:extLst>
              <a:ext uri="{FF2B5EF4-FFF2-40B4-BE49-F238E27FC236}">
                <a16:creationId xmlns:a16="http://schemas.microsoft.com/office/drawing/2014/main" id="{43ECE584-73A1-A446-8142-CEE599AFE05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48C3121-58EB-074B-9AC4-79F46B666AF9}" type="slidenum">
              <a:rPr lang="en-US" altLang="vi-VN" smtClean="0">
                <a:solidFill>
                  <a:srgbClr val="1F5281"/>
                </a:solidFill>
                <a:latin typeface="Arial" panose="020B0604020202020204" pitchFamily="34" charset="0"/>
              </a:rPr>
              <a:pPr algn="ctr"/>
              <a:t>134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2080295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C8E71D9F-B157-3C4B-A9FE-3936054A4B11}"/>
              </a:ext>
            </a:extLst>
          </p:cNvPr>
          <p:cNvSpPr>
            <a:spLocks noChangeArrowheads="1"/>
          </p:cNvSpPr>
          <p:nvPr/>
        </p:nvSpPr>
        <p:spPr bwMode="auto">
          <a:xfrm>
            <a:off x="770335" y="837010"/>
            <a:ext cx="74033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err="1">
                <a:solidFill>
                  <a:srgbClr val="000000"/>
                </a:solidFill>
                <a:latin typeface="Times New Roman" panose="02020603050405020304" pitchFamily="18" charset="0"/>
              </a:rPr>
              <a:t>Mỗi</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quá</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trình</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phát</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triển</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của</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SVđều</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trải</a:t>
            </a:r>
            <a:r>
              <a:rPr lang="en-US" sz="2100" b="1" i="1" kern="0" dirty="0">
                <a:solidFill>
                  <a:srgbClr val="000000"/>
                </a:solidFill>
                <a:latin typeface="Times New Roman" panose="02020603050405020304" pitchFamily="18" charset="0"/>
              </a:rPr>
              <a:t> qua </a:t>
            </a:r>
            <a:r>
              <a:rPr lang="en-US" sz="2100" b="1" i="1" kern="0" dirty="0" err="1">
                <a:solidFill>
                  <a:srgbClr val="000000"/>
                </a:solidFill>
                <a:latin typeface="Times New Roman" panose="02020603050405020304" pitchFamily="18" charset="0"/>
              </a:rPr>
              <a:t>nhiều</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lần</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phủ</a:t>
            </a:r>
            <a:r>
              <a:rPr lang="en-US" sz="2100" b="1" i="1" kern="0" dirty="0">
                <a:solidFill>
                  <a:srgbClr val="000000"/>
                </a:solidFill>
                <a:latin typeface="Times New Roman" panose="02020603050405020304" pitchFamily="18" charset="0"/>
              </a:rPr>
              <a:t> </a:t>
            </a:r>
            <a:r>
              <a:rPr lang="en-US" sz="2100" b="1" i="1" kern="0" dirty="0" err="1">
                <a:solidFill>
                  <a:srgbClr val="000000"/>
                </a:solidFill>
                <a:latin typeface="Times New Roman" panose="02020603050405020304" pitchFamily="18" charset="0"/>
              </a:rPr>
              <a:t>định</a:t>
            </a:r>
            <a:endParaRPr lang="en-US" sz="2100" b="1" i="1" kern="0" dirty="0">
              <a:solidFill>
                <a:srgbClr val="000000"/>
              </a:solidFill>
              <a:latin typeface="Times New Roman" panose="02020603050405020304" pitchFamily="18" charset="0"/>
            </a:endParaRPr>
          </a:p>
        </p:txBody>
      </p:sp>
      <p:sp>
        <p:nvSpPr>
          <p:cNvPr id="7" name="Rectangle 1">
            <a:extLst>
              <a:ext uri="{FF2B5EF4-FFF2-40B4-BE49-F238E27FC236}">
                <a16:creationId xmlns:a16="http://schemas.microsoft.com/office/drawing/2014/main" id="{610997FE-805A-F946-AE40-B171F4B1E125}"/>
              </a:ext>
            </a:extLst>
          </p:cNvPr>
          <p:cNvSpPr>
            <a:spLocks noChangeArrowheads="1"/>
          </p:cNvSpPr>
          <p:nvPr/>
        </p:nvSpPr>
        <p:spPr bwMode="auto">
          <a:xfrm>
            <a:off x="2007394" y="215503"/>
            <a:ext cx="40886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Tính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chu</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kỳ</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sự</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phát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triển</a:t>
            </a:r>
            <a:endParaRPr lang="en-US" sz="2100" b="1" i="1" kern="0" dirty="0">
              <a:solidFill>
                <a:srgbClr val="FF0000"/>
              </a:solidFill>
              <a:latin typeface="Times New Roman" panose="02020603050405020304" pitchFamily="18" charset="0"/>
            </a:endParaRPr>
          </a:p>
        </p:txBody>
      </p:sp>
      <p:grpSp>
        <p:nvGrpSpPr>
          <p:cNvPr id="188419" name="Group 21">
            <a:extLst>
              <a:ext uri="{FF2B5EF4-FFF2-40B4-BE49-F238E27FC236}">
                <a16:creationId xmlns:a16="http://schemas.microsoft.com/office/drawing/2014/main" id="{217D3419-F596-2F41-ACF5-46A33879FC8D}"/>
              </a:ext>
            </a:extLst>
          </p:cNvPr>
          <p:cNvGrpSpPr>
            <a:grpSpLocks/>
          </p:cNvGrpSpPr>
          <p:nvPr/>
        </p:nvGrpSpPr>
        <p:grpSpPr bwMode="auto">
          <a:xfrm>
            <a:off x="1120378" y="1481138"/>
            <a:ext cx="7414022" cy="3412331"/>
            <a:chOff x="1493081" y="1975497"/>
            <a:chExt cx="9886117" cy="4549128"/>
          </a:xfrm>
        </p:grpSpPr>
        <p:grpSp>
          <p:nvGrpSpPr>
            <p:cNvPr id="188424" name="Group 7">
              <a:extLst>
                <a:ext uri="{FF2B5EF4-FFF2-40B4-BE49-F238E27FC236}">
                  <a16:creationId xmlns:a16="http://schemas.microsoft.com/office/drawing/2014/main" id="{0F9398F2-D81E-8B44-BD51-C0E20CD240CD}"/>
                </a:ext>
              </a:extLst>
            </p:cNvPr>
            <p:cNvGrpSpPr>
              <a:grpSpLocks/>
            </p:cNvGrpSpPr>
            <p:nvPr/>
          </p:nvGrpSpPr>
          <p:grpSpPr bwMode="auto">
            <a:xfrm>
              <a:off x="1493081" y="1975497"/>
              <a:ext cx="9886117" cy="4549128"/>
              <a:chOff x="1493081" y="1975497"/>
              <a:chExt cx="9886117" cy="4549128"/>
            </a:xfrm>
          </p:grpSpPr>
          <p:sp>
            <p:nvSpPr>
              <p:cNvPr id="188426" name="Rectangle 3">
                <a:extLst>
                  <a:ext uri="{FF2B5EF4-FFF2-40B4-BE49-F238E27FC236}">
                    <a16:creationId xmlns:a16="http://schemas.microsoft.com/office/drawing/2014/main" id="{BC12CB1C-17A0-644E-BCD8-2114E9E41C90}"/>
                  </a:ext>
                </a:extLst>
              </p:cNvPr>
              <p:cNvSpPr>
                <a:spLocks noChangeArrowheads="1"/>
              </p:cNvSpPr>
              <p:nvPr/>
            </p:nvSpPr>
            <p:spPr bwMode="auto">
              <a:xfrm>
                <a:off x="6634336" y="2666542"/>
                <a:ext cx="2189553" cy="537236"/>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 TBCN</a:t>
                </a:r>
              </a:p>
            </p:txBody>
          </p:sp>
          <p:pic>
            <p:nvPicPr>
              <p:cNvPr id="10" name="Picture 9" descr="xcxvncbvn.jpg">
                <a:extLst>
                  <a:ext uri="{FF2B5EF4-FFF2-40B4-BE49-F238E27FC236}">
                    <a16:creationId xmlns:a16="http://schemas.microsoft.com/office/drawing/2014/main" id="{0DEC5DE9-5174-BD44-BFC8-BF998966BB51}"/>
                  </a:ext>
                </a:extLst>
              </p:cNvPr>
              <p:cNvPicPr>
                <a:picLocks noChangeAspect="1"/>
              </p:cNvPicPr>
              <p:nvPr/>
            </p:nvPicPr>
            <p:blipFill>
              <a:blip r:embed="rId2"/>
              <a:srcRect l="1339"/>
              <a:stretch>
                <a:fillRect/>
              </a:stretch>
            </p:blipFill>
            <p:spPr>
              <a:xfrm>
                <a:off x="1523245" y="5204013"/>
                <a:ext cx="1692404" cy="13206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8428" name="Rectangle 5">
                <a:extLst>
                  <a:ext uri="{FF2B5EF4-FFF2-40B4-BE49-F238E27FC236}">
                    <a16:creationId xmlns:a16="http://schemas.microsoft.com/office/drawing/2014/main" id="{3AA5C0F8-06D1-B74D-809C-22075EDF70A7}"/>
                  </a:ext>
                </a:extLst>
              </p:cNvPr>
              <p:cNvSpPr>
                <a:spLocks noChangeArrowheads="1"/>
              </p:cNvSpPr>
              <p:nvPr/>
            </p:nvSpPr>
            <p:spPr bwMode="auto">
              <a:xfrm>
                <a:off x="1493081" y="4394745"/>
                <a:ext cx="1685616" cy="673216"/>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 CSNT</a:t>
                </a:r>
              </a:p>
            </p:txBody>
          </p:sp>
          <p:pic>
            <p:nvPicPr>
              <p:cNvPr id="12" name="Picture 6" descr="www">
                <a:extLst>
                  <a:ext uri="{FF2B5EF4-FFF2-40B4-BE49-F238E27FC236}">
                    <a16:creationId xmlns:a16="http://schemas.microsoft.com/office/drawing/2014/main" id="{54100022-7CA9-1A4B-A860-B96E84EA8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732" y="4496089"/>
                <a:ext cx="1800362" cy="13682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8430" name="Rectangle 7">
                <a:extLst>
                  <a:ext uri="{FF2B5EF4-FFF2-40B4-BE49-F238E27FC236}">
                    <a16:creationId xmlns:a16="http://schemas.microsoft.com/office/drawing/2014/main" id="{4B9189D4-98AE-534F-8907-7CFE5C4987FC}"/>
                  </a:ext>
                </a:extLst>
              </p:cNvPr>
              <p:cNvSpPr>
                <a:spLocks noChangeArrowheads="1"/>
              </p:cNvSpPr>
              <p:nvPr/>
            </p:nvSpPr>
            <p:spPr bwMode="auto">
              <a:xfrm>
                <a:off x="3211113" y="3815422"/>
                <a:ext cx="1641651" cy="558799"/>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CHNL</a:t>
                </a:r>
              </a:p>
            </p:txBody>
          </p:sp>
          <p:sp>
            <p:nvSpPr>
              <p:cNvPr id="188431" name="Rectangle 12">
                <a:extLst>
                  <a:ext uri="{FF2B5EF4-FFF2-40B4-BE49-F238E27FC236}">
                    <a16:creationId xmlns:a16="http://schemas.microsoft.com/office/drawing/2014/main" id="{2BB3DCC8-71E3-E045-AB26-17208C7342E2}"/>
                  </a:ext>
                </a:extLst>
              </p:cNvPr>
              <p:cNvSpPr>
                <a:spLocks noChangeArrowheads="1"/>
              </p:cNvSpPr>
              <p:nvPr/>
            </p:nvSpPr>
            <p:spPr bwMode="auto">
              <a:xfrm>
                <a:off x="4952911" y="3217093"/>
                <a:ext cx="1703243" cy="548004"/>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XHPK</a:t>
                </a:r>
              </a:p>
            </p:txBody>
          </p:sp>
          <p:pic>
            <p:nvPicPr>
              <p:cNvPr id="15" name="Picture 13" descr="vua">
                <a:extLst>
                  <a:ext uri="{FF2B5EF4-FFF2-40B4-BE49-F238E27FC236}">
                    <a16:creationId xmlns:a16="http://schemas.microsoft.com/office/drawing/2014/main" id="{F5849FB6-3B68-7A45-B6BB-EDD18B6C6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951" y="3883401"/>
                <a:ext cx="1727332" cy="16555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sp>
            <p:nvSpPr>
              <p:cNvPr id="188433" name="Rectangle 14">
                <a:extLst>
                  <a:ext uri="{FF2B5EF4-FFF2-40B4-BE49-F238E27FC236}">
                    <a16:creationId xmlns:a16="http://schemas.microsoft.com/office/drawing/2014/main" id="{597031AF-D86A-6042-A67F-A0FF7B398D0A}"/>
                  </a:ext>
                </a:extLst>
              </p:cNvPr>
              <p:cNvSpPr>
                <a:spLocks noChangeArrowheads="1"/>
              </p:cNvSpPr>
              <p:nvPr/>
            </p:nvSpPr>
            <p:spPr bwMode="auto">
              <a:xfrm>
                <a:off x="8823889" y="1975497"/>
                <a:ext cx="2555309" cy="537237"/>
              </a:xfrm>
              <a:prstGeom prst="rect">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rPr>
                  <a:t>XH  XHCN</a:t>
                </a:r>
              </a:p>
            </p:txBody>
          </p:sp>
          <p:sp>
            <p:nvSpPr>
              <p:cNvPr id="188434" name="Text Box 9">
                <a:extLst>
                  <a:ext uri="{FF2B5EF4-FFF2-40B4-BE49-F238E27FC236}">
                    <a16:creationId xmlns:a16="http://schemas.microsoft.com/office/drawing/2014/main" id="{6D395D86-3E56-8C48-B79F-A47920B10FC7}"/>
                  </a:ext>
                </a:extLst>
              </p:cNvPr>
              <p:cNvSpPr txBox="1">
                <a:spLocks noChangeArrowheads="1"/>
              </p:cNvSpPr>
              <p:nvPr/>
            </p:nvSpPr>
            <p:spPr bwMode="auto">
              <a:xfrm>
                <a:off x="6412110" y="4155206"/>
                <a:ext cx="2062161" cy="43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500" b="1">
                    <a:solidFill>
                      <a:srgbClr val="00FF00"/>
                    </a:solidFill>
                    <a:latin typeface="Times New Roman" panose="02020603050405020304" pitchFamily="18" charset="0"/>
                  </a:rPr>
                  <a:t>Hạ viện Mỹ</a:t>
                </a:r>
              </a:p>
            </p:txBody>
          </p:sp>
          <p:pic>
            <p:nvPicPr>
              <p:cNvPr id="18" name="Picture 17" descr="Hn phat trien.jpg">
                <a:extLst>
                  <a:ext uri="{FF2B5EF4-FFF2-40B4-BE49-F238E27FC236}">
                    <a16:creationId xmlns:a16="http://schemas.microsoft.com/office/drawing/2014/main" id="{7FB1A285-10B3-E740-B0F5-BB3ADBA24A93}"/>
                  </a:ext>
                </a:extLst>
              </p:cNvPr>
              <p:cNvPicPr>
                <a:picLocks noChangeAspect="1"/>
              </p:cNvPicPr>
              <p:nvPr/>
            </p:nvPicPr>
            <p:blipFill>
              <a:blip r:embed="rId5"/>
              <a:srcRect t="366"/>
              <a:stretch>
                <a:fillRect/>
              </a:stretch>
            </p:blipFill>
            <p:spPr>
              <a:xfrm>
                <a:off x="8923148" y="2656438"/>
                <a:ext cx="2340154" cy="20666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p:spPr>
          </p:pic>
          <p:sp>
            <p:nvSpPr>
              <p:cNvPr id="188436" name="AutoShape 22">
                <a:extLst>
                  <a:ext uri="{FF2B5EF4-FFF2-40B4-BE49-F238E27FC236}">
                    <a16:creationId xmlns:a16="http://schemas.microsoft.com/office/drawing/2014/main" id="{9FA6F223-4CD2-B041-86F2-DE9905D611B0}"/>
                  </a:ext>
                </a:extLst>
              </p:cNvPr>
              <p:cNvSpPr>
                <a:spLocks noChangeArrowheads="1"/>
              </p:cNvSpPr>
              <p:nvPr/>
            </p:nvSpPr>
            <p:spPr bwMode="auto">
              <a:xfrm rot="-1151099">
                <a:off x="2879762" y="2705612"/>
                <a:ext cx="4289425" cy="342900"/>
              </a:xfrm>
              <a:prstGeom prst="rightArrow">
                <a:avLst>
                  <a:gd name="adj1" fmla="val 50000"/>
                  <a:gd name="adj2" fmla="val 312731"/>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20" name="Rectangle 1">
                <a:extLst>
                  <a:ext uri="{FF2B5EF4-FFF2-40B4-BE49-F238E27FC236}">
                    <a16:creationId xmlns:a16="http://schemas.microsoft.com/office/drawing/2014/main" id="{A0AF7C02-0822-744D-A62E-0D24E39B8088}"/>
                  </a:ext>
                </a:extLst>
              </p:cNvPr>
              <p:cNvSpPr>
                <a:spLocks noChangeArrowheads="1"/>
              </p:cNvSpPr>
              <p:nvPr/>
            </p:nvSpPr>
            <p:spPr bwMode="auto">
              <a:xfrm>
                <a:off x="5370051" y="5772257"/>
                <a:ext cx="5450303" cy="55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err="1">
                    <a:solidFill>
                      <a:srgbClr val="FF0000"/>
                    </a:solidFill>
                    <a:latin typeface="Times New Roman" panose="02020603050405020304" pitchFamily="18" charset="0"/>
                  </a:rPr>
                  <a:t>Sự</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phát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triển</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các</a:t>
                </a:r>
                <a:r>
                  <a:rPr lang="en-US" sz="2100" b="1" i="1" kern="0" dirty="0">
                    <a:solidFill>
                      <a:srgbClr val="FF0000"/>
                    </a:solidFill>
                    <a:latin typeface="Times New Roman" panose="02020603050405020304" pitchFamily="18" charset="0"/>
                  </a:rPr>
                  <a:t> HTKT-XH</a:t>
                </a:r>
              </a:p>
            </p:txBody>
          </p:sp>
        </p:grpSp>
        <p:pic>
          <p:nvPicPr>
            <p:cNvPr id="21" name="Picture 7" descr="www">
              <a:extLst>
                <a:ext uri="{FF2B5EF4-FFF2-40B4-BE49-F238E27FC236}">
                  <a16:creationId xmlns:a16="http://schemas.microsoft.com/office/drawing/2014/main" id="{2943F480-EB9A-834B-9F36-96DEA5C19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8416" y="3284999"/>
              <a:ext cx="2159165" cy="18523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extLst/>
          </p:spPr>
        </p:pic>
      </p:grpSp>
      <p:cxnSp>
        <p:nvCxnSpPr>
          <p:cNvPr id="23" name="Straight Connector 22">
            <a:extLst>
              <a:ext uri="{FF2B5EF4-FFF2-40B4-BE49-F238E27FC236}">
                <a16:creationId xmlns:a16="http://schemas.microsoft.com/office/drawing/2014/main" id="{21E68CDF-A9E9-6F4B-8A94-C6F2B30AB149}"/>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8421" name="Date Placeholder 1">
            <a:extLst>
              <a:ext uri="{FF2B5EF4-FFF2-40B4-BE49-F238E27FC236}">
                <a16:creationId xmlns:a16="http://schemas.microsoft.com/office/drawing/2014/main" id="{F8A8A3BD-6712-E34A-A873-4C8E629747D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CF2F1D3-2737-F245-B098-9B0DDC71F8F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8422" name="Footer Placeholder 2">
            <a:extLst>
              <a:ext uri="{FF2B5EF4-FFF2-40B4-BE49-F238E27FC236}">
                <a16:creationId xmlns:a16="http://schemas.microsoft.com/office/drawing/2014/main" id="{1F17A2F9-954C-AB49-8C13-F4B84FABC30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8423" name="Slide Number Placeholder 3">
            <a:extLst>
              <a:ext uri="{FF2B5EF4-FFF2-40B4-BE49-F238E27FC236}">
                <a16:creationId xmlns:a16="http://schemas.microsoft.com/office/drawing/2014/main" id="{7D9CACE3-0CF0-1C4F-B229-0A1453E6631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61D43CD-74C2-F34C-9814-11BD51DDFEFE}" type="slidenum">
              <a:rPr lang="en-US" altLang="vi-VN" smtClean="0">
                <a:solidFill>
                  <a:srgbClr val="1F5281"/>
                </a:solidFill>
                <a:latin typeface="Arial" panose="020B0604020202020204" pitchFamily="34" charset="0"/>
              </a:rPr>
              <a:pPr algn="ctr"/>
              <a:t>135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802992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497DB1DB-5FFE-5742-BFE0-A1BD8B15E826}"/>
              </a:ext>
            </a:extLst>
          </p:cNvPr>
          <p:cNvSpPr>
            <a:spLocks noChangeArrowheads="1"/>
          </p:cNvSpPr>
          <p:nvPr/>
        </p:nvSpPr>
        <p:spPr bwMode="auto">
          <a:xfrm>
            <a:off x="2007394" y="215503"/>
            <a:ext cx="40886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Khuynh</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hướng</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của</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sự</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phát</a:t>
            </a:r>
            <a:r>
              <a:rPr lang="en-US" sz="2100" b="1" i="1" kern="0" dirty="0">
                <a:solidFill>
                  <a:srgbClr val="FF0000"/>
                </a:solidFill>
                <a:latin typeface="Times New Roman" panose="02020603050405020304" pitchFamily="18" charset="0"/>
              </a:rPr>
              <a:t> </a:t>
            </a:r>
            <a:r>
              <a:rPr lang="en-US" sz="2100" b="1" i="1" kern="0" dirty="0" err="1">
                <a:solidFill>
                  <a:srgbClr val="FF0000"/>
                </a:solidFill>
                <a:latin typeface="Times New Roman" panose="02020603050405020304" pitchFamily="18" charset="0"/>
              </a:rPr>
              <a:t>triển</a:t>
            </a:r>
            <a:endParaRPr lang="en-US" sz="2100" b="1" i="1" kern="0" dirty="0">
              <a:solidFill>
                <a:srgbClr val="FF0000"/>
              </a:solidFill>
              <a:latin typeface="Times New Roman" panose="02020603050405020304" pitchFamily="18" charset="0"/>
            </a:endParaRPr>
          </a:p>
        </p:txBody>
      </p:sp>
      <p:sp>
        <p:nvSpPr>
          <p:cNvPr id="189442" name="Rectangle 6">
            <a:extLst>
              <a:ext uri="{FF2B5EF4-FFF2-40B4-BE49-F238E27FC236}">
                <a16:creationId xmlns:a16="http://schemas.microsoft.com/office/drawing/2014/main" id="{FF606739-48CC-5B40-898E-893F456B351A}"/>
              </a:ext>
            </a:extLst>
          </p:cNvPr>
          <p:cNvSpPr>
            <a:spLocks noChangeArrowheads="1"/>
          </p:cNvSpPr>
          <p:nvPr/>
        </p:nvSpPr>
        <p:spPr bwMode="auto">
          <a:xfrm>
            <a:off x="381000" y="1172766"/>
            <a:ext cx="339566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Ø"/>
            </a:pPr>
            <a:r>
              <a:rPr lang="en-US" altLang="vi-VN" sz="2400" b="1">
                <a:solidFill>
                  <a:srgbClr val="000000"/>
                </a:solidFill>
                <a:latin typeface="Times New Roman" panose="02020603050405020304" pitchFamily="18" charset="0"/>
              </a:rPr>
              <a:t>	</a:t>
            </a:r>
            <a:r>
              <a:rPr lang="en-US" altLang="vi-VN" sz="2400">
                <a:solidFill>
                  <a:srgbClr val="000000"/>
                </a:solidFill>
                <a:latin typeface="Times New Roman" panose="02020603050405020304" pitchFamily="18" charset="0"/>
              </a:rPr>
              <a:t>Khuynh hướng chung của sự vận động là phát triển đi lên, nhưng không diễn ra theo đường thẳng mà diễn ra theo đường </a:t>
            </a:r>
            <a:r>
              <a:rPr lang="en-US" altLang="vi-VN" sz="2400" i="1">
                <a:solidFill>
                  <a:srgbClr val="FF0000"/>
                </a:solidFill>
                <a:latin typeface="Times New Roman" panose="02020603050405020304" pitchFamily="18" charset="0"/>
              </a:rPr>
              <a:t>“xoáy ốc</a:t>
            </a:r>
            <a:r>
              <a:rPr lang="en-US" altLang="vi-VN" sz="2400" i="1">
                <a:solidFill>
                  <a:srgbClr val="000000"/>
                </a:solidFill>
                <a:latin typeface="Times New Roman" panose="02020603050405020304" pitchFamily="18" charset="0"/>
              </a:rPr>
              <a:t>” </a:t>
            </a:r>
            <a:r>
              <a:rPr lang="en-US" altLang="vi-VN" sz="2400">
                <a:solidFill>
                  <a:srgbClr val="000000"/>
                </a:solidFill>
                <a:latin typeface="Times New Roman" panose="02020603050405020304" pitchFamily="18" charset="0"/>
              </a:rPr>
              <a:t>quanh co phức tạp. </a:t>
            </a:r>
          </a:p>
        </p:txBody>
      </p:sp>
      <p:sp>
        <p:nvSpPr>
          <p:cNvPr id="189443" name="Rectangle 4">
            <a:extLst>
              <a:ext uri="{FF2B5EF4-FFF2-40B4-BE49-F238E27FC236}">
                <a16:creationId xmlns:a16="http://schemas.microsoft.com/office/drawing/2014/main" id="{72CDDB9E-B01E-1C40-BE6D-B2B73571F0CD}"/>
              </a:ext>
            </a:extLst>
          </p:cNvPr>
          <p:cNvSpPr>
            <a:spLocks noChangeArrowheads="1"/>
          </p:cNvSpPr>
          <p:nvPr/>
        </p:nvSpPr>
        <p:spPr bwMode="auto">
          <a:xfrm>
            <a:off x="3706416" y="2730104"/>
            <a:ext cx="17145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44" name="Rectangle 21">
            <a:extLst>
              <a:ext uri="{FF2B5EF4-FFF2-40B4-BE49-F238E27FC236}">
                <a16:creationId xmlns:a16="http://schemas.microsoft.com/office/drawing/2014/main" id="{7D638B7E-80D6-AD45-A2E9-7B47372ED058}"/>
              </a:ext>
            </a:extLst>
          </p:cNvPr>
          <p:cNvSpPr>
            <a:spLocks noChangeArrowheads="1"/>
          </p:cNvSpPr>
          <p:nvPr/>
        </p:nvSpPr>
        <p:spPr bwMode="auto">
          <a:xfrm rot="20141259">
            <a:off x="5162550" y="1215628"/>
            <a:ext cx="1025129" cy="5655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endParaRPr lang="vi-VN" altLang="vi-VN">
              <a:solidFill>
                <a:srgbClr val="000000"/>
              </a:solidFill>
            </a:endParaRPr>
          </a:p>
        </p:txBody>
      </p:sp>
      <p:sp>
        <p:nvSpPr>
          <p:cNvPr id="189445" name="Rectangle 4">
            <a:extLst>
              <a:ext uri="{FF2B5EF4-FFF2-40B4-BE49-F238E27FC236}">
                <a16:creationId xmlns:a16="http://schemas.microsoft.com/office/drawing/2014/main" id="{C0A328A5-2CE1-764B-BA97-D5B9BBC5B4AD}"/>
              </a:ext>
            </a:extLst>
          </p:cNvPr>
          <p:cNvSpPr>
            <a:spLocks noChangeArrowheads="1"/>
          </p:cNvSpPr>
          <p:nvPr/>
        </p:nvSpPr>
        <p:spPr bwMode="auto">
          <a:xfrm>
            <a:off x="3762375" y="2514600"/>
            <a:ext cx="17145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46" name="Text Box 5">
            <a:extLst>
              <a:ext uri="{FF2B5EF4-FFF2-40B4-BE49-F238E27FC236}">
                <a16:creationId xmlns:a16="http://schemas.microsoft.com/office/drawing/2014/main" id="{B7CD7C28-19EB-E041-BC31-2FAAA2E3C25E}"/>
              </a:ext>
            </a:extLst>
          </p:cNvPr>
          <p:cNvSpPr txBox="1">
            <a:spLocks noChangeArrowheads="1"/>
          </p:cNvSpPr>
          <p:nvPr/>
        </p:nvSpPr>
        <p:spPr bwMode="auto">
          <a:xfrm>
            <a:off x="6515101" y="2999185"/>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vi-VN" sz="1350">
              <a:solidFill>
                <a:srgbClr val="000000"/>
              </a:solidFill>
              <a:latin typeface="Arial" panose="020B0604020202020204" pitchFamily="34" charset="0"/>
            </a:endParaRPr>
          </a:p>
        </p:txBody>
      </p:sp>
      <p:sp>
        <p:nvSpPr>
          <p:cNvPr id="35" name="Rectangle 6">
            <a:extLst>
              <a:ext uri="{FF2B5EF4-FFF2-40B4-BE49-F238E27FC236}">
                <a16:creationId xmlns:a16="http://schemas.microsoft.com/office/drawing/2014/main" id="{3DBACF20-FCEA-5341-9712-C8742206DBBA}"/>
              </a:ext>
            </a:extLst>
          </p:cNvPr>
          <p:cNvSpPr>
            <a:spLocks noChangeArrowheads="1"/>
          </p:cNvSpPr>
          <p:nvPr/>
        </p:nvSpPr>
        <p:spPr bwMode="auto">
          <a:xfrm>
            <a:off x="4298156" y="4000500"/>
            <a:ext cx="4000500" cy="4572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3000" b="1">
                <a:solidFill>
                  <a:srgbClr val="FFFFFF"/>
                </a:solidFill>
                <a:effectLst>
                  <a:outerShdw blurRad="38100" dist="38100" dir="2700000" algn="tl">
                    <a:srgbClr val="000000"/>
                  </a:outerShdw>
                </a:effectLst>
                <a:latin typeface="Times New Roman" panose="02020603050405020304" pitchFamily="18" charset="0"/>
                <a:ea typeface="Times New Roman" panose="02020603050405020304" pitchFamily="18" charset="0"/>
                <a:cs typeface="Times New Roman" panose="02020603050405020304" pitchFamily="18" charset="0"/>
              </a:rPr>
              <a:t>SỰ VẬT A</a:t>
            </a:r>
          </a:p>
        </p:txBody>
      </p:sp>
      <p:sp>
        <p:nvSpPr>
          <p:cNvPr id="189448" name="Line 7">
            <a:extLst>
              <a:ext uri="{FF2B5EF4-FFF2-40B4-BE49-F238E27FC236}">
                <a16:creationId xmlns:a16="http://schemas.microsoft.com/office/drawing/2014/main" id="{256D7598-436F-0545-9F92-8DA4481871B6}"/>
              </a:ext>
            </a:extLst>
          </p:cNvPr>
          <p:cNvSpPr>
            <a:spLocks noChangeShapeType="1"/>
          </p:cNvSpPr>
          <p:nvPr/>
        </p:nvSpPr>
        <p:spPr bwMode="auto">
          <a:xfrm flipH="1" flipV="1">
            <a:off x="4286251" y="1428750"/>
            <a:ext cx="11906" cy="257175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49" name="Line 8">
            <a:extLst>
              <a:ext uri="{FF2B5EF4-FFF2-40B4-BE49-F238E27FC236}">
                <a16:creationId xmlns:a16="http://schemas.microsoft.com/office/drawing/2014/main" id="{CABDDE37-0D5D-4846-BB5B-C0068527E32A}"/>
              </a:ext>
            </a:extLst>
          </p:cNvPr>
          <p:cNvSpPr>
            <a:spLocks noChangeShapeType="1"/>
          </p:cNvSpPr>
          <p:nvPr/>
        </p:nvSpPr>
        <p:spPr bwMode="auto">
          <a:xfrm flipV="1">
            <a:off x="8298656" y="1428750"/>
            <a:ext cx="0" cy="2571750"/>
          </a:xfrm>
          <a:prstGeom prst="line">
            <a:avLst/>
          </a:prstGeom>
          <a:noFill/>
          <a:ln w="38100">
            <a:solidFill>
              <a:srgbClr val="FF505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89450" name="Line 9">
            <a:extLst>
              <a:ext uri="{FF2B5EF4-FFF2-40B4-BE49-F238E27FC236}">
                <a16:creationId xmlns:a16="http://schemas.microsoft.com/office/drawing/2014/main" id="{EAF957D7-CB76-7240-ACFD-BF6D2EB4A189}"/>
              </a:ext>
            </a:extLst>
          </p:cNvPr>
          <p:cNvSpPr>
            <a:spLocks noChangeShapeType="1"/>
          </p:cNvSpPr>
          <p:nvPr/>
        </p:nvSpPr>
        <p:spPr bwMode="auto">
          <a:xfrm flipH="1" flipV="1">
            <a:off x="5384006" y="1771650"/>
            <a:ext cx="1828800" cy="10287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89451" name="Line 10">
            <a:extLst>
              <a:ext uri="{FF2B5EF4-FFF2-40B4-BE49-F238E27FC236}">
                <a16:creationId xmlns:a16="http://schemas.microsoft.com/office/drawing/2014/main" id="{20CF6AF6-DD7F-F14B-B522-716C3C040A88}"/>
              </a:ext>
            </a:extLst>
          </p:cNvPr>
          <p:cNvSpPr>
            <a:spLocks noChangeShapeType="1"/>
          </p:cNvSpPr>
          <p:nvPr/>
        </p:nvSpPr>
        <p:spPr bwMode="auto">
          <a:xfrm flipH="1">
            <a:off x="5441156" y="2800350"/>
            <a:ext cx="1771650" cy="8001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189452" name="Line 11">
            <a:extLst>
              <a:ext uri="{FF2B5EF4-FFF2-40B4-BE49-F238E27FC236}">
                <a16:creationId xmlns:a16="http://schemas.microsoft.com/office/drawing/2014/main" id="{F79B2480-E043-C44B-A112-8FCF4FA8423C}"/>
              </a:ext>
            </a:extLst>
          </p:cNvPr>
          <p:cNvSpPr>
            <a:spLocks noChangeShapeType="1"/>
          </p:cNvSpPr>
          <p:nvPr/>
        </p:nvSpPr>
        <p:spPr bwMode="auto">
          <a:xfrm flipH="1">
            <a:off x="6355556" y="857250"/>
            <a:ext cx="57150" cy="3143250"/>
          </a:xfrm>
          <a:prstGeom prst="line">
            <a:avLst/>
          </a:prstGeom>
          <a:noFill/>
          <a:ln w="38100">
            <a:solidFill>
              <a:srgbClr val="FF0000"/>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41" name="Oval 12">
            <a:extLst>
              <a:ext uri="{FF2B5EF4-FFF2-40B4-BE49-F238E27FC236}">
                <a16:creationId xmlns:a16="http://schemas.microsoft.com/office/drawing/2014/main" id="{AD49BDEB-80D9-7C40-B1D1-FE4C8BAE8014}"/>
              </a:ext>
            </a:extLst>
          </p:cNvPr>
          <p:cNvSpPr>
            <a:spLocks noChangeArrowheads="1"/>
          </p:cNvSpPr>
          <p:nvPr/>
        </p:nvSpPr>
        <p:spPr bwMode="auto">
          <a:xfrm>
            <a:off x="4926806" y="1600200"/>
            <a:ext cx="2286000" cy="2171700"/>
          </a:xfrm>
          <a:prstGeom prst="ellipse">
            <a:avLst/>
          </a:prstGeom>
          <a:noFill/>
          <a:ln w="38100">
            <a:solidFill>
              <a:srgbClr val="8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54" name="Rectangle 13">
            <a:extLst>
              <a:ext uri="{FF2B5EF4-FFF2-40B4-BE49-F238E27FC236}">
                <a16:creationId xmlns:a16="http://schemas.microsoft.com/office/drawing/2014/main" id="{6F97B372-C927-3249-B43A-1B3BBD547043}"/>
              </a:ext>
            </a:extLst>
          </p:cNvPr>
          <p:cNvSpPr>
            <a:spLocks noChangeArrowheads="1"/>
          </p:cNvSpPr>
          <p:nvPr/>
        </p:nvSpPr>
        <p:spPr bwMode="auto">
          <a:xfrm>
            <a:off x="5212556" y="1885950"/>
            <a:ext cx="6286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43" name="Rectangle 14">
            <a:extLst>
              <a:ext uri="{FF2B5EF4-FFF2-40B4-BE49-F238E27FC236}">
                <a16:creationId xmlns:a16="http://schemas.microsoft.com/office/drawing/2014/main" id="{38DD8360-FA97-C04A-A09A-EC87A0390A05}"/>
              </a:ext>
            </a:extLst>
          </p:cNvPr>
          <p:cNvSpPr>
            <a:spLocks noChangeArrowheads="1"/>
          </p:cNvSpPr>
          <p:nvPr/>
        </p:nvSpPr>
        <p:spPr bwMode="auto">
          <a:xfrm>
            <a:off x="3726656" y="1771650"/>
            <a:ext cx="685800" cy="1828800"/>
          </a:xfrm>
          <a:prstGeom prst="rect">
            <a:avLst/>
          </a:prstGeom>
          <a:noFill/>
          <a:ln w="9525">
            <a:noFill/>
            <a:miter lim="800000"/>
            <a:headEnd/>
            <a:tailEnd/>
          </a:ln>
          <a:effectLst/>
        </p:spPr>
        <p:txBody>
          <a:bodyPr rot="10800000" vert="eaVert"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effectLst>
                  <a:outerShdw blurRad="38100" dist="38100" dir="2700000" algn="tl">
                    <a:srgbClr val="C0C0C0"/>
                  </a:outerShdw>
                </a:effectLst>
                <a:latin typeface="Times New Roman" panose="02020603050405020304" pitchFamily="18" charset="0"/>
              </a:rPr>
              <a:t>Cột trình độ phát triển</a:t>
            </a:r>
          </a:p>
        </p:txBody>
      </p:sp>
      <p:sp>
        <p:nvSpPr>
          <p:cNvPr id="189456" name="Text Box 15">
            <a:extLst>
              <a:ext uri="{FF2B5EF4-FFF2-40B4-BE49-F238E27FC236}">
                <a16:creationId xmlns:a16="http://schemas.microsoft.com/office/drawing/2014/main" id="{F785466E-ABA3-9A44-B563-748A87CF4022}"/>
              </a:ext>
            </a:extLst>
          </p:cNvPr>
          <p:cNvSpPr txBox="1">
            <a:spLocks noChangeArrowheads="1"/>
          </p:cNvSpPr>
          <p:nvPr/>
        </p:nvSpPr>
        <p:spPr bwMode="auto">
          <a:xfrm>
            <a:off x="5029200" y="3600451"/>
            <a:ext cx="4347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p>
        </p:txBody>
      </p:sp>
      <p:sp>
        <p:nvSpPr>
          <p:cNvPr id="189457" name="Text Box 16">
            <a:extLst>
              <a:ext uri="{FF2B5EF4-FFF2-40B4-BE49-F238E27FC236}">
                <a16:creationId xmlns:a16="http://schemas.microsoft.com/office/drawing/2014/main" id="{328AED09-017C-8C4C-BA72-805E80740C2F}"/>
              </a:ext>
            </a:extLst>
          </p:cNvPr>
          <p:cNvSpPr txBox="1">
            <a:spLocks noChangeArrowheads="1"/>
          </p:cNvSpPr>
          <p:nvPr/>
        </p:nvSpPr>
        <p:spPr bwMode="auto">
          <a:xfrm>
            <a:off x="7269956" y="2628901"/>
            <a:ext cx="4347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p>
        </p:txBody>
      </p:sp>
      <p:sp>
        <p:nvSpPr>
          <p:cNvPr id="189458" name="Text Box 17">
            <a:extLst>
              <a:ext uri="{FF2B5EF4-FFF2-40B4-BE49-F238E27FC236}">
                <a16:creationId xmlns:a16="http://schemas.microsoft.com/office/drawing/2014/main" id="{3317D16C-99D5-344E-A107-17FB3D8C3C72}"/>
              </a:ext>
            </a:extLst>
          </p:cNvPr>
          <p:cNvSpPr txBox="1">
            <a:spLocks noChangeArrowheads="1"/>
          </p:cNvSpPr>
          <p:nvPr/>
        </p:nvSpPr>
        <p:spPr bwMode="auto">
          <a:xfrm>
            <a:off x="4504135" y="1487092"/>
            <a:ext cx="8572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a:t>
            </a:r>
          </a:p>
        </p:txBody>
      </p:sp>
      <p:sp>
        <p:nvSpPr>
          <p:cNvPr id="189459" name="Line 18">
            <a:extLst>
              <a:ext uri="{FF2B5EF4-FFF2-40B4-BE49-F238E27FC236}">
                <a16:creationId xmlns:a16="http://schemas.microsoft.com/office/drawing/2014/main" id="{E06D26DB-59B7-F846-91AC-E4E6D13B7C7E}"/>
              </a:ext>
            </a:extLst>
          </p:cNvPr>
          <p:cNvSpPr>
            <a:spLocks noChangeShapeType="1"/>
          </p:cNvSpPr>
          <p:nvPr/>
        </p:nvSpPr>
        <p:spPr bwMode="auto">
          <a:xfrm>
            <a:off x="7327106" y="2686050"/>
            <a:ext cx="1714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48" name="Oval 19">
            <a:extLst>
              <a:ext uri="{FF2B5EF4-FFF2-40B4-BE49-F238E27FC236}">
                <a16:creationId xmlns:a16="http://schemas.microsoft.com/office/drawing/2014/main" id="{8A16C5E2-C6ED-7D41-95AD-B80DFD97E801}"/>
              </a:ext>
            </a:extLst>
          </p:cNvPr>
          <p:cNvSpPr>
            <a:spLocks noChangeArrowheads="1"/>
          </p:cNvSpPr>
          <p:nvPr/>
        </p:nvSpPr>
        <p:spPr bwMode="auto">
          <a:xfrm>
            <a:off x="5384007" y="914401"/>
            <a:ext cx="1918097" cy="1432322"/>
          </a:xfrm>
          <a:prstGeom prst="ellipse">
            <a:avLst/>
          </a:prstGeom>
          <a:noFill/>
          <a:ln w="38100">
            <a:solidFill>
              <a:srgbClr val="808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1" name="Rectangle 20">
            <a:extLst>
              <a:ext uri="{FF2B5EF4-FFF2-40B4-BE49-F238E27FC236}">
                <a16:creationId xmlns:a16="http://schemas.microsoft.com/office/drawing/2014/main" id="{B2F3E6D7-6224-FF47-BFBC-2447645B34DA}"/>
              </a:ext>
            </a:extLst>
          </p:cNvPr>
          <p:cNvSpPr>
            <a:spLocks noChangeArrowheads="1"/>
          </p:cNvSpPr>
          <p:nvPr/>
        </p:nvSpPr>
        <p:spPr bwMode="auto">
          <a:xfrm>
            <a:off x="6469856" y="1143000"/>
            <a:ext cx="457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2" name="Rectangle 21">
            <a:extLst>
              <a:ext uri="{FF2B5EF4-FFF2-40B4-BE49-F238E27FC236}">
                <a16:creationId xmlns:a16="http://schemas.microsoft.com/office/drawing/2014/main" id="{3B6A35DB-B162-B943-9D6F-307DEB398A7B}"/>
              </a:ext>
            </a:extLst>
          </p:cNvPr>
          <p:cNvSpPr>
            <a:spLocks noChangeArrowheads="1"/>
          </p:cNvSpPr>
          <p:nvPr/>
        </p:nvSpPr>
        <p:spPr bwMode="auto">
          <a:xfrm rot="20141259">
            <a:off x="5218510" y="1000126"/>
            <a:ext cx="1025128" cy="5655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endParaRPr lang="vi-VN" altLang="vi-VN">
              <a:solidFill>
                <a:srgbClr val="000000"/>
              </a:solidFill>
            </a:endParaRPr>
          </a:p>
        </p:txBody>
      </p:sp>
      <p:sp>
        <p:nvSpPr>
          <p:cNvPr id="51" name="Rectangle 23">
            <a:extLst>
              <a:ext uri="{FF2B5EF4-FFF2-40B4-BE49-F238E27FC236}">
                <a16:creationId xmlns:a16="http://schemas.microsoft.com/office/drawing/2014/main" id="{FE90D503-33B1-9A4E-8DE0-D58384207B28}"/>
              </a:ext>
            </a:extLst>
          </p:cNvPr>
          <p:cNvSpPr>
            <a:spLocks noChangeArrowheads="1"/>
          </p:cNvSpPr>
          <p:nvPr/>
        </p:nvSpPr>
        <p:spPr bwMode="auto">
          <a:xfrm>
            <a:off x="8315326" y="1828800"/>
            <a:ext cx="726281" cy="1828800"/>
          </a:xfrm>
          <a:prstGeom prst="rect">
            <a:avLst/>
          </a:prstGeom>
          <a:noFill/>
          <a:ln w="9525">
            <a:noFill/>
            <a:miter lim="800000"/>
            <a:headEnd/>
            <a:tailEnd/>
          </a:ln>
          <a:effectLst/>
        </p:spPr>
        <p:txBody>
          <a:bodyPr rot="10800000" vert="eaVert"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effectLst>
                  <a:outerShdw blurRad="38100" dist="38100" dir="2700000" algn="tl">
                    <a:srgbClr val="C0C0C0"/>
                  </a:outerShdw>
                </a:effectLst>
                <a:latin typeface="Times New Roman" panose="02020603050405020304" pitchFamily="18" charset="0"/>
              </a:rPr>
              <a:t>Cột thời gian</a:t>
            </a:r>
          </a:p>
          <a:p>
            <a:pPr algn="ctr">
              <a:defRPr/>
            </a:pPr>
            <a:r>
              <a:rPr lang="en-US" altLang="vi-VN" b="1">
                <a:solidFill>
                  <a:srgbClr val="000000"/>
                </a:solidFill>
                <a:effectLst>
                  <a:outerShdw blurRad="38100" dist="38100" dir="2700000" algn="tl">
                    <a:srgbClr val="C0C0C0"/>
                  </a:outerShdw>
                </a:effectLst>
                <a:latin typeface="Times New Roman" panose="02020603050405020304" pitchFamily="18" charset="0"/>
              </a:rPr>
              <a:t>Chỉ sự vận động phát triển của sự vật</a:t>
            </a:r>
          </a:p>
        </p:txBody>
      </p:sp>
      <p:sp>
        <p:nvSpPr>
          <p:cNvPr id="189464" name="Rectangle 24">
            <a:extLst>
              <a:ext uri="{FF2B5EF4-FFF2-40B4-BE49-F238E27FC236}">
                <a16:creationId xmlns:a16="http://schemas.microsoft.com/office/drawing/2014/main" id="{2DE48ABA-2E36-3D45-8EB7-62ECF778EF2A}"/>
              </a:ext>
            </a:extLst>
          </p:cNvPr>
          <p:cNvSpPr>
            <a:spLocks noChangeArrowheads="1"/>
          </p:cNvSpPr>
          <p:nvPr/>
        </p:nvSpPr>
        <p:spPr bwMode="auto">
          <a:xfrm>
            <a:off x="4869656" y="1771650"/>
            <a:ext cx="571500" cy="1885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5" name="AutoShape 25">
            <a:extLst>
              <a:ext uri="{FF2B5EF4-FFF2-40B4-BE49-F238E27FC236}">
                <a16:creationId xmlns:a16="http://schemas.microsoft.com/office/drawing/2014/main" id="{DE49991D-0BD2-9444-B72F-E89B911D7439}"/>
              </a:ext>
            </a:extLst>
          </p:cNvPr>
          <p:cNvSpPr>
            <a:spLocks noChangeArrowheads="1"/>
          </p:cNvSpPr>
          <p:nvPr/>
        </p:nvSpPr>
        <p:spPr bwMode="auto">
          <a:xfrm>
            <a:off x="5384006" y="1771650"/>
            <a:ext cx="114300" cy="1143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6" name="AutoShape 26">
            <a:extLst>
              <a:ext uri="{FF2B5EF4-FFF2-40B4-BE49-F238E27FC236}">
                <a16:creationId xmlns:a16="http://schemas.microsoft.com/office/drawing/2014/main" id="{E38C9CC0-0B87-8D43-B415-25AC5B6D5DA1}"/>
              </a:ext>
            </a:extLst>
          </p:cNvPr>
          <p:cNvSpPr>
            <a:spLocks noChangeArrowheads="1"/>
          </p:cNvSpPr>
          <p:nvPr/>
        </p:nvSpPr>
        <p:spPr bwMode="auto">
          <a:xfrm>
            <a:off x="7155656" y="2743200"/>
            <a:ext cx="114300" cy="1143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7" name="AutoShape 27">
            <a:extLst>
              <a:ext uri="{FF2B5EF4-FFF2-40B4-BE49-F238E27FC236}">
                <a16:creationId xmlns:a16="http://schemas.microsoft.com/office/drawing/2014/main" id="{0BAEF014-4D69-584A-B67D-EA4C9A6DC130}"/>
              </a:ext>
            </a:extLst>
          </p:cNvPr>
          <p:cNvSpPr>
            <a:spLocks noChangeArrowheads="1"/>
          </p:cNvSpPr>
          <p:nvPr/>
        </p:nvSpPr>
        <p:spPr bwMode="auto">
          <a:xfrm>
            <a:off x="5441156" y="3543300"/>
            <a:ext cx="114300" cy="1143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8" name="AutoShape 28">
            <a:extLst>
              <a:ext uri="{FF2B5EF4-FFF2-40B4-BE49-F238E27FC236}">
                <a16:creationId xmlns:a16="http://schemas.microsoft.com/office/drawing/2014/main" id="{E54410CC-0F4D-D248-B8DC-C645829FD16A}"/>
              </a:ext>
            </a:extLst>
          </p:cNvPr>
          <p:cNvSpPr>
            <a:spLocks noChangeArrowheads="1"/>
          </p:cNvSpPr>
          <p:nvPr/>
        </p:nvSpPr>
        <p:spPr bwMode="auto">
          <a:xfrm>
            <a:off x="6184106" y="857250"/>
            <a:ext cx="114300" cy="114300"/>
          </a:xfrm>
          <a:prstGeom prst="flowChartConnector">
            <a:avLst/>
          </a:prstGeom>
          <a:solidFill>
            <a:schemeClr val="tx2"/>
          </a:solidFill>
          <a:ln w="9525">
            <a:solidFill>
              <a:schemeClr val="tx1"/>
            </a:solidFill>
            <a:round/>
            <a:headEnd/>
            <a:tailEnd/>
          </a:ln>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89469" name="Text Box 15">
            <a:extLst>
              <a:ext uri="{FF2B5EF4-FFF2-40B4-BE49-F238E27FC236}">
                <a16:creationId xmlns:a16="http://schemas.microsoft.com/office/drawing/2014/main" id="{466F284A-09BB-4B4F-AF44-DDCEF2849185}"/>
              </a:ext>
            </a:extLst>
          </p:cNvPr>
          <p:cNvSpPr txBox="1">
            <a:spLocks noChangeArrowheads="1"/>
          </p:cNvSpPr>
          <p:nvPr/>
        </p:nvSpPr>
        <p:spPr bwMode="auto">
          <a:xfrm>
            <a:off x="5441156" y="665560"/>
            <a:ext cx="4154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p>
        </p:txBody>
      </p:sp>
      <p:cxnSp>
        <p:nvCxnSpPr>
          <p:cNvPr id="58" name="Straight Connector 57">
            <a:extLst>
              <a:ext uri="{FF2B5EF4-FFF2-40B4-BE49-F238E27FC236}">
                <a16:creationId xmlns:a16="http://schemas.microsoft.com/office/drawing/2014/main" id="{D0FFB582-E37E-EA4D-A42E-45CE76777069}"/>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89471" name="Date Placeholder 1">
            <a:extLst>
              <a:ext uri="{FF2B5EF4-FFF2-40B4-BE49-F238E27FC236}">
                <a16:creationId xmlns:a16="http://schemas.microsoft.com/office/drawing/2014/main" id="{3E0DEA06-1DCA-634D-9732-80E005F8AA8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1205489-EF97-F44A-A2B5-77DA148AB3C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89472" name="Footer Placeholder 2">
            <a:extLst>
              <a:ext uri="{FF2B5EF4-FFF2-40B4-BE49-F238E27FC236}">
                <a16:creationId xmlns:a16="http://schemas.microsoft.com/office/drawing/2014/main" id="{33F131E5-D0EA-7C42-A4DF-0BC44E2C77DB}"/>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89473" name="Slide Number Placeholder 3">
            <a:extLst>
              <a:ext uri="{FF2B5EF4-FFF2-40B4-BE49-F238E27FC236}">
                <a16:creationId xmlns:a16="http://schemas.microsoft.com/office/drawing/2014/main" id="{ED30D4A9-7042-7342-B541-7B03BD101A2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AF2DBAD-F491-1A45-8BC2-73676322A991}" type="slidenum">
              <a:rPr lang="en-US" altLang="vi-VN" smtClean="0">
                <a:solidFill>
                  <a:srgbClr val="1F5281"/>
                </a:solidFill>
                <a:latin typeface="Arial" panose="020B0604020202020204" pitchFamily="34" charset="0"/>
              </a:rPr>
              <a:pPr algn="ctr"/>
              <a:t>136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7372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0"/>
                                        <p:tgtEl>
                                          <p:spTgt spid="41"/>
                                        </p:tgtEl>
                                      </p:cBhvr>
                                    </p:animEffect>
                                  </p:childTnLst>
                                </p:cTn>
                              </p:par>
                            </p:childTnLst>
                          </p:cTn>
                        </p:par>
                        <p:par>
                          <p:cTn id="8" fill="hold" nodeType="afterGroup">
                            <p:stCondLst>
                              <p:cond delay="5000"/>
                            </p:stCondLst>
                            <p:childTnLst>
                              <p:par>
                                <p:cTn id="9" presetID="22" presetClass="entr" presetSubtype="4"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8"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BB8FFE1-F4E1-914F-974D-F28B328A9CE3}"/>
              </a:ext>
            </a:extLst>
          </p:cNvPr>
          <p:cNvGraphicFramePr/>
          <p:nvPr>
            <p:extLst>
              <p:ext uri="{D42A27DB-BD31-4B8C-83A1-F6EECF244321}">
                <p14:modId xmlns:p14="http://schemas.microsoft.com/office/powerpoint/2010/main" val="2418250022"/>
              </p:ext>
            </p:extLst>
          </p:nvPr>
        </p:nvGraphicFramePr>
        <p:xfrm>
          <a:off x="319414" y="1136737"/>
          <a:ext cx="6827270" cy="3698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0466" name="Text Box 2">
            <a:extLst>
              <a:ext uri="{FF2B5EF4-FFF2-40B4-BE49-F238E27FC236}">
                <a16:creationId xmlns:a16="http://schemas.microsoft.com/office/drawing/2014/main" id="{DDF20AFB-B74A-7045-89A5-2D38BB099858}"/>
              </a:ext>
            </a:extLst>
          </p:cNvPr>
          <p:cNvSpPr txBox="1">
            <a:spLocks noChangeArrowheads="1"/>
          </p:cNvSpPr>
          <p:nvPr/>
        </p:nvSpPr>
        <p:spPr bwMode="auto">
          <a:xfrm>
            <a:off x="984647" y="167878"/>
            <a:ext cx="719970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sp>
        <p:nvSpPr>
          <p:cNvPr id="9" name="Rectangle 8">
            <a:extLst>
              <a:ext uri="{FF2B5EF4-FFF2-40B4-BE49-F238E27FC236}">
                <a16:creationId xmlns:a16="http://schemas.microsoft.com/office/drawing/2014/main" id="{178BFC20-211B-8F40-A0F6-C3C8AA34B86F}"/>
              </a:ext>
            </a:extLst>
          </p:cNvPr>
          <p:cNvSpPr/>
          <p:nvPr/>
        </p:nvSpPr>
        <p:spPr>
          <a:xfrm>
            <a:off x="7224713" y="1520429"/>
            <a:ext cx="1699022" cy="3314700"/>
          </a:xfrm>
          <a:prstGeom prst="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FF0000"/>
                </a:solidFill>
                <a:latin typeface="Times New Roman" panose="02020603050405020304" pitchFamily="18" charset="0"/>
              </a:rPr>
              <a:t> </a:t>
            </a:r>
          </a:p>
          <a:p>
            <a:pPr algn="ctr">
              <a:defRPr/>
            </a:pPr>
            <a:r>
              <a:rPr lang="en-US" altLang="vi-VN" sz="2100" b="1">
                <a:solidFill>
                  <a:srgbClr val="000000"/>
                </a:solidFill>
                <a:latin typeface="Times New Roman" panose="02020603050405020304" pitchFamily="18" charset="0"/>
              </a:rPr>
              <a:t>Cần ủng hộ SV mới tạo điều kiện cho nó phát triển phù hợp với xu thế vận động PT của SV mới</a:t>
            </a:r>
          </a:p>
        </p:txBody>
      </p:sp>
      <p:grpSp>
        <p:nvGrpSpPr>
          <p:cNvPr id="190468" name="Group 10">
            <a:extLst>
              <a:ext uri="{FF2B5EF4-FFF2-40B4-BE49-F238E27FC236}">
                <a16:creationId xmlns:a16="http://schemas.microsoft.com/office/drawing/2014/main" id="{D47DE46A-FA30-B844-8635-68E9D5722270}"/>
              </a:ext>
            </a:extLst>
          </p:cNvPr>
          <p:cNvGrpSpPr>
            <a:grpSpLocks/>
          </p:cNvGrpSpPr>
          <p:nvPr/>
        </p:nvGrpSpPr>
        <p:grpSpPr bwMode="auto">
          <a:xfrm>
            <a:off x="7224712" y="1520429"/>
            <a:ext cx="996554" cy="419100"/>
            <a:chOff x="0" y="1660316"/>
            <a:chExt cx="1329411" cy="559353"/>
          </a:xfrm>
        </p:grpSpPr>
        <p:sp>
          <p:nvSpPr>
            <p:cNvPr id="12" name="Round Same Side Corner Rectangle 11">
              <a:extLst>
                <a:ext uri="{FF2B5EF4-FFF2-40B4-BE49-F238E27FC236}">
                  <a16:creationId xmlns:a16="http://schemas.microsoft.com/office/drawing/2014/main" id="{2C2351ED-8C87-D34C-A81D-F78D86AC7ADE}"/>
                </a:ext>
              </a:extLst>
            </p:cNvPr>
            <p:cNvSpPr/>
            <p:nvPr/>
          </p:nvSpPr>
          <p:spPr>
            <a:xfrm>
              <a:off x="0" y="1660316"/>
              <a:ext cx="1329411" cy="543462"/>
            </a:xfrm>
            <a:prstGeom prst="round2SameRect">
              <a:avLst>
                <a:gd name="adj1" fmla="val 16670"/>
                <a:gd name="adj2" fmla="val 0"/>
              </a:avLst>
            </a:pr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 Same Side Corner Rectangle 4">
              <a:extLst>
                <a:ext uri="{FF2B5EF4-FFF2-40B4-BE49-F238E27FC236}">
                  <a16:creationId xmlns:a16="http://schemas.microsoft.com/office/drawing/2014/main" id="{DAD0A7BE-F111-A34F-A231-DD4EE8E832C2}"/>
                </a:ext>
              </a:extLst>
            </p:cNvPr>
            <p:cNvSpPr/>
            <p:nvPr/>
          </p:nvSpPr>
          <p:spPr>
            <a:xfrm>
              <a:off x="27002" y="1701632"/>
              <a:ext cx="1275408" cy="518037"/>
            </a:xfrm>
            <a:prstGeom prst="rect">
              <a:avLst/>
            </a:prstGeom>
          </p:spPr>
          <p:style>
            <a:lnRef idx="0">
              <a:scrgbClr r="0" g="0" b="0"/>
            </a:lnRef>
            <a:fillRef idx="0">
              <a:scrgbClr r="0" g="0" b="0"/>
            </a:fillRef>
            <a:effectRef idx="0">
              <a:scrgbClr r="0" g="0" b="0"/>
            </a:effectRef>
            <a:fontRef idx="minor">
              <a:schemeClr val="lt1"/>
            </a:fontRef>
          </p:style>
          <p:txBody>
            <a:bodyPr lIns="40005" tIns="40005" rIns="40005"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Bốn là:</a:t>
              </a:r>
            </a:p>
          </p:txBody>
        </p:sp>
      </p:grpSp>
      <p:cxnSp>
        <p:nvCxnSpPr>
          <p:cNvPr id="8" name="Straight Connector 7">
            <a:extLst>
              <a:ext uri="{FF2B5EF4-FFF2-40B4-BE49-F238E27FC236}">
                <a16:creationId xmlns:a16="http://schemas.microsoft.com/office/drawing/2014/main" id="{3764C43C-5ACD-D346-9FB8-05D4E356CCEE}"/>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0470" name="Date Placeholder 2">
            <a:extLst>
              <a:ext uri="{FF2B5EF4-FFF2-40B4-BE49-F238E27FC236}">
                <a16:creationId xmlns:a16="http://schemas.microsoft.com/office/drawing/2014/main" id="{4FB5CF41-4CD9-EF4D-B306-0D91F3D64138}"/>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693A2A1-F0B5-3841-999D-4383253E0585}"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0471" name="Footer Placeholder 3">
            <a:extLst>
              <a:ext uri="{FF2B5EF4-FFF2-40B4-BE49-F238E27FC236}">
                <a16:creationId xmlns:a16="http://schemas.microsoft.com/office/drawing/2014/main" id="{0F4E80AC-0C37-9145-AD63-09F3AE10FF3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0472" name="Slide Number Placeholder 4">
            <a:extLst>
              <a:ext uri="{FF2B5EF4-FFF2-40B4-BE49-F238E27FC236}">
                <a16:creationId xmlns:a16="http://schemas.microsoft.com/office/drawing/2014/main" id="{B3997094-9C58-5D4A-97CF-77B1E0720FC9}"/>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B9D6809-1B56-4444-8673-045774B99104}" type="slidenum">
              <a:rPr lang="en-US" altLang="vi-VN" smtClean="0">
                <a:solidFill>
                  <a:srgbClr val="1F5281"/>
                </a:solidFill>
                <a:latin typeface="Arial" panose="020B0604020202020204" pitchFamily="34" charset="0"/>
              </a:rPr>
              <a:pPr algn="ctr"/>
              <a:t>137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2650239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Line 2">
            <a:extLst>
              <a:ext uri="{FF2B5EF4-FFF2-40B4-BE49-F238E27FC236}">
                <a16:creationId xmlns:a16="http://schemas.microsoft.com/office/drawing/2014/main" id="{AB27BA8C-24B9-C84A-9877-E63AF3E6D6C8}"/>
              </a:ext>
            </a:extLst>
          </p:cNvPr>
          <p:cNvSpPr>
            <a:spLocks noChangeShapeType="1"/>
          </p:cNvSpPr>
          <p:nvPr/>
        </p:nvSpPr>
        <p:spPr bwMode="auto">
          <a:xfrm>
            <a:off x="2114550" y="685800"/>
            <a:ext cx="5886450" cy="1191"/>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91490" name="Line 3">
            <a:extLst>
              <a:ext uri="{FF2B5EF4-FFF2-40B4-BE49-F238E27FC236}">
                <a16:creationId xmlns:a16="http://schemas.microsoft.com/office/drawing/2014/main" id="{5F460143-CAD4-2B46-85C9-483228672F38}"/>
              </a:ext>
            </a:extLst>
          </p:cNvPr>
          <p:cNvSpPr>
            <a:spLocks noChangeShapeType="1"/>
          </p:cNvSpPr>
          <p:nvPr/>
        </p:nvSpPr>
        <p:spPr bwMode="auto">
          <a:xfrm>
            <a:off x="2057400" y="2457450"/>
            <a:ext cx="5943600" cy="1191"/>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91491" name="Line 4">
            <a:extLst>
              <a:ext uri="{FF2B5EF4-FFF2-40B4-BE49-F238E27FC236}">
                <a16:creationId xmlns:a16="http://schemas.microsoft.com/office/drawing/2014/main" id="{348741EC-6EB8-4C45-B330-D54B1D8559A2}"/>
              </a:ext>
            </a:extLst>
          </p:cNvPr>
          <p:cNvSpPr>
            <a:spLocks noChangeShapeType="1"/>
          </p:cNvSpPr>
          <p:nvPr/>
        </p:nvSpPr>
        <p:spPr bwMode="auto">
          <a:xfrm>
            <a:off x="2057400" y="4149329"/>
            <a:ext cx="5943600" cy="1190"/>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91492" name="Line 5">
            <a:extLst>
              <a:ext uri="{FF2B5EF4-FFF2-40B4-BE49-F238E27FC236}">
                <a16:creationId xmlns:a16="http://schemas.microsoft.com/office/drawing/2014/main" id="{7BBA94BF-A956-8140-86E6-B2708F3B3482}"/>
              </a:ext>
            </a:extLst>
          </p:cNvPr>
          <p:cNvSpPr>
            <a:spLocks noChangeShapeType="1"/>
          </p:cNvSpPr>
          <p:nvPr/>
        </p:nvSpPr>
        <p:spPr bwMode="auto">
          <a:xfrm>
            <a:off x="6023373" y="263129"/>
            <a:ext cx="1190" cy="12573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91493" name="Line 6">
            <a:extLst>
              <a:ext uri="{FF2B5EF4-FFF2-40B4-BE49-F238E27FC236}">
                <a16:creationId xmlns:a16="http://schemas.microsoft.com/office/drawing/2014/main" id="{7A90979C-56B3-A24E-8782-4D797E933774}"/>
              </a:ext>
            </a:extLst>
          </p:cNvPr>
          <p:cNvSpPr>
            <a:spLocks noChangeShapeType="1"/>
          </p:cNvSpPr>
          <p:nvPr/>
        </p:nvSpPr>
        <p:spPr bwMode="auto">
          <a:xfrm>
            <a:off x="6000750" y="1657350"/>
            <a:ext cx="1191" cy="13716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91494" name="Line 7">
            <a:extLst>
              <a:ext uri="{FF2B5EF4-FFF2-40B4-BE49-F238E27FC236}">
                <a16:creationId xmlns:a16="http://schemas.microsoft.com/office/drawing/2014/main" id="{20418320-60E8-4A4D-9552-A49A464D3262}"/>
              </a:ext>
            </a:extLst>
          </p:cNvPr>
          <p:cNvSpPr>
            <a:spLocks noChangeShapeType="1"/>
          </p:cNvSpPr>
          <p:nvPr/>
        </p:nvSpPr>
        <p:spPr bwMode="auto">
          <a:xfrm>
            <a:off x="6000750" y="3406379"/>
            <a:ext cx="1191" cy="13716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91495" name="Line 8">
            <a:extLst>
              <a:ext uri="{FF2B5EF4-FFF2-40B4-BE49-F238E27FC236}">
                <a16:creationId xmlns:a16="http://schemas.microsoft.com/office/drawing/2014/main" id="{8D78928A-0682-404E-BC14-ADDDC5BE9943}"/>
              </a:ext>
            </a:extLst>
          </p:cNvPr>
          <p:cNvSpPr>
            <a:spLocks noChangeShapeType="1"/>
          </p:cNvSpPr>
          <p:nvPr/>
        </p:nvSpPr>
        <p:spPr bwMode="auto">
          <a:xfrm>
            <a:off x="1828800" y="685800"/>
            <a:ext cx="285750" cy="1191"/>
          </a:xfrm>
          <a:prstGeom prst="line">
            <a:avLst/>
          </a:prstGeom>
          <a:noFill/>
          <a:ln w="635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91496" name="Line 9">
            <a:extLst>
              <a:ext uri="{FF2B5EF4-FFF2-40B4-BE49-F238E27FC236}">
                <a16:creationId xmlns:a16="http://schemas.microsoft.com/office/drawing/2014/main" id="{06BCD4CC-BA33-A64B-8780-58809DB44975}"/>
              </a:ext>
            </a:extLst>
          </p:cNvPr>
          <p:cNvSpPr>
            <a:spLocks noChangeShapeType="1"/>
          </p:cNvSpPr>
          <p:nvPr/>
        </p:nvSpPr>
        <p:spPr bwMode="auto">
          <a:xfrm>
            <a:off x="1714500" y="2457450"/>
            <a:ext cx="285750" cy="1191"/>
          </a:xfrm>
          <a:prstGeom prst="line">
            <a:avLst/>
          </a:prstGeom>
          <a:noFill/>
          <a:ln w="635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91497" name="Line 10">
            <a:extLst>
              <a:ext uri="{FF2B5EF4-FFF2-40B4-BE49-F238E27FC236}">
                <a16:creationId xmlns:a16="http://schemas.microsoft.com/office/drawing/2014/main" id="{36BAE5D1-957E-854F-90F2-CBF982F5AD26}"/>
              </a:ext>
            </a:extLst>
          </p:cNvPr>
          <p:cNvSpPr>
            <a:spLocks noChangeShapeType="1"/>
          </p:cNvSpPr>
          <p:nvPr/>
        </p:nvSpPr>
        <p:spPr bwMode="auto">
          <a:xfrm>
            <a:off x="1714500" y="4286250"/>
            <a:ext cx="285750" cy="1191"/>
          </a:xfrm>
          <a:prstGeom prst="line">
            <a:avLst/>
          </a:prstGeom>
          <a:noFill/>
          <a:ln w="635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vi-VN"/>
          </a:p>
        </p:txBody>
      </p:sp>
      <p:sp>
        <p:nvSpPr>
          <p:cNvPr id="191498" name="Text Box 11">
            <a:extLst>
              <a:ext uri="{FF2B5EF4-FFF2-40B4-BE49-F238E27FC236}">
                <a16:creationId xmlns:a16="http://schemas.microsoft.com/office/drawing/2014/main" id="{53DE0867-69AC-9C4E-84CC-E0D7350A5D6C}"/>
              </a:ext>
            </a:extLst>
          </p:cNvPr>
          <p:cNvSpPr txBox="1">
            <a:spLocks noChangeArrowheads="1"/>
          </p:cNvSpPr>
          <p:nvPr/>
        </p:nvSpPr>
        <p:spPr bwMode="auto">
          <a:xfrm>
            <a:off x="2251472" y="1006078"/>
            <a:ext cx="942975" cy="62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Khác biệt</a:t>
            </a:r>
          </a:p>
        </p:txBody>
      </p:sp>
      <p:sp>
        <p:nvSpPr>
          <p:cNvPr id="191499" name="Text Box 12">
            <a:extLst>
              <a:ext uri="{FF2B5EF4-FFF2-40B4-BE49-F238E27FC236}">
                <a16:creationId xmlns:a16="http://schemas.microsoft.com/office/drawing/2014/main" id="{EE573370-1ADF-4D4E-94E7-002CBEE3010B}"/>
              </a:ext>
            </a:extLst>
          </p:cNvPr>
          <p:cNvSpPr txBox="1">
            <a:spLocks noChangeArrowheads="1"/>
          </p:cNvSpPr>
          <p:nvPr/>
        </p:nvSpPr>
        <p:spPr bwMode="auto">
          <a:xfrm>
            <a:off x="3155157" y="948929"/>
            <a:ext cx="1451372" cy="62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Đồng nhất           cái khác biệt</a:t>
            </a:r>
          </a:p>
        </p:txBody>
      </p:sp>
      <p:sp>
        <p:nvSpPr>
          <p:cNvPr id="191500" name="Text Box 13">
            <a:extLst>
              <a:ext uri="{FF2B5EF4-FFF2-40B4-BE49-F238E27FC236}">
                <a16:creationId xmlns:a16="http://schemas.microsoft.com/office/drawing/2014/main" id="{A9439E34-14AE-DD4D-BA48-723331DE7E9E}"/>
              </a:ext>
            </a:extLst>
          </p:cNvPr>
          <p:cNvSpPr txBox="1">
            <a:spLocks noChangeArrowheads="1"/>
          </p:cNvSpPr>
          <p:nvPr/>
        </p:nvSpPr>
        <p:spPr bwMode="auto">
          <a:xfrm>
            <a:off x="4286250" y="914400"/>
            <a:ext cx="971550" cy="27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endParaRPr lang="vi-VN" altLang="vi-VN" sz="1350">
              <a:solidFill>
                <a:srgbClr val="000000"/>
              </a:solidFill>
              <a:latin typeface="Arial" panose="020B0604020202020204" pitchFamily="34" charset="0"/>
            </a:endParaRPr>
          </a:p>
        </p:txBody>
      </p:sp>
      <p:sp>
        <p:nvSpPr>
          <p:cNvPr id="191501" name="Text Box 14">
            <a:extLst>
              <a:ext uri="{FF2B5EF4-FFF2-40B4-BE49-F238E27FC236}">
                <a16:creationId xmlns:a16="http://schemas.microsoft.com/office/drawing/2014/main" id="{B41E9115-C22E-B94C-9C05-F519BBBC31A3}"/>
              </a:ext>
            </a:extLst>
          </p:cNvPr>
          <p:cNvSpPr txBox="1">
            <a:spLocks noChangeArrowheads="1"/>
          </p:cNvSpPr>
          <p:nvPr/>
        </p:nvSpPr>
        <p:spPr bwMode="auto">
          <a:xfrm>
            <a:off x="4737497" y="1006079"/>
            <a:ext cx="1365647" cy="62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MT của các mặt đối lập</a:t>
            </a:r>
          </a:p>
        </p:txBody>
      </p:sp>
      <p:sp>
        <p:nvSpPr>
          <p:cNvPr id="191502" name="Text Box 15">
            <a:extLst>
              <a:ext uri="{FF2B5EF4-FFF2-40B4-BE49-F238E27FC236}">
                <a16:creationId xmlns:a16="http://schemas.microsoft.com/office/drawing/2014/main" id="{53C58878-BFC4-6141-8432-38DEF6D0E3DE}"/>
              </a:ext>
            </a:extLst>
          </p:cNvPr>
          <p:cNvSpPr txBox="1">
            <a:spLocks noChangeArrowheads="1"/>
          </p:cNvSpPr>
          <p:nvPr/>
        </p:nvSpPr>
        <p:spPr bwMode="auto">
          <a:xfrm>
            <a:off x="3277791" y="171450"/>
            <a:ext cx="1371600"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Thống nhất</a:t>
            </a:r>
          </a:p>
        </p:txBody>
      </p:sp>
      <p:sp>
        <p:nvSpPr>
          <p:cNvPr id="191503" name="Text Box 16">
            <a:extLst>
              <a:ext uri="{FF2B5EF4-FFF2-40B4-BE49-F238E27FC236}">
                <a16:creationId xmlns:a16="http://schemas.microsoft.com/office/drawing/2014/main" id="{D5D0892E-27D7-504C-ACD8-1BEA8A5ADADF}"/>
              </a:ext>
            </a:extLst>
          </p:cNvPr>
          <p:cNvSpPr txBox="1">
            <a:spLocks noChangeArrowheads="1"/>
          </p:cNvSpPr>
          <p:nvPr/>
        </p:nvSpPr>
        <p:spPr bwMode="auto">
          <a:xfrm>
            <a:off x="5094685" y="204787"/>
            <a:ext cx="1943100"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Đấu tranh</a:t>
            </a:r>
          </a:p>
        </p:txBody>
      </p:sp>
      <p:sp>
        <p:nvSpPr>
          <p:cNvPr id="191504" name="Text Box 17">
            <a:extLst>
              <a:ext uri="{FF2B5EF4-FFF2-40B4-BE49-F238E27FC236}">
                <a16:creationId xmlns:a16="http://schemas.microsoft.com/office/drawing/2014/main" id="{69EDE7A5-F34A-3845-BD20-01DD9EC3CEA0}"/>
              </a:ext>
            </a:extLst>
          </p:cNvPr>
          <p:cNvSpPr txBox="1">
            <a:spLocks noChangeArrowheads="1"/>
          </p:cNvSpPr>
          <p:nvPr/>
        </p:nvSpPr>
        <p:spPr bwMode="auto">
          <a:xfrm>
            <a:off x="504826" y="491728"/>
            <a:ext cx="1393031"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VẬT CŨ</a:t>
            </a:r>
          </a:p>
        </p:txBody>
      </p:sp>
      <p:sp>
        <p:nvSpPr>
          <p:cNvPr id="191505" name="Text Box 18">
            <a:extLst>
              <a:ext uri="{FF2B5EF4-FFF2-40B4-BE49-F238E27FC236}">
                <a16:creationId xmlns:a16="http://schemas.microsoft.com/office/drawing/2014/main" id="{9E911A71-3C15-8044-9D43-44409BDD95DD}"/>
              </a:ext>
            </a:extLst>
          </p:cNvPr>
          <p:cNvSpPr txBox="1">
            <a:spLocks noChangeArrowheads="1"/>
          </p:cNvSpPr>
          <p:nvPr/>
        </p:nvSpPr>
        <p:spPr bwMode="auto">
          <a:xfrm>
            <a:off x="6759178" y="389335"/>
            <a:ext cx="1594247"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VẬT MỚI</a:t>
            </a:r>
          </a:p>
        </p:txBody>
      </p:sp>
      <p:sp>
        <p:nvSpPr>
          <p:cNvPr id="191506" name="AutoShape 19">
            <a:extLst>
              <a:ext uri="{FF2B5EF4-FFF2-40B4-BE49-F238E27FC236}">
                <a16:creationId xmlns:a16="http://schemas.microsoft.com/office/drawing/2014/main" id="{755CA996-09C0-8B48-9C0E-809B3F153943}"/>
              </a:ext>
            </a:extLst>
          </p:cNvPr>
          <p:cNvSpPr>
            <a:spLocks/>
          </p:cNvSpPr>
          <p:nvPr/>
        </p:nvSpPr>
        <p:spPr bwMode="auto">
          <a:xfrm rot="16200000">
            <a:off x="3827264" y="-1529358"/>
            <a:ext cx="352425" cy="4096941"/>
          </a:xfrm>
          <a:prstGeom prst="rightBrace">
            <a:avLst>
              <a:gd name="adj1" fmla="val 968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07" name="Oval 20">
            <a:extLst>
              <a:ext uri="{FF2B5EF4-FFF2-40B4-BE49-F238E27FC236}">
                <a16:creationId xmlns:a16="http://schemas.microsoft.com/office/drawing/2014/main" id="{39A9B2AE-E63B-7544-8A47-DE38B88D1E31}"/>
              </a:ext>
            </a:extLst>
          </p:cNvPr>
          <p:cNvSpPr>
            <a:spLocks noChangeArrowheads="1"/>
          </p:cNvSpPr>
          <p:nvPr/>
        </p:nvSpPr>
        <p:spPr bwMode="auto">
          <a:xfrm>
            <a:off x="6349603" y="867966"/>
            <a:ext cx="1441847" cy="8572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71" tIns="34286" rIns="68571" bIns="34286"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GIẢI QUYẾT</a:t>
            </a:r>
          </a:p>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MÂU THUẪN</a:t>
            </a:r>
          </a:p>
        </p:txBody>
      </p:sp>
      <p:sp>
        <p:nvSpPr>
          <p:cNvPr id="191508" name="Line 21">
            <a:extLst>
              <a:ext uri="{FF2B5EF4-FFF2-40B4-BE49-F238E27FC236}">
                <a16:creationId xmlns:a16="http://schemas.microsoft.com/office/drawing/2014/main" id="{941B78A1-2342-8741-AABA-51E064241790}"/>
              </a:ext>
            </a:extLst>
          </p:cNvPr>
          <p:cNvSpPr>
            <a:spLocks noChangeShapeType="1"/>
          </p:cNvSpPr>
          <p:nvPr/>
        </p:nvSpPr>
        <p:spPr bwMode="auto">
          <a:xfrm flipH="1" flipV="1">
            <a:off x="6035279" y="765572"/>
            <a:ext cx="388144"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91509" name="Text Box 22">
            <a:extLst>
              <a:ext uri="{FF2B5EF4-FFF2-40B4-BE49-F238E27FC236}">
                <a16:creationId xmlns:a16="http://schemas.microsoft.com/office/drawing/2014/main" id="{AB5520E4-D174-8842-8812-9060F8778155}"/>
              </a:ext>
            </a:extLst>
          </p:cNvPr>
          <p:cNvSpPr txBox="1">
            <a:spLocks noChangeArrowheads="1"/>
          </p:cNvSpPr>
          <p:nvPr/>
        </p:nvSpPr>
        <p:spPr bwMode="auto">
          <a:xfrm>
            <a:off x="2114551" y="2686050"/>
            <a:ext cx="3840956"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QUÁ TRÌNH TÍCH TỤ VỀ LƯỢNG</a:t>
            </a:r>
          </a:p>
        </p:txBody>
      </p:sp>
      <p:sp>
        <p:nvSpPr>
          <p:cNvPr id="191510" name="Text Box 23">
            <a:extLst>
              <a:ext uri="{FF2B5EF4-FFF2-40B4-BE49-F238E27FC236}">
                <a16:creationId xmlns:a16="http://schemas.microsoft.com/office/drawing/2014/main" id="{DA24B649-4CD1-814A-A05B-842D155839C2}"/>
              </a:ext>
            </a:extLst>
          </p:cNvPr>
          <p:cNvSpPr txBox="1">
            <a:spLocks noChangeArrowheads="1"/>
          </p:cNvSpPr>
          <p:nvPr/>
        </p:nvSpPr>
        <p:spPr bwMode="auto">
          <a:xfrm>
            <a:off x="3649266" y="1689497"/>
            <a:ext cx="628650"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a:t>
            </a:r>
          </a:p>
        </p:txBody>
      </p:sp>
      <p:sp>
        <p:nvSpPr>
          <p:cNvPr id="191511" name="AutoShape 24">
            <a:extLst>
              <a:ext uri="{FF2B5EF4-FFF2-40B4-BE49-F238E27FC236}">
                <a16:creationId xmlns:a16="http://schemas.microsoft.com/office/drawing/2014/main" id="{493B5F6B-7FD7-3948-9A89-59B0AA43E946}"/>
              </a:ext>
            </a:extLst>
          </p:cNvPr>
          <p:cNvSpPr>
            <a:spLocks/>
          </p:cNvSpPr>
          <p:nvPr/>
        </p:nvSpPr>
        <p:spPr bwMode="auto">
          <a:xfrm rot="16200000">
            <a:off x="3714750" y="171450"/>
            <a:ext cx="457200" cy="4114800"/>
          </a:xfrm>
          <a:prstGeom prst="righ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12" name="AutoShape 25">
            <a:extLst>
              <a:ext uri="{FF2B5EF4-FFF2-40B4-BE49-F238E27FC236}">
                <a16:creationId xmlns:a16="http://schemas.microsoft.com/office/drawing/2014/main" id="{7BF8EF94-F9E7-444F-B3DF-FBEB9EF88548}"/>
              </a:ext>
            </a:extLst>
          </p:cNvPr>
          <p:cNvSpPr>
            <a:spLocks/>
          </p:cNvSpPr>
          <p:nvPr/>
        </p:nvSpPr>
        <p:spPr bwMode="auto">
          <a:xfrm rot="16200000">
            <a:off x="3714750" y="1863329"/>
            <a:ext cx="457200" cy="4114800"/>
          </a:xfrm>
          <a:prstGeom prst="righ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13" name="Oval 26">
            <a:extLst>
              <a:ext uri="{FF2B5EF4-FFF2-40B4-BE49-F238E27FC236}">
                <a16:creationId xmlns:a16="http://schemas.microsoft.com/office/drawing/2014/main" id="{33678738-4161-9446-818A-3CA73A5633CF}"/>
              </a:ext>
            </a:extLst>
          </p:cNvPr>
          <p:cNvSpPr>
            <a:spLocks noChangeArrowheads="1"/>
          </p:cNvSpPr>
          <p:nvPr/>
        </p:nvSpPr>
        <p:spPr bwMode="auto">
          <a:xfrm>
            <a:off x="6378178" y="2558653"/>
            <a:ext cx="1508522" cy="87034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71" tIns="34286" rIns="68571" bIns="34286"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ĐIỂM </a:t>
            </a:r>
          </a:p>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NÚT</a:t>
            </a:r>
          </a:p>
        </p:txBody>
      </p:sp>
      <p:sp>
        <p:nvSpPr>
          <p:cNvPr id="191514" name="Line 27">
            <a:extLst>
              <a:ext uri="{FF2B5EF4-FFF2-40B4-BE49-F238E27FC236}">
                <a16:creationId xmlns:a16="http://schemas.microsoft.com/office/drawing/2014/main" id="{6DB4B6FC-0B9F-CD4B-B033-80A772BEC8CD}"/>
              </a:ext>
            </a:extLst>
          </p:cNvPr>
          <p:cNvSpPr>
            <a:spLocks noChangeShapeType="1"/>
          </p:cNvSpPr>
          <p:nvPr/>
        </p:nvSpPr>
        <p:spPr bwMode="auto">
          <a:xfrm flipH="1" flipV="1">
            <a:off x="6022182" y="2511028"/>
            <a:ext cx="378619" cy="34647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91515" name="Oval 28">
            <a:extLst>
              <a:ext uri="{FF2B5EF4-FFF2-40B4-BE49-F238E27FC236}">
                <a16:creationId xmlns:a16="http://schemas.microsoft.com/office/drawing/2014/main" id="{C1E271C0-A8A6-6949-9F6E-65384C9E42E5}"/>
              </a:ext>
            </a:extLst>
          </p:cNvPr>
          <p:cNvSpPr>
            <a:spLocks noChangeArrowheads="1"/>
          </p:cNvSpPr>
          <p:nvPr/>
        </p:nvSpPr>
        <p:spPr bwMode="auto">
          <a:xfrm>
            <a:off x="5372100" y="2400300"/>
            <a:ext cx="114300" cy="1143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16" name="AutoShape 29">
            <a:extLst>
              <a:ext uri="{FF2B5EF4-FFF2-40B4-BE49-F238E27FC236}">
                <a16:creationId xmlns:a16="http://schemas.microsoft.com/office/drawing/2014/main" id="{B1927529-BF5D-E244-A862-F7B3406FC03C}"/>
              </a:ext>
            </a:extLst>
          </p:cNvPr>
          <p:cNvSpPr>
            <a:spLocks noChangeArrowheads="1"/>
          </p:cNvSpPr>
          <p:nvPr/>
        </p:nvSpPr>
        <p:spPr bwMode="auto">
          <a:xfrm>
            <a:off x="5384006" y="2114550"/>
            <a:ext cx="1200150" cy="342900"/>
          </a:xfrm>
          <a:prstGeom prst="curvedDownArrow">
            <a:avLst>
              <a:gd name="adj1" fmla="val 70000"/>
              <a:gd name="adj2" fmla="val 140000"/>
              <a:gd name="adj3" fmla="val 33333"/>
            </a:avLst>
          </a:prstGeom>
          <a:solidFill>
            <a:srgbClr val="CCFFCC">
              <a:alpha val="43137"/>
            </a:srgbClr>
          </a:solidFill>
          <a:ln w="9525">
            <a:solidFill>
              <a:srgbClr val="99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17" name="Text Box 30">
            <a:extLst>
              <a:ext uri="{FF2B5EF4-FFF2-40B4-BE49-F238E27FC236}">
                <a16:creationId xmlns:a16="http://schemas.microsoft.com/office/drawing/2014/main" id="{B54C408B-CC4F-664B-9E44-E477CF959E9B}"/>
              </a:ext>
            </a:extLst>
          </p:cNvPr>
          <p:cNvSpPr txBox="1">
            <a:spLocks noChangeArrowheads="1"/>
          </p:cNvSpPr>
          <p:nvPr/>
        </p:nvSpPr>
        <p:spPr bwMode="auto">
          <a:xfrm>
            <a:off x="5341144" y="1794272"/>
            <a:ext cx="1362075"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Bước nhảy</a:t>
            </a:r>
          </a:p>
        </p:txBody>
      </p:sp>
      <p:sp>
        <p:nvSpPr>
          <p:cNvPr id="191518" name="Text Box 31">
            <a:extLst>
              <a:ext uri="{FF2B5EF4-FFF2-40B4-BE49-F238E27FC236}">
                <a16:creationId xmlns:a16="http://schemas.microsoft.com/office/drawing/2014/main" id="{EF0409C7-4512-954E-A900-9B29C9DFFB9D}"/>
              </a:ext>
            </a:extLst>
          </p:cNvPr>
          <p:cNvSpPr txBox="1">
            <a:spLocks noChangeArrowheads="1"/>
          </p:cNvSpPr>
          <p:nvPr/>
        </p:nvSpPr>
        <p:spPr bwMode="auto">
          <a:xfrm>
            <a:off x="2319338" y="3336131"/>
            <a:ext cx="3028950"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KHẲNG ĐỊNH=PHỦ ĐỊNH</a:t>
            </a:r>
          </a:p>
        </p:txBody>
      </p:sp>
      <p:sp>
        <p:nvSpPr>
          <p:cNvPr id="191519" name="Oval 32">
            <a:extLst>
              <a:ext uri="{FF2B5EF4-FFF2-40B4-BE49-F238E27FC236}">
                <a16:creationId xmlns:a16="http://schemas.microsoft.com/office/drawing/2014/main" id="{EB498282-C89A-764D-A4EF-79AD5B3FDC47}"/>
              </a:ext>
            </a:extLst>
          </p:cNvPr>
          <p:cNvSpPr>
            <a:spLocks noChangeArrowheads="1"/>
          </p:cNvSpPr>
          <p:nvPr/>
        </p:nvSpPr>
        <p:spPr bwMode="auto">
          <a:xfrm>
            <a:off x="6344841" y="4157663"/>
            <a:ext cx="1485900" cy="88701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68571" tIns="34286" rIns="68571" bIns="34286"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PHỦ ĐỊNH </a:t>
            </a:r>
          </a:p>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 PHỦ ĐỊNH</a:t>
            </a:r>
          </a:p>
        </p:txBody>
      </p:sp>
      <p:sp>
        <p:nvSpPr>
          <p:cNvPr id="191520" name="Line 33">
            <a:extLst>
              <a:ext uri="{FF2B5EF4-FFF2-40B4-BE49-F238E27FC236}">
                <a16:creationId xmlns:a16="http://schemas.microsoft.com/office/drawing/2014/main" id="{8024F2F7-6DC4-4443-AC4E-DD1391DD9BAF}"/>
              </a:ext>
            </a:extLst>
          </p:cNvPr>
          <p:cNvSpPr>
            <a:spLocks noChangeShapeType="1"/>
          </p:cNvSpPr>
          <p:nvPr/>
        </p:nvSpPr>
        <p:spPr bwMode="auto">
          <a:xfrm flipH="1" flipV="1">
            <a:off x="6000750" y="4217194"/>
            <a:ext cx="400050" cy="3429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91521" name="AutoShape 34">
            <a:extLst>
              <a:ext uri="{FF2B5EF4-FFF2-40B4-BE49-F238E27FC236}">
                <a16:creationId xmlns:a16="http://schemas.microsoft.com/office/drawing/2014/main" id="{23D2CB1E-2AF2-6F41-9478-A0665E83A678}"/>
              </a:ext>
            </a:extLst>
          </p:cNvPr>
          <p:cNvSpPr>
            <a:spLocks noChangeArrowheads="1"/>
          </p:cNvSpPr>
          <p:nvPr/>
        </p:nvSpPr>
        <p:spPr bwMode="auto">
          <a:xfrm>
            <a:off x="5280422" y="3794522"/>
            <a:ext cx="1532334" cy="342900"/>
          </a:xfrm>
          <a:prstGeom prst="curvedDownArrow">
            <a:avLst>
              <a:gd name="adj1" fmla="val 96719"/>
              <a:gd name="adj2" fmla="val 193418"/>
              <a:gd name="adj3" fmla="val 33333"/>
            </a:avLst>
          </a:prstGeom>
          <a:solidFill>
            <a:srgbClr val="CCFFCC">
              <a:alpha val="43137"/>
            </a:srgbClr>
          </a:solidFill>
          <a:ln w="9525">
            <a:solidFill>
              <a:srgbClr val="99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22" name="Text Box 35">
            <a:extLst>
              <a:ext uri="{FF2B5EF4-FFF2-40B4-BE49-F238E27FC236}">
                <a16:creationId xmlns:a16="http://schemas.microsoft.com/office/drawing/2014/main" id="{C7003554-EF65-EA47-8580-4F1DA8225BEA}"/>
              </a:ext>
            </a:extLst>
          </p:cNvPr>
          <p:cNvSpPr txBox="1">
            <a:spLocks noChangeArrowheads="1"/>
          </p:cNvSpPr>
          <p:nvPr/>
        </p:nvSpPr>
        <p:spPr bwMode="auto">
          <a:xfrm>
            <a:off x="5406629" y="3373041"/>
            <a:ext cx="1320403" cy="346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6" rIns="68571" bIns="34286">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 thừa</a:t>
            </a:r>
          </a:p>
        </p:txBody>
      </p:sp>
      <p:sp>
        <p:nvSpPr>
          <p:cNvPr id="191523" name="Rectangle 36">
            <a:extLst>
              <a:ext uri="{FF2B5EF4-FFF2-40B4-BE49-F238E27FC236}">
                <a16:creationId xmlns:a16="http://schemas.microsoft.com/office/drawing/2014/main" id="{060CE49C-F607-124A-AA07-C5A4D9EC978D}"/>
              </a:ext>
            </a:extLst>
          </p:cNvPr>
          <p:cNvSpPr>
            <a:spLocks noChangeArrowheads="1"/>
          </p:cNvSpPr>
          <p:nvPr/>
        </p:nvSpPr>
        <p:spPr bwMode="auto">
          <a:xfrm>
            <a:off x="216694" y="823912"/>
            <a:ext cx="1943100" cy="8822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71" tIns="34286" rIns="68571" bIns="34286"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QL MT</a:t>
            </a: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Nguồn gốc, </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 lực của sự </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 động, PT</a:t>
            </a:r>
          </a:p>
        </p:txBody>
      </p:sp>
      <p:sp>
        <p:nvSpPr>
          <p:cNvPr id="191524" name="Rectangle 37">
            <a:extLst>
              <a:ext uri="{FF2B5EF4-FFF2-40B4-BE49-F238E27FC236}">
                <a16:creationId xmlns:a16="http://schemas.microsoft.com/office/drawing/2014/main" id="{DEE19670-B5C5-734F-B477-A2C80D5C7968}"/>
              </a:ext>
            </a:extLst>
          </p:cNvPr>
          <p:cNvSpPr>
            <a:spLocks noChangeArrowheads="1"/>
          </p:cNvSpPr>
          <p:nvPr/>
        </p:nvSpPr>
        <p:spPr bwMode="auto">
          <a:xfrm>
            <a:off x="216694" y="2476500"/>
            <a:ext cx="2014538" cy="7989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71" tIns="34286" rIns="68571" bIns="34286"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QL lượng chất</a:t>
            </a: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Cách thức vận </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động, PT</a:t>
            </a:r>
          </a:p>
        </p:txBody>
      </p:sp>
      <p:sp>
        <p:nvSpPr>
          <p:cNvPr id="191525" name="Rectangle 38">
            <a:extLst>
              <a:ext uri="{FF2B5EF4-FFF2-40B4-BE49-F238E27FC236}">
                <a16:creationId xmlns:a16="http://schemas.microsoft.com/office/drawing/2014/main" id="{CCBF2B91-AEF1-5147-872B-24B3212FC0A5}"/>
              </a:ext>
            </a:extLst>
          </p:cNvPr>
          <p:cNvSpPr>
            <a:spLocks noChangeArrowheads="1"/>
          </p:cNvSpPr>
          <p:nvPr/>
        </p:nvSpPr>
        <p:spPr bwMode="auto">
          <a:xfrm>
            <a:off x="216694" y="4123135"/>
            <a:ext cx="2027635" cy="7596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71" tIns="34286" rIns="68571" bIns="34286"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Quy luật PĐ của PĐ</a:t>
            </a: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Khuynh hướng </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vận động, PT</a:t>
            </a:r>
          </a:p>
        </p:txBody>
      </p:sp>
      <p:sp>
        <p:nvSpPr>
          <p:cNvPr id="191526" name="AutoShape 39">
            <a:extLst>
              <a:ext uri="{FF2B5EF4-FFF2-40B4-BE49-F238E27FC236}">
                <a16:creationId xmlns:a16="http://schemas.microsoft.com/office/drawing/2014/main" id="{CF5ABF49-E3B4-D34C-82B0-1A9154644DDB}"/>
              </a:ext>
            </a:extLst>
          </p:cNvPr>
          <p:cNvSpPr>
            <a:spLocks noChangeArrowheads="1"/>
          </p:cNvSpPr>
          <p:nvPr/>
        </p:nvSpPr>
        <p:spPr bwMode="auto">
          <a:xfrm>
            <a:off x="5509022" y="502444"/>
            <a:ext cx="1200150" cy="342900"/>
          </a:xfrm>
          <a:prstGeom prst="curvedDownArrow">
            <a:avLst>
              <a:gd name="adj1" fmla="val 70000"/>
              <a:gd name="adj2" fmla="val 140000"/>
              <a:gd name="adj3" fmla="val 33333"/>
            </a:avLst>
          </a:prstGeom>
          <a:solidFill>
            <a:srgbClr val="CCFFCC">
              <a:alpha val="43137"/>
            </a:srgbClr>
          </a:solidFill>
          <a:ln w="9525">
            <a:solidFill>
              <a:srgbClr val="99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91527" name="Date Placeholder 1">
            <a:extLst>
              <a:ext uri="{FF2B5EF4-FFF2-40B4-BE49-F238E27FC236}">
                <a16:creationId xmlns:a16="http://schemas.microsoft.com/office/drawing/2014/main" id="{C59CD3B5-69BA-AC4A-98CA-C56CF113305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9030EA6-9423-6948-A27D-5097B019E564}" type="datetime1">
              <a:rPr lang="vi-VN" altLang="vi-VN" smtClean="0">
                <a:solidFill>
                  <a:srgbClr val="898989"/>
                </a:solidFill>
                <a:latin typeface="Arial" panose="020B0604020202020204" pitchFamily="34" charset="0"/>
              </a:rPr>
              <a:pPr/>
              <a:t>11/03/2022</a:t>
            </a:fld>
            <a:endParaRPr lang="en-US" altLang="vi-VN">
              <a:solidFill>
                <a:srgbClr val="898989"/>
              </a:solidFill>
              <a:latin typeface="Arial" panose="020B0604020202020204" pitchFamily="34" charset="0"/>
            </a:endParaRPr>
          </a:p>
        </p:txBody>
      </p:sp>
      <p:sp>
        <p:nvSpPr>
          <p:cNvPr id="191528" name="Footer Placeholder 2">
            <a:extLst>
              <a:ext uri="{FF2B5EF4-FFF2-40B4-BE49-F238E27FC236}">
                <a16:creationId xmlns:a16="http://schemas.microsoft.com/office/drawing/2014/main" id="{D35C6FED-7281-FB4B-8B24-C60AA087882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191529" name="Slide Number Placeholder 3">
            <a:extLst>
              <a:ext uri="{FF2B5EF4-FFF2-40B4-BE49-F238E27FC236}">
                <a16:creationId xmlns:a16="http://schemas.microsoft.com/office/drawing/2014/main" id="{95908367-9FDC-154C-B2B7-2F366F768E3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FB328FB-D71C-B14D-9280-AACF2EDE8E67}" type="slidenum">
              <a:rPr lang="en-US" altLang="vi-VN" smtClean="0">
                <a:solidFill>
                  <a:srgbClr val="898989"/>
                </a:solidFill>
                <a:latin typeface="Arial" panose="020B0604020202020204" pitchFamily="34" charset="0"/>
              </a:rPr>
              <a:pPr/>
              <a:t>138</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75583950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itle 1">
            <a:extLst>
              <a:ext uri="{FF2B5EF4-FFF2-40B4-BE49-F238E27FC236}">
                <a16:creationId xmlns:a16="http://schemas.microsoft.com/office/drawing/2014/main" id="{6E743AED-9F71-7E46-AA5D-8785EB8584F8}"/>
              </a:ext>
            </a:extLst>
          </p:cNvPr>
          <p:cNvSpPr>
            <a:spLocks noGrp="1"/>
          </p:cNvSpPr>
          <p:nvPr>
            <p:ph type="title"/>
          </p:nvPr>
        </p:nvSpPr>
        <p:spPr>
          <a:xfrm>
            <a:off x="1485900" y="258366"/>
            <a:ext cx="6172200" cy="422672"/>
          </a:xfrm>
        </p:spPr>
        <p:txBody>
          <a:bodyPr/>
          <a:lstStyle/>
          <a:p>
            <a:r>
              <a:rPr lang="en-US" altLang="en-US" sz="195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LÝ LUẬN NHẬN THỨC CỦA  CHỦ NGHĨA</a:t>
            </a:r>
            <a:br>
              <a:rPr lang="en-US" altLang="en-US" sz="195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sz="195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BIỆN CHỨNG DUY VẬT</a:t>
            </a:r>
          </a:p>
        </p:txBody>
      </p:sp>
      <p:sp>
        <p:nvSpPr>
          <p:cNvPr id="7" name="Freeform: Shape 8">
            <a:extLst>
              <a:ext uri="{FF2B5EF4-FFF2-40B4-BE49-F238E27FC236}">
                <a16:creationId xmlns:a16="http://schemas.microsoft.com/office/drawing/2014/main" id="{EFEDC497-3C26-7241-87B5-0A3CB66AA2CA}"/>
              </a:ext>
            </a:extLst>
          </p:cNvPr>
          <p:cNvSpPr/>
          <p:nvPr/>
        </p:nvSpPr>
        <p:spPr bwMode="auto">
          <a:xfrm>
            <a:off x="1595438" y="951310"/>
            <a:ext cx="969169" cy="3749278"/>
          </a:xfrm>
          <a:custGeom>
            <a:avLst/>
            <a:gdLst>
              <a:gd name="connsiteX0" fmla="*/ 0 w 1799567"/>
              <a:gd name="connsiteY0" fmla="*/ 0 h 4350649"/>
              <a:gd name="connsiteX1" fmla="*/ 1799567 w 1799567"/>
              <a:gd name="connsiteY1" fmla="*/ 0 h 4350649"/>
              <a:gd name="connsiteX2" fmla="*/ 1799567 w 1799567"/>
              <a:gd name="connsiteY2" fmla="*/ 4350649 h 4350649"/>
              <a:gd name="connsiteX3" fmla="*/ 0 w 1799567"/>
              <a:gd name="connsiteY3" fmla="*/ 4350649 h 4350649"/>
              <a:gd name="connsiteX4" fmla="*/ 0 w 1799567"/>
              <a:gd name="connsiteY4" fmla="*/ 0 h 4350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567" h="4350649">
                <a:moveTo>
                  <a:pt x="0" y="0"/>
                </a:moveTo>
                <a:lnTo>
                  <a:pt x="1799567" y="0"/>
                </a:lnTo>
                <a:lnTo>
                  <a:pt x="1799567" y="4350649"/>
                </a:lnTo>
                <a:lnTo>
                  <a:pt x="0" y="43506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25730" tIns="125730" rIns="125730" bIns="125730" spcCol="1270"/>
          <a:lstStyle/>
          <a:p>
            <a:pPr defTabSz="1466850">
              <a:lnSpc>
                <a:spcPct val="90000"/>
              </a:lnSpc>
              <a:spcAft>
                <a:spcPct val="35000"/>
              </a:spcAft>
              <a:defRPr/>
            </a:pPr>
            <a:endParaRPr lang="en-US" sz="3300" dirty="0">
              <a:solidFill>
                <a:srgbClr val="1F5281">
                  <a:hueOff val="0"/>
                  <a:satOff val="0"/>
                  <a:lumOff val="0"/>
                  <a:alphaOff val="0"/>
                </a:srgbClr>
              </a:solidFill>
            </a:endParaRPr>
          </a:p>
        </p:txBody>
      </p:sp>
      <p:sp>
        <p:nvSpPr>
          <p:cNvPr id="8" name="Freeform: Shape 9">
            <a:extLst>
              <a:ext uri="{FF2B5EF4-FFF2-40B4-BE49-F238E27FC236}">
                <a16:creationId xmlns:a16="http://schemas.microsoft.com/office/drawing/2014/main" id="{C340EE0E-F494-264C-8701-95BE1B3A5162}"/>
              </a:ext>
            </a:extLst>
          </p:cNvPr>
          <p:cNvSpPr/>
          <p:nvPr/>
        </p:nvSpPr>
        <p:spPr bwMode="auto">
          <a:xfrm>
            <a:off x="994173" y="994172"/>
            <a:ext cx="7330678" cy="1394222"/>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Nguồn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gốc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bản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của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nhận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thức</a:t>
            </a:r>
            <a:endParaRPr lang="en-US" sz="2400" b="1" dirty="0">
              <a:solidFill>
                <a:srgbClr val="000000"/>
              </a:solidFill>
            </a:endParaRPr>
          </a:p>
        </p:txBody>
      </p:sp>
      <p:sp>
        <p:nvSpPr>
          <p:cNvPr id="9" name="Straight Connector 8">
            <a:extLst>
              <a:ext uri="{FF2B5EF4-FFF2-40B4-BE49-F238E27FC236}">
                <a16:creationId xmlns:a16="http://schemas.microsoft.com/office/drawing/2014/main" id="{4B6AB012-B1DA-C248-929F-6F09760C4060}"/>
              </a:ext>
            </a:extLst>
          </p:cNvPr>
          <p:cNvSpPr/>
          <p:nvPr/>
        </p:nvSpPr>
        <p:spPr bwMode="auto">
          <a:xfrm>
            <a:off x="1925241" y="1545431"/>
            <a:ext cx="5543550"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11">
            <a:extLst>
              <a:ext uri="{FF2B5EF4-FFF2-40B4-BE49-F238E27FC236}">
                <a16:creationId xmlns:a16="http://schemas.microsoft.com/office/drawing/2014/main" id="{5238AD0F-4B18-5D41-9218-BC4EFBCC3D97}"/>
              </a:ext>
            </a:extLst>
          </p:cNvPr>
          <p:cNvSpPr/>
          <p:nvPr/>
        </p:nvSpPr>
        <p:spPr bwMode="auto">
          <a:xfrm>
            <a:off x="1008460" y="1752600"/>
            <a:ext cx="7331869" cy="1185863"/>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a:t>
            </a:r>
            <a:r>
              <a:rPr lang="en-US" sz="2400" b="1" dirty="0" err="1">
                <a:solidFill>
                  <a:srgbClr val="000000"/>
                </a:solidFill>
                <a:latin typeface="Times New Roman" pitchFamily="18" charset="0"/>
                <a:ea typeface="Tahoma" pitchFamily="34" charset="0"/>
                <a:cs typeface="Times New Roman" pitchFamily="18" charset="0"/>
              </a:rPr>
              <a:t>Thực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tiễn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trò</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của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thực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tiễn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đối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với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nhận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thức</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142897C2-768A-0347-80D7-BE206D6A8786}"/>
              </a:ext>
            </a:extLst>
          </p:cNvPr>
          <p:cNvSpPr/>
          <p:nvPr/>
        </p:nvSpPr>
        <p:spPr bwMode="auto">
          <a:xfrm>
            <a:off x="1840707" y="2388394"/>
            <a:ext cx="5542360"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1">
            <a:extLst>
              <a:ext uri="{FF2B5EF4-FFF2-40B4-BE49-F238E27FC236}">
                <a16:creationId xmlns:a16="http://schemas.microsoft.com/office/drawing/2014/main" id="{D9C9C065-5E92-954E-8F94-6BAACAAFA7B5}"/>
              </a:ext>
            </a:extLst>
          </p:cNvPr>
          <p:cNvSpPr/>
          <p:nvPr/>
        </p:nvSpPr>
        <p:spPr bwMode="auto">
          <a:xfrm>
            <a:off x="1047750" y="2832497"/>
            <a:ext cx="7331869" cy="1185863"/>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3. </a:t>
            </a:r>
            <a:r>
              <a:rPr lang="en-US" sz="2400" b="1" dirty="0" err="1">
                <a:solidFill>
                  <a:srgbClr val="000000"/>
                </a:solidFill>
                <a:latin typeface="Times New Roman" pitchFamily="18" charset="0"/>
                <a:ea typeface="Tahoma" pitchFamily="34" charset="0"/>
                <a:cs typeface="Times New Roman" pitchFamily="18" charset="0"/>
              </a:rPr>
              <a:t>Các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đoạn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của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qúa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trình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nhận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thức</a:t>
            </a:r>
            <a:endParaRPr lang="en-US" sz="2400" b="1" dirty="0">
              <a:solidFill>
                <a:srgbClr val="000000"/>
              </a:solidFill>
            </a:endParaRPr>
          </a:p>
        </p:txBody>
      </p:sp>
      <p:sp>
        <p:nvSpPr>
          <p:cNvPr id="12" name="Straight Connector 11">
            <a:extLst>
              <a:ext uri="{FF2B5EF4-FFF2-40B4-BE49-F238E27FC236}">
                <a16:creationId xmlns:a16="http://schemas.microsoft.com/office/drawing/2014/main" id="{E2D85C5B-6E1B-D34F-B7B8-61F01C6D3A1E}"/>
              </a:ext>
            </a:extLst>
          </p:cNvPr>
          <p:cNvSpPr/>
          <p:nvPr/>
        </p:nvSpPr>
        <p:spPr bwMode="auto">
          <a:xfrm>
            <a:off x="1894285" y="3381375"/>
            <a:ext cx="5542359"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1">
            <a:extLst>
              <a:ext uri="{FF2B5EF4-FFF2-40B4-BE49-F238E27FC236}">
                <a16:creationId xmlns:a16="http://schemas.microsoft.com/office/drawing/2014/main" id="{28347243-39FB-604B-A82A-890F63E2F485}"/>
              </a:ext>
            </a:extLst>
          </p:cNvPr>
          <p:cNvSpPr/>
          <p:nvPr/>
        </p:nvSpPr>
        <p:spPr bwMode="auto">
          <a:xfrm>
            <a:off x="1047750" y="3804047"/>
            <a:ext cx="7331869" cy="1185863"/>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4. </a:t>
            </a:r>
            <a:r>
              <a:rPr lang="en-US" sz="2400" b="1" dirty="0" err="1">
                <a:solidFill>
                  <a:srgbClr val="000000"/>
                </a:solidFill>
                <a:latin typeface="Times New Roman" pitchFamily="18" charset="0"/>
                <a:ea typeface="Tahoma" pitchFamily="34" charset="0"/>
                <a:cs typeface="Times New Roman" pitchFamily="18" charset="0"/>
              </a:rPr>
              <a:t>Quan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điểm</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biện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chứng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duy</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vật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về</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lý</a:t>
            </a:r>
            <a:endParaRPr lang="en-US" sz="2400" b="1" dirty="0">
              <a:solidFill>
                <a:srgbClr val="000000"/>
              </a:solidFill>
            </a:endParaRPr>
          </a:p>
        </p:txBody>
      </p:sp>
      <p:sp>
        <p:nvSpPr>
          <p:cNvPr id="15" name="Straight Connector 14">
            <a:extLst>
              <a:ext uri="{FF2B5EF4-FFF2-40B4-BE49-F238E27FC236}">
                <a16:creationId xmlns:a16="http://schemas.microsoft.com/office/drawing/2014/main" id="{253DE6E5-B91E-C943-984F-ABA5B0B37740}"/>
              </a:ext>
            </a:extLst>
          </p:cNvPr>
          <p:cNvSpPr/>
          <p:nvPr/>
        </p:nvSpPr>
        <p:spPr bwMode="auto">
          <a:xfrm>
            <a:off x="1839516" y="4407694"/>
            <a:ext cx="5543550"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16" name="Straight Connector 15">
            <a:extLst>
              <a:ext uri="{FF2B5EF4-FFF2-40B4-BE49-F238E27FC236}">
                <a16:creationId xmlns:a16="http://schemas.microsoft.com/office/drawing/2014/main" id="{03BD92CE-7BCE-934C-82AB-6374BC8660F0}"/>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2524" name="Date Placeholder 1">
            <a:extLst>
              <a:ext uri="{FF2B5EF4-FFF2-40B4-BE49-F238E27FC236}">
                <a16:creationId xmlns:a16="http://schemas.microsoft.com/office/drawing/2014/main" id="{8A57EC9D-AD91-BD42-8960-8127AF739ED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B21D668-C03F-6E45-928C-6C5EA095FE1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2525" name="Footer Placeholder 2">
            <a:extLst>
              <a:ext uri="{FF2B5EF4-FFF2-40B4-BE49-F238E27FC236}">
                <a16:creationId xmlns:a16="http://schemas.microsoft.com/office/drawing/2014/main" id="{90AFE605-B0DF-534E-98A6-CE2BAFD96A0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2526" name="Slide Number Placeholder 3">
            <a:extLst>
              <a:ext uri="{FF2B5EF4-FFF2-40B4-BE49-F238E27FC236}">
                <a16:creationId xmlns:a16="http://schemas.microsoft.com/office/drawing/2014/main" id="{D527C70D-15B4-694B-824A-6006907B1D2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DCAA979-6B00-A14B-ADAA-A819F48FC1A4}" type="slidenum">
              <a:rPr lang="en-US" altLang="vi-VN" smtClean="0">
                <a:solidFill>
                  <a:srgbClr val="1F5281"/>
                </a:solidFill>
                <a:latin typeface="Arial" panose="020B0604020202020204" pitchFamily="34" charset="0"/>
              </a:rPr>
              <a:pPr algn="ctr"/>
              <a:t>139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578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a:extLst>
              <a:ext uri="{FF2B5EF4-FFF2-40B4-BE49-F238E27FC236}">
                <a16:creationId xmlns:a16="http://schemas.microsoft.com/office/drawing/2014/main" id="{168EDB44-6454-8542-941D-8CC795B65F8B}"/>
              </a:ext>
            </a:extLst>
          </p:cNvPr>
          <p:cNvSpPr txBox="1">
            <a:spLocks noChangeArrowheads="1"/>
          </p:cNvSpPr>
          <p:nvPr/>
        </p:nvSpPr>
        <p:spPr bwMode="auto">
          <a:xfrm>
            <a:off x="3945731" y="3917157"/>
            <a:ext cx="46434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Cánh ngôn của Hêraclit</a:t>
            </a:r>
          </a:p>
          <a:p>
            <a:pPr algn="ctr">
              <a:spcBef>
                <a:spcPct val="0"/>
              </a:spcBef>
              <a:buFontTx/>
              <a:buNone/>
            </a:pPr>
            <a:r>
              <a:rPr lang="en-US" altLang="vi-VN" sz="15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Mọi cái biến đổi thành lửa và lửa thành mọi cái tựa như trao đổi vàng thành hàng hóa và ngược lại</a:t>
            </a:r>
            <a:r>
              <a:rPr lang="en-US" altLang="vi-VN" sz="18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vi-VN" altLang="vi-VN" sz="18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9" name="Group 8">
            <a:extLst>
              <a:ext uri="{FF2B5EF4-FFF2-40B4-BE49-F238E27FC236}">
                <a16:creationId xmlns:a16="http://schemas.microsoft.com/office/drawing/2014/main" id="{6C82A522-78DC-E242-8C3E-77463CDC0BCC}"/>
              </a:ext>
            </a:extLst>
          </p:cNvPr>
          <p:cNvGrpSpPr>
            <a:grpSpLocks/>
          </p:cNvGrpSpPr>
          <p:nvPr/>
        </p:nvGrpSpPr>
        <p:grpSpPr bwMode="auto">
          <a:xfrm>
            <a:off x="3874294" y="1577579"/>
            <a:ext cx="4714875" cy="2288381"/>
            <a:chOff x="431" y="1525"/>
            <a:chExt cx="2585" cy="1813"/>
          </a:xfrm>
        </p:grpSpPr>
        <p:pic>
          <p:nvPicPr>
            <p:cNvPr id="24585" name="Picture 10" descr="3D-70 Ng Chi Thanh (10)">
              <a:extLst>
                <a:ext uri="{FF2B5EF4-FFF2-40B4-BE49-F238E27FC236}">
                  <a16:creationId xmlns:a16="http://schemas.microsoft.com/office/drawing/2014/main" id="{D91ABBED-2481-294F-B56B-8FB82F69D652}"/>
                </a:ext>
              </a:extLst>
            </p:cNvPr>
            <p:cNvPicPr>
              <a:picLocks noChangeAspect="1" noChangeArrowheads="1"/>
            </p:cNvPicPr>
            <p:nvPr/>
          </p:nvPicPr>
          <p:blipFill>
            <a:blip r:embed="rId2">
              <a:lum contrast="18000"/>
              <a:extLst>
                <a:ext uri="{28A0092B-C50C-407E-A947-70E740481C1C}">
                  <a14:useLocalDpi xmlns:a14="http://schemas.microsoft.com/office/drawing/2010/main" val="0"/>
                </a:ext>
              </a:extLst>
            </a:blip>
            <a:srcRect b="6467"/>
            <a:stretch>
              <a:fillRect/>
            </a:stretch>
          </p:blipFill>
          <p:spPr bwMode="auto">
            <a:xfrm>
              <a:off x="431" y="1525"/>
              <a:ext cx="2585" cy="18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54288" name="Group 11">
              <a:extLst>
                <a:ext uri="{FF2B5EF4-FFF2-40B4-BE49-F238E27FC236}">
                  <a16:creationId xmlns:a16="http://schemas.microsoft.com/office/drawing/2014/main" id="{AB57C335-1C17-6A46-88F5-55D392A79CEC}"/>
                </a:ext>
              </a:extLst>
            </p:cNvPr>
            <p:cNvGrpSpPr>
              <a:grpSpLocks/>
            </p:cNvGrpSpPr>
            <p:nvPr/>
          </p:nvGrpSpPr>
          <p:grpSpPr bwMode="auto">
            <a:xfrm>
              <a:off x="657" y="2115"/>
              <a:ext cx="499" cy="679"/>
              <a:chOff x="703" y="1479"/>
              <a:chExt cx="1542" cy="1905"/>
            </a:xfrm>
          </p:grpSpPr>
          <p:sp>
            <p:nvSpPr>
              <p:cNvPr id="54289" name="Rectangle 12">
                <a:extLst>
                  <a:ext uri="{FF2B5EF4-FFF2-40B4-BE49-F238E27FC236}">
                    <a16:creationId xmlns:a16="http://schemas.microsoft.com/office/drawing/2014/main" id="{D955DA70-F69F-A54E-AD6E-7DEAA3AC4F81}"/>
                  </a:ext>
                </a:extLst>
              </p:cNvPr>
              <p:cNvSpPr>
                <a:spLocks noChangeArrowheads="1"/>
              </p:cNvSpPr>
              <p:nvPr/>
            </p:nvSpPr>
            <p:spPr bwMode="auto">
              <a:xfrm>
                <a:off x="703" y="1479"/>
                <a:ext cx="1542" cy="1905"/>
              </a:xfrm>
              <a:prstGeom prst="rect">
                <a:avLst/>
              </a:prstGeom>
              <a:solidFill>
                <a:srgbClr val="FF0000"/>
              </a:solidFill>
              <a:ln w="12700">
                <a:solidFill>
                  <a:srgbClr val="FFFF00"/>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2100" b="1">
                  <a:solidFill>
                    <a:srgbClr val="000000"/>
                  </a:solidFill>
                  <a:latin typeface="Times New Roman" panose="02020603050405020304" pitchFamily="18" charset="0"/>
                  <a:ea typeface="SimSun" panose="02010600030101010101" pitchFamily="2" charset="-122"/>
                </a:endParaRPr>
              </a:p>
            </p:txBody>
          </p:sp>
          <p:pic>
            <p:nvPicPr>
              <p:cNvPr id="24588" name="Picture 13" descr="AG00355_">
                <a:extLst>
                  <a:ext uri="{FF2B5EF4-FFF2-40B4-BE49-F238E27FC236}">
                    <a16:creationId xmlns:a16="http://schemas.microsoft.com/office/drawing/2014/main" id="{8021E2FD-E7CD-2D41-A1CC-AD114DFE91A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4" y="1752"/>
                <a:ext cx="1315" cy="14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4275" name="Rectangle 15">
            <a:extLst>
              <a:ext uri="{FF2B5EF4-FFF2-40B4-BE49-F238E27FC236}">
                <a16:creationId xmlns:a16="http://schemas.microsoft.com/office/drawing/2014/main" id="{C5BDA019-5235-1A41-8210-D88EBBA6686C}"/>
              </a:ext>
            </a:extLst>
          </p:cNvPr>
          <p:cNvSpPr>
            <a:spLocks noChangeArrowheads="1"/>
          </p:cNvSpPr>
          <p:nvPr/>
        </p:nvSpPr>
        <p:spPr bwMode="auto">
          <a:xfrm>
            <a:off x="1060163" y="1366837"/>
            <a:ext cx="211949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chất là Lửa  </a:t>
            </a:r>
          </a:p>
        </p:txBody>
      </p:sp>
      <p:sp>
        <p:nvSpPr>
          <p:cNvPr id="54276" name="TextBox 16">
            <a:extLst>
              <a:ext uri="{FF2B5EF4-FFF2-40B4-BE49-F238E27FC236}">
                <a16:creationId xmlns:a16="http://schemas.microsoft.com/office/drawing/2014/main" id="{76C862ED-6286-D947-84CD-EE79A434609D}"/>
              </a:ext>
            </a:extLst>
          </p:cNvPr>
          <p:cNvSpPr txBox="1">
            <a:spLocks noChangeArrowheads="1"/>
          </p:cNvSpPr>
          <p:nvPr/>
        </p:nvSpPr>
        <p:spPr bwMode="auto">
          <a:xfrm>
            <a:off x="323850" y="1032272"/>
            <a:ext cx="84963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grpSp>
        <p:nvGrpSpPr>
          <p:cNvPr id="54277" name="Group 1">
            <a:extLst>
              <a:ext uri="{FF2B5EF4-FFF2-40B4-BE49-F238E27FC236}">
                <a16:creationId xmlns:a16="http://schemas.microsoft.com/office/drawing/2014/main" id="{579933F1-D2E0-114D-BD06-88FEAEAB175C}"/>
              </a:ext>
            </a:extLst>
          </p:cNvPr>
          <p:cNvGrpSpPr>
            <a:grpSpLocks/>
          </p:cNvGrpSpPr>
          <p:nvPr/>
        </p:nvGrpSpPr>
        <p:grpSpPr bwMode="auto">
          <a:xfrm>
            <a:off x="1017985" y="1882379"/>
            <a:ext cx="2214563" cy="2590096"/>
            <a:chOff x="682625" y="2565400"/>
            <a:chExt cx="2952751" cy="3453602"/>
          </a:xfrm>
        </p:grpSpPr>
        <p:grpSp>
          <p:nvGrpSpPr>
            <p:cNvPr id="54283" name="Group 16">
              <a:extLst>
                <a:ext uri="{FF2B5EF4-FFF2-40B4-BE49-F238E27FC236}">
                  <a16:creationId xmlns:a16="http://schemas.microsoft.com/office/drawing/2014/main" id="{B9312776-EED8-B540-B79C-61F848B3E26C}"/>
                </a:ext>
              </a:extLst>
            </p:cNvPr>
            <p:cNvGrpSpPr>
              <a:grpSpLocks/>
            </p:cNvGrpSpPr>
            <p:nvPr/>
          </p:nvGrpSpPr>
          <p:grpSpPr bwMode="auto">
            <a:xfrm>
              <a:off x="682625" y="2565400"/>
              <a:ext cx="2952750" cy="2590800"/>
              <a:chOff x="5364163" y="2276475"/>
              <a:chExt cx="2952750" cy="2879725"/>
            </a:xfrm>
          </p:grpSpPr>
          <p:pic>
            <p:nvPicPr>
              <p:cNvPr id="54285" name="Picture 4" descr="ACORN_WR">
                <a:extLst>
                  <a:ext uri="{FF2B5EF4-FFF2-40B4-BE49-F238E27FC236}">
                    <a16:creationId xmlns:a16="http://schemas.microsoft.com/office/drawing/2014/main" id="{D0686123-6F67-AF4E-8991-791D594B6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2276475"/>
                <a:ext cx="2952750" cy="2879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4286" name="Picture 8">
                <a:extLst>
                  <a:ext uri="{FF2B5EF4-FFF2-40B4-BE49-F238E27FC236}">
                    <a16:creationId xmlns:a16="http://schemas.microsoft.com/office/drawing/2014/main" id="{6E65E2BC-A798-8F4C-9AA2-ED5105FB3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2781300"/>
                <a:ext cx="1011238"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84" name="Rectangle 15">
              <a:extLst>
                <a:ext uri="{FF2B5EF4-FFF2-40B4-BE49-F238E27FC236}">
                  <a16:creationId xmlns:a16="http://schemas.microsoft.com/office/drawing/2014/main" id="{EB3FCEAE-A41F-4B46-BE37-23F88DE2E3DC}"/>
                </a:ext>
              </a:extLst>
            </p:cNvPr>
            <p:cNvSpPr>
              <a:spLocks noChangeArrowheads="1"/>
            </p:cNvSpPr>
            <p:nvPr/>
          </p:nvSpPr>
          <p:spPr bwMode="auto">
            <a:xfrm>
              <a:off x="682626" y="5157192"/>
              <a:ext cx="2952750" cy="86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Heraclit </a:t>
              </a:r>
            </a:p>
            <a:p>
              <a:pPr algn="ctr">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(520 -460 TCN)  </a:t>
              </a:r>
            </a:p>
          </p:txBody>
        </p:sp>
      </p:grpSp>
      <p:cxnSp>
        <p:nvCxnSpPr>
          <p:cNvPr id="17" name="Straight Connector 16">
            <a:extLst>
              <a:ext uri="{FF2B5EF4-FFF2-40B4-BE49-F238E27FC236}">
                <a16:creationId xmlns:a16="http://schemas.microsoft.com/office/drawing/2014/main" id="{9F47AF1D-EE36-664A-8AFB-B6661B976BCA}"/>
              </a:ext>
            </a:extLst>
          </p:cNvPr>
          <p:cNvCxnSpPr/>
          <p:nvPr/>
        </p:nvCxnSpPr>
        <p:spPr>
          <a:xfrm>
            <a:off x="1546622" y="141685"/>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4279" name="Date Placeholder 2">
            <a:extLst>
              <a:ext uri="{FF2B5EF4-FFF2-40B4-BE49-F238E27FC236}">
                <a16:creationId xmlns:a16="http://schemas.microsoft.com/office/drawing/2014/main" id="{5E46A39B-3FA7-A447-8900-EDB681A492A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6010F72-7C9D-8B46-9C7F-146999D6B50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4280" name="Footer Placeholder 3">
            <a:extLst>
              <a:ext uri="{FF2B5EF4-FFF2-40B4-BE49-F238E27FC236}">
                <a16:creationId xmlns:a16="http://schemas.microsoft.com/office/drawing/2014/main" id="{DDF4AC21-103F-FC42-B411-98481E7A38E9}"/>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4281" name="Slide Number Placeholder 4">
            <a:extLst>
              <a:ext uri="{FF2B5EF4-FFF2-40B4-BE49-F238E27FC236}">
                <a16:creationId xmlns:a16="http://schemas.microsoft.com/office/drawing/2014/main" id="{D56CB7C3-B6B8-4F4F-9773-F5D817C3A27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C518A0E-EB2F-2E4C-8710-ED86B72EF507}" type="slidenum">
              <a:rPr lang="en-US" altLang="vi-VN" smtClean="0">
                <a:solidFill>
                  <a:srgbClr val="1F5281"/>
                </a:solidFill>
                <a:latin typeface="Arial" panose="020B0604020202020204" pitchFamily="34" charset="0"/>
              </a:rPr>
              <a:pPr algn="ctr"/>
              <a:t>14</a:t>
            </a:fld>
            <a:endParaRPr lang="en-US" altLang="vi-VN">
              <a:solidFill>
                <a:srgbClr val="1F5281"/>
              </a:solidFill>
              <a:latin typeface="Arial" panose="020B0604020202020204" pitchFamily="34" charset="0"/>
            </a:endParaRPr>
          </a:p>
        </p:txBody>
      </p:sp>
      <p:sp>
        <p:nvSpPr>
          <p:cNvPr id="54282" name="TextBox 6">
            <a:extLst>
              <a:ext uri="{FF2B5EF4-FFF2-40B4-BE49-F238E27FC236}">
                <a16:creationId xmlns:a16="http://schemas.microsoft.com/office/drawing/2014/main" id="{1457DF57-809F-804A-931E-4C6BB23657B9}"/>
              </a:ext>
            </a:extLst>
          </p:cNvPr>
          <p:cNvSpPr txBox="1">
            <a:spLocks noChangeArrowheads="1"/>
          </p:cNvSpPr>
          <p:nvPr/>
        </p:nvSpPr>
        <p:spPr bwMode="auto">
          <a:xfrm>
            <a:off x="2120504" y="290512"/>
            <a:ext cx="6292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2358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1000"/>
                                        <p:tgtEl>
                                          <p:spTgt spid="9"/>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ppt_x</p:attrName>
                                        </p:attrNameLst>
                                      </p:cBhvr>
                                      <p:tavLst>
                                        <p:tav tm="0">
                                          <p:val>
                                            <p:strVal val="#ppt_x-.2"/>
                                          </p:val>
                                        </p:tav>
                                        <p:tav tm="100000">
                                          <p:val>
                                            <p:strVal val="#ppt_x"/>
                                          </p:val>
                                        </p:tav>
                                      </p:tavLst>
                                    </p:anim>
                                    <p:anim calcmode="lin" valueType="num">
                                      <p:cBhvr>
                                        <p:cTn id="14"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5FD42F-2898-BE42-A8B1-93EA4FBE1E05}"/>
              </a:ext>
            </a:extLst>
          </p:cNvPr>
          <p:cNvSpPr>
            <a:spLocks noChangeArrowheads="1"/>
          </p:cNvSpPr>
          <p:nvPr/>
        </p:nvSpPr>
        <p:spPr bwMode="auto">
          <a:xfrm>
            <a:off x="255985" y="1087041"/>
            <a:ext cx="8389144" cy="1091803"/>
          </a:xfrm>
          <a:prstGeom prst="rect">
            <a:avLst/>
          </a:prstGeom>
          <a:noFill/>
          <a:ln w="9525">
            <a:noFill/>
            <a:miter lim="800000"/>
            <a:headEnd/>
            <a:tailEnd/>
          </a:ln>
          <a:effectLst/>
        </p:spPr>
        <p:txBody>
          <a:bodyPr lIns="68563" tIns="34282" rIns="68563" bIns="34282"/>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ct val="20000"/>
              </a:spcBef>
              <a:buClr>
                <a:srgbClr val="E4005C"/>
              </a:buClr>
              <a:buSzPct val="70000"/>
              <a:buFont typeface="Wingdings" pitchFamily="2" charset="2"/>
              <a:buNone/>
              <a:defRPr/>
            </a:pPr>
            <a:r>
              <a:rPr lang="en-US" altLang="vi-VN" sz="1500" b="1" i="1">
                <a:solidFill>
                  <a:srgbClr val="CC3300"/>
                </a:solidFill>
                <a:effectLst>
                  <a:outerShdw blurRad="38100" dist="38100" dir="2700000" algn="tl">
                    <a:srgbClr val="C0C0C0"/>
                  </a:outerShdw>
                </a:effectLst>
              </a:rPr>
              <a:t>   		</a:t>
            </a:r>
            <a:r>
              <a:rPr lang="en-US" altLang="vi-VN" sz="2100" b="1">
                <a:solidFill>
                  <a:srgbClr val="000000"/>
                </a:solidFill>
                <a:latin typeface="Times New Roman" panose="02020603050405020304" pitchFamily="18" charset="0"/>
              </a:rPr>
              <a:t>Nhận thức là quá trình phản ánh tích cực, tự giác và sáng tạo thế giới khách quan vào bộ óc người trên cơ sở thực tiễn, nhằm sáng tạo ra tri thức về thế giới khách quan. </a:t>
            </a:r>
            <a:r>
              <a:rPr lang="en-US" altLang="vi-VN" sz="2100" b="1">
                <a:solidFill>
                  <a:srgbClr val="000000"/>
                </a:solidFill>
              </a:rPr>
              <a:t>  </a:t>
            </a:r>
            <a:r>
              <a:rPr lang="en-US" altLang="vi-VN" sz="2100" b="1">
                <a:solidFill>
                  <a:srgbClr val="000000"/>
                </a:solidFill>
                <a:effectLst>
                  <a:outerShdw blurRad="38100" dist="38100" dir="2700000" algn="tl">
                    <a:srgbClr val="C0C0C0"/>
                  </a:outerShdw>
                </a:effectLst>
              </a:rPr>
              <a:t>   </a:t>
            </a:r>
          </a:p>
        </p:txBody>
      </p:sp>
      <p:sp>
        <p:nvSpPr>
          <p:cNvPr id="193538" name="Rectangle 1">
            <a:extLst>
              <a:ext uri="{FF2B5EF4-FFF2-40B4-BE49-F238E27FC236}">
                <a16:creationId xmlns:a16="http://schemas.microsoft.com/office/drawing/2014/main" id="{70E570DD-679D-AB42-A591-56B0E20734B2}"/>
              </a:ext>
            </a:extLst>
          </p:cNvPr>
          <p:cNvSpPr>
            <a:spLocks noChangeArrowheads="1"/>
          </p:cNvSpPr>
          <p:nvPr/>
        </p:nvSpPr>
        <p:spPr bwMode="auto">
          <a:xfrm>
            <a:off x="666750" y="804863"/>
            <a:ext cx="527446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Khái niệm nhận thức</a:t>
            </a:r>
            <a:endParaRPr lang="en-US" altLang="vi-VN" sz="2400"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3539" name="AutoShape 6" descr="Image result for nhÃ¢n thá»©c la">
            <a:extLst>
              <a:ext uri="{FF2B5EF4-FFF2-40B4-BE49-F238E27FC236}">
                <a16:creationId xmlns:a16="http://schemas.microsoft.com/office/drawing/2014/main" id="{466514C1-E484-4545-AAD5-E54A732AEEBA}"/>
              </a:ext>
            </a:extLst>
          </p:cNvPr>
          <p:cNvSpPr>
            <a:spLocks noChangeAspect="1" noChangeArrowheads="1"/>
          </p:cNvSpPr>
          <p:nvPr/>
        </p:nvSpPr>
        <p:spPr bwMode="auto">
          <a:xfrm>
            <a:off x="116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93540" name="AutoShape 8" descr="Image result for nhÃ¢n thá»©c la">
            <a:extLst>
              <a:ext uri="{FF2B5EF4-FFF2-40B4-BE49-F238E27FC236}">
                <a16:creationId xmlns:a16="http://schemas.microsoft.com/office/drawing/2014/main" id="{1C410E13-1B2B-584F-BD6E-1DBE9E7F61E7}"/>
              </a:ext>
            </a:extLst>
          </p:cNvPr>
          <p:cNvSpPr>
            <a:spLocks noChangeAspect="1" noChangeArrowheads="1"/>
          </p:cNvSpPr>
          <p:nvPr/>
        </p:nvSpPr>
        <p:spPr bwMode="auto">
          <a:xfrm flipV="1">
            <a:off x="230982" y="234554"/>
            <a:ext cx="1903810" cy="190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93541" name="AutoShape 10" descr="Image result for nhÃ¢n thá»©c la">
            <a:extLst>
              <a:ext uri="{FF2B5EF4-FFF2-40B4-BE49-F238E27FC236}">
                <a16:creationId xmlns:a16="http://schemas.microsoft.com/office/drawing/2014/main" id="{DEADEB88-C712-9C47-A51B-D2D597362F84}"/>
              </a:ext>
            </a:extLst>
          </p:cNvPr>
          <p:cNvSpPr>
            <a:spLocks noChangeAspect="1" noChangeArrowheads="1"/>
          </p:cNvSpPr>
          <p:nvPr/>
        </p:nvSpPr>
        <p:spPr bwMode="auto">
          <a:xfrm>
            <a:off x="230981" y="595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93542" name="AutoShape 12" descr="Image result for nhÃ¢n thá»©c la">
            <a:extLst>
              <a:ext uri="{FF2B5EF4-FFF2-40B4-BE49-F238E27FC236}">
                <a16:creationId xmlns:a16="http://schemas.microsoft.com/office/drawing/2014/main" id="{950D6618-D5C6-634E-A1BB-A7FE1421F23F}"/>
              </a:ext>
            </a:extLst>
          </p:cNvPr>
          <p:cNvSpPr>
            <a:spLocks noChangeAspect="1" noChangeArrowheads="1"/>
          </p:cNvSpPr>
          <p:nvPr/>
        </p:nvSpPr>
        <p:spPr bwMode="auto">
          <a:xfrm>
            <a:off x="345281" y="12025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grpSp>
        <p:nvGrpSpPr>
          <p:cNvPr id="193543" name="Group 15">
            <a:extLst>
              <a:ext uri="{FF2B5EF4-FFF2-40B4-BE49-F238E27FC236}">
                <a16:creationId xmlns:a16="http://schemas.microsoft.com/office/drawing/2014/main" id="{CC12F07A-2839-3C4F-A636-D4912C57425E}"/>
              </a:ext>
            </a:extLst>
          </p:cNvPr>
          <p:cNvGrpSpPr>
            <a:grpSpLocks/>
          </p:cNvGrpSpPr>
          <p:nvPr/>
        </p:nvGrpSpPr>
        <p:grpSpPr bwMode="auto">
          <a:xfrm>
            <a:off x="255985" y="2507457"/>
            <a:ext cx="4389834" cy="2464594"/>
            <a:chOff x="340575" y="3106804"/>
            <a:chExt cx="5854163" cy="3522596"/>
          </a:xfrm>
        </p:grpSpPr>
        <p:pic>
          <p:nvPicPr>
            <p:cNvPr id="1028" name="Picture 4" descr="Related image">
              <a:extLst>
                <a:ext uri="{FF2B5EF4-FFF2-40B4-BE49-F238E27FC236}">
                  <a16:creationId xmlns:a16="http://schemas.microsoft.com/office/drawing/2014/main" id="{3888D630-D704-6F48-B48B-D56719A0B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75" y="3106804"/>
              <a:ext cx="5854163" cy="352259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5A34808-59C1-8649-AE2A-FAE8FACFDA21}"/>
                </a:ext>
              </a:extLst>
            </p:cNvPr>
            <p:cNvPicPr>
              <a:picLocks noChangeAspect="1"/>
            </p:cNvPicPr>
            <p:nvPr/>
          </p:nvPicPr>
          <p:blipFill>
            <a:blip r:embed="rId3"/>
            <a:stretch>
              <a:fillRect/>
            </a:stretch>
          </p:blipFill>
          <p:spPr>
            <a:xfrm>
              <a:off x="3041247" y="3165118"/>
              <a:ext cx="2238375" cy="2047875"/>
            </a:xfrm>
            <a:prstGeom prst="ellipse">
              <a:avLst/>
            </a:prstGeom>
            <a:ln>
              <a:noFill/>
            </a:ln>
            <a:effectLst>
              <a:softEdge rad="112500"/>
            </a:effectLst>
          </p:spPr>
        </p:pic>
      </p:grpSp>
      <p:sp>
        <p:nvSpPr>
          <p:cNvPr id="193544" name="Rectangle 1">
            <a:extLst>
              <a:ext uri="{FF2B5EF4-FFF2-40B4-BE49-F238E27FC236}">
                <a16:creationId xmlns:a16="http://schemas.microsoft.com/office/drawing/2014/main" id="{1B832B8D-1D5A-DD49-BD5A-F9B652DE18FC}"/>
              </a:ext>
            </a:extLst>
          </p:cNvPr>
          <p:cNvSpPr>
            <a:spLocks noChangeArrowheads="1"/>
          </p:cNvSpPr>
          <p:nvPr/>
        </p:nvSpPr>
        <p:spPr bwMode="auto">
          <a:xfrm>
            <a:off x="4718448" y="2283619"/>
            <a:ext cx="3206353"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Nguồn gốc nhận thức</a:t>
            </a:r>
            <a:endParaRPr lang="en-US" altLang="vi-VN" sz="2400"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24" name="AutoShape 3">
            <a:extLst>
              <a:ext uri="{FF2B5EF4-FFF2-40B4-BE49-F238E27FC236}">
                <a16:creationId xmlns:a16="http://schemas.microsoft.com/office/drawing/2014/main" id="{0A751011-BD86-2A4D-8677-E395E39FA878}"/>
              </a:ext>
            </a:extLst>
          </p:cNvPr>
          <p:cNvSpPr>
            <a:spLocks noChangeArrowheads="1"/>
          </p:cNvSpPr>
          <p:nvPr/>
        </p:nvSpPr>
        <p:spPr bwMode="gray">
          <a:xfrm>
            <a:off x="4839891" y="3470673"/>
            <a:ext cx="3776663" cy="1459706"/>
          </a:xfrm>
          <a:prstGeom prst="upArrow">
            <a:avLst>
              <a:gd name="adj1" fmla="val 57824"/>
              <a:gd name="adj2" fmla="val 54398"/>
            </a:avLst>
          </a:prstGeom>
          <a:gradFill rotWithShape="1">
            <a:gsLst>
              <a:gs pos="0">
                <a:schemeClr val="bg2"/>
              </a:gs>
              <a:gs pos="100000">
                <a:schemeClr val="bg2">
                  <a:gamma/>
                  <a:tint val="0"/>
                  <a:invGamma/>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25" name="AutoShape 4">
            <a:extLst>
              <a:ext uri="{FF2B5EF4-FFF2-40B4-BE49-F238E27FC236}">
                <a16:creationId xmlns:a16="http://schemas.microsoft.com/office/drawing/2014/main" id="{B457112A-A4EC-F042-9FB0-D21334EB957B}"/>
              </a:ext>
            </a:extLst>
          </p:cNvPr>
          <p:cNvSpPr>
            <a:spLocks noChangeArrowheads="1"/>
          </p:cNvSpPr>
          <p:nvPr/>
        </p:nvSpPr>
        <p:spPr bwMode="gray">
          <a:xfrm>
            <a:off x="5013722" y="3027760"/>
            <a:ext cx="3408759" cy="390525"/>
          </a:xfrm>
          <a:prstGeom prst="roundRect">
            <a:avLst>
              <a:gd name="adj" fmla="val 50000"/>
            </a:avLst>
          </a:prstGeom>
          <a:solidFill>
            <a:srgbClr val="FF0000"/>
          </a:solidFill>
          <a:ln w="38100" algn="ctr">
            <a:solidFill>
              <a:srgbClr val="FFFFFF"/>
            </a:solidFill>
            <a:round/>
            <a:headEnd/>
            <a:tailEnd/>
          </a:ln>
          <a:effectLst>
            <a:outerShdw dist="63500" dir="3187806" algn="ctr" rotWithShape="0">
              <a:srgbClr val="001D3A"/>
            </a:outerShdw>
          </a:effec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700" b="1">
                <a:solidFill>
                  <a:srgbClr val="FFFFFF"/>
                </a:solidFill>
                <a:effectLst>
                  <a:outerShdw blurRad="38100" dist="38100" dir="2700000" algn="tl">
                    <a:srgbClr val="000000"/>
                  </a:outerShdw>
                </a:effectLst>
                <a:latin typeface="Times New Roman" panose="02020603050405020304" pitchFamily="18" charset="0"/>
              </a:rPr>
              <a:t>Thế giới khách quan</a:t>
            </a:r>
          </a:p>
        </p:txBody>
      </p:sp>
      <p:sp>
        <p:nvSpPr>
          <p:cNvPr id="26" name="Rectangle 25">
            <a:extLst>
              <a:ext uri="{FF2B5EF4-FFF2-40B4-BE49-F238E27FC236}">
                <a16:creationId xmlns:a16="http://schemas.microsoft.com/office/drawing/2014/main" id="{93B3C8B0-E699-E04F-9A70-0069559126E5}"/>
              </a:ext>
            </a:extLst>
          </p:cNvPr>
          <p:cNvSpPr/>
          <p:nvPr/>
        </p:nvSpPr>
        <p:spPr>
          <a:xfrm>
            <a:off x="4964907" y="3824288"/>
            <a:ext cx="1356122" cy="10834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defRPr/>
            </a:pPr>
            <a:r>
              <a:rPr lang="en-US" altLang="vi-VN" b="1">
                <a:solidFill>
                  <a:srgbClr val="000000"/>
                </a:solidFill>
                <a:latin typeface="Times New Roman" panose="02020603050405020304" pitchFamily="18" charset="0"/>
              </a:rPr>
              <a:t>Ng.gốc “duy nhất và cuối cùng” của nhận thức.</a:t>
            </a:r>
          </a:p>
        </p:txBody>
      </p:sp>
      <p:sp>
        <p:nvSpPr>
          <p:cNvPr id="27" name="Rectangle 26">
            <a:extLst>
              <a:ext uri="{FF2B5EF4-FFF2-40B4-BE49-F238E27FC236}">
                <a16:creationId xmlns:a16="http://schemas.microsoft.com/office/drawing/2014/main" id="{CADCEBC2-9DC5-A441-AB46-E9323CACB995}"/>
              </a:ext>
            </a:extLst>
          </p:cNvPr>
          <p:cNvSpPr/>
          <p:nvPr/>
        </p:nvSpPr>
        <p:spPr>
          <a:xfrm>
            <a:off x="7180660" y="3824288"/>
            <a:ext cx="1319213" cy="108346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Đối tượng </a:t>
            </a:r>
          </a:p>
          <a:p>
            <a:pPr algn="ctr">
              <a:defRPr/>
            </a:pPr>
            <a:r>
              <a:rPr lang="en-US" altLang="vi-VN" sz="2100" b="1">
                <a:solidFill>
                  <a:srgbClr val="000000"/>
                </a:solidFill>
                <a:latin typeface="Times New Roman" panose="02020603050405020304" pitchFamily="18" charset="0"/>
              </a:rPr>
              <a:t>nhận thức</a:t>
            </a:r>
          </a:p>
        </p:txBody>
      </p:sp>
      <p:sp>
        <p:nvSpPr>
          <p:cNvPr id="28" name="Equal 27">
            <a:extLst>
              <a:ext uri="{FF2B5EF4-FFF2-40B4-BE49-F238E27FC236}">
                <a16:creationId xmlns:a16="http://schemas.microsoft.com/office/drawing/2014/main" id="{FDDD6ECC-BA4F-BB40-92EC-80C9C650AC18}"/>
              </a:ext>
            </a:extLst>
          </p:cNvPr>
          <p:cNvSpPr/>
          <p:nvPr/>
        </p:nvSpPr>
        <p:spPr>
          <a:xfrm>
            <a:off x="6519862" y="4107656"/>
            <a:ext cx="444104" cy="42386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1F5281"/>
              </a:solidFill>
            </a:endParaRPr>
          </a:p>
        </p:txBody>
      </p:sp>
      <p:sp>
        <p:nvSpPr>
          <p:cNvPr id="193550" name="Rectangle 20">
            <a:extLst>
              <a:ext uri="{FF2B5EF4-FFF2-40B4-BE49-F238E27FC236}">
                <a16:creationId xmlns:a16="http://schemas.microsoft.com/office/drawing/2014/main" id="{ED493DE0-D6F0-974D-994A-661066976E24}"/>
              </a:ext>
            </a:extLst>
          </p:cNvPr>
          <p:cNvSpPr>
            <a:spLocks noChangeArrowheads="1"/>
          </p:cNvSpPr>
          <p:nvPr/>
        </p:nvSpPr>
        <p:spPr bwMode="auto">
          <a:xfrm>
            <a:off x="1595437" y="201216"/>
            <a:ext cx="531137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2400" b="1">
              <a:solidFill>
                <a:srgbClr val="000000"/>
              </a:solidFill>
              <a:ea typeface="Tahoma" panose="020B060403050404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DDB425A7-9E90-4C4C-ACCE-D3584EECDE9B}"/>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3552" name="Date Placeholder 1">
            <a:extLst>
              <a:ext uri="{FF2B5EF4-FFF2-40B4-BE49-F238E27FC236}">
                <a16:creationId xmlns:a16="http://schemas.microsoft.com/office/drawing/2014/main" id="{0648AD4A-2BD6-C347-B6B5-FC818663EF6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2728C4C-CD31-C346-AD06-DCEC2566CF6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3553" name="Footer Placeholder 2">
            <a:extLst>
              <a:ext uri="{FF2B5EF4-FFF2-40B4-BE49-F238E27FC236}">
                <a16:creationId xmlns:a16="http://schemas.microsoft.com/office/drawing/2014/main" id="{371731D2-A279-2B4D-8A1B-297D6662811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3554" name="Slide Number Placeholder 3">
            <a:extLst>
              <a:ext uri="{FF2B5EF4-FFF2-40B4-BE49-F238E27FC236}">
                <a16:creationId xmlns:a16="http://schemas.microsoft.com/office/drawing/2014/main" id="{79640A8E-EB9A-6449-879A-467F042E953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74E3AFC-0356-B94A-B53B-C8C7DC5F8477}" type="slidenum">
              <a:rPr lang="en-US" altLang="vi-VN" smtClean="0">
                <a:solidFill>
                  <a:srgbClr val="1F5281"/>
                </a:solidFill>
                <a:latin typeface="Arial" panose="020B0604020202020204" pitchFamily="34" charset="0"/>
              </a:rPr>
              <a:pPr algn="ctr"/>
              <a:t>140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439876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Footer Placeholder 2">
            <a:extLst>
              <a:ext uri="{FF2B5EF4-FFF2-40B4-BE49-F238E27FC236}">
                <a16:creationId xmlns:a16="http://schemas.microsoft.com/office/drawing/2014/main" id="{26C2FA15-3D78-DC4C-AFF5-0D6BF59FD9D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4562" name="Date Placeholder 3">
            <a:extLst>
              <a:ext uri="{FF2B5EF4-FFF2-40B4-BE49-F238E27FC236}">
                <a16:creationId xmlns:a16="http://schemas.microsoft.com/office/drawing/2014/main" id="{24BE90A2-79D3-1F41-9FC6-372A9903799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9CFD63D-121A-6846-A5A2-02C7F6A115A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4563" name="Rectangle 1">
            <a:extLst>
              <a:ext uri="{FF2B5EF4-FFF2-40B4-BE49-F238E27FC236}">
                <a16:creationId xmlns:a16="http://schemas.microsoft.com/office/drawing/2014/main" id="{A7A2597F-31DB-574C-9B98-D80F458D98D2}"/>
              </a:ext>
            </a:extLst>
          </p:cNvPr>
          <p:cNvSpPr>
            <a:spLocks noChangeArrowheads="1"/>
          </p:cNvSpPr>
          <p:nvPr/>
        </p:nvSpPr>
        <p:spPr bwMode="auto">
          <a:xfrm>
            <a:off x="453629" y="804863"/>
            <a:ext cx="527565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Bản chất nhận thức</a:t>
            </a:r>
            <a:endParaRPr lang="en-US" altLang="vi-VN" sz="2400"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4564" name="Rectangle 1">
            <a:extLst>
              <a:ext uri="{FF2B5EF4-FFF2-40B4-BE49-F238E27FC236}">
                <a16:creationId xmlns:a16="http://schemas.microsoft.com/office/drawing/2014/main" id="{8AD58589-1D9D-5247-ACB9-9BDCC3B229CE}"/>
              </a:ext>
            </a:extLst>
          </p:cNvPr>
          <p:cNvSpPr>
            <a:spLocks noChangeArrowheads="1"/>
          </p:cNvSpPr>
          <p:nvPr/>
        </p:nvSpPr>
        <p:spPr bwMode="auto">
          <a:xfrm>
            <a:off x="3458766" y="804862"/>
            <a:ext cx="5274469"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Là sự phản ánh tích cực, sáng tạo hiện thực khách quan vào đầu óc con người.</a:t>
            </a:r>
            <a:endParaRPr lang="en-US" altLang="vi-VN" sz="2400" b="1">
              <a:solidFill>
                <a:srgbClr val="000000"/>
              </a:solidFill>
              <a:latin typeface="Arial" panose="020B0604020202020204" pitchFamily="34" charset="0"/>
              <a:ea typeface="Tahoma" panose="020B0604030504040204" pitchFamily="34" charset="0"/>
              <a:cs typeface="Times New Roman" panose="02020603050405020304" pitchFamily="18" charset="0"/>
            </a:endParaRPr>
          </a:p>
        </p:txBody>
      </p:sp>
      <p:grpSp>
        <p:nvGrpSpPr>
          <p:cNvPr id="194565" name="Group 25">
            <a:extLst>
              <a:ext uri="{FF2B5EF4-FFF2-40B4-BE49-F238E27FC236}">
                <a16:creationId xmlns:a16="http://schemas.microsoft.com/office/drawing/2014/main" id="{D49703FB-E740-764A-9ECA-4360519497A7}"/>
              </a:ext>
            </a:extLst>
          </p:cNvPr>
          <p:cNvGrpSpPr>
            <a:grpSpLocks/>
          </p:cNvGrpSpPr>
          <p:nvPr/>
        </p:nvGrpSpPr>
        <p:grpSpPr bwMode="auto">
          <a:xfrm>
            <a:off x="381000" y="1852613"/>
            <a:ext cx="5224463" cy="3027760"/>
            <a:chOff x="4835781" y="2502184"/>
            <a:chExt cx="6965667" cy="4036860"/>
          </a:xfrm>
        </p:grpSpPr>
        <p:pic>
          <p:nvPicPr>
            <p:cNvPr id="194571" name="Picture 8" descr="is?7plFNhgA4IPVrO9aaVywjv2G84foHut7b1ezD6CAdWc">
              <a:extLst>
                <a:ext uri="{FF2B5EF4-FFF2-40B4-BE49-F238E27FC236}">
                  <a16:creationId xmlns:a16="http://schemas.microsoft.com/office/drawing/2014/main" id="{37AFBB9A-669F-EA44-A876-F24CF668C840}"/>
                </a:ext>
              </a:extLst>
            </p:cNvPr>
            <p:cNvPicPr>
              <a:picLocks noChangeAspect="1" noChangeArrowheads="1"/>
            </p:cNvPicPr>
            <p:nvPr/>
          </p:nvPicPr>
          <p:blipFill>
            <a:blip r:embed="rId2">
              <a:clrChange>
                <a:clrFrom>
                  <a:srgbClr val="FEFFFD"/>
                </a:clrFrom>
                <a:clrTo>
                  <a:srgbClr val="FEFFFD">
                    <a:alpha val="0"/>
                  </a:srgbClr>
                </a:clrTo>
              </a:clrChange>
              <a:extLst>
                <a:ext uri="{28A0092B-C50C-407E-A947-70E740481C1C}">
                  <a14:useLocalDpi xmlns:a14="http://schemas.microsoft.com/office/drawing/2010/main" val="0"/>
                </a:ext>
              </a:extLst>
            </a:blip>
            <a:srcRect/>
            <a:stretch>
              <a:fillRect/>
            </a:stretch>
          </p:blipFill>
          <p:spPr bwMode="auto">
            <a:xfrm flipH="1">
              <a:off x="8951692" y="2502184"/>
              <a:ext cx="2665928" cy="149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a:extLst>
                <a:ext uri="{FF2B5EF4-FFF2-40B4-BE49-F238E27FC236}">
                  <a16:creationId xmlns:a16="http://schemas.microsoft.com/office/drawing/2014/main" id="{1593A1D3-7FC8-F64F-9A74-92BFB8E49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81" y="3139021"/>
              <a:ext cx="4050641" cy="340002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73" name="Picture 14">
              <a:extLst>
                <a:ext uri="{FF2B5EF4-FFF2-40B4-BE49-F238E27FC236}">
                  <a16:creationId xmlns:a16="http://schemas.microsoft.com/office/drawing/2014/main" id="{463B8C02-57C1-A34A-A46C-7C03A11E6B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0448" y="4774638"/>
              <a:ext cx="2341000" cy="166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6B526D06-6314-DB4B-A360-B1C2AC741653}"/>
                </a:ext>
              </a:extLst>
            </p:cNvPr>
            <p:cNvCxnSpPr>
              <a:endCxn id="194573" idx="0"/>
            </p:cNvCxnSpPr>
            <p:nvPr/>
          </p:nvCxnSpPr>
          <p:spPr>
            <a:xfrm>
              <a:off x="8834532" y="4775398"/>
              <a:ext cx="179697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3C871E1-A4A0-F541-A360-D5A82C99AE89}"/>
                </a:ext>
              </a:extLst>
            </p:cNvPr>
            <p:cNvCxnSpPr>
              <a:stCxn id="194573" idx="0"/>
            </p:cNvCxnSpPr>
            <p:nvPr/>
          </p:nvCxnSpPr>
          <p:spPr>
            <a:xfrm flipV="1">
              <a:off x="10631509" y="3249869"/>
              <a:ext cx="0" cy="1525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5D6492D3-AF4C-A64E-B219-7EA8998111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557" y="2466975"/>
            <a:ext cx="2570560" cy="2368154"/>
          </a:xfrm>
          <a:prstGeom prst="rect">
            <a:avLst/>
          </a:prstGeom>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a:extLst>
              <a:ext uri="{FF2B5EF4-FFF2-40B4-BE49-F238E27FC236}">
                <a16:creationId xmlns:a16="http://schemas.microsoft.com/office/drawing/2014/main" id="{C2D4DB91-CEAD-A345-B20D-3DD1C64197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772" y="1960249"/>
            <a:ext cx="1506828" cy="925252"/>
          </a:xfrm>
          <a:prstGeom prst="ellipse">
            <a:avLst/>
          </a:prstGeom>
          <a:ln>
            <a:noFill/>
          </a:ln>
          <a:effectLst>
            <a:outerShdw blurRad="44450" dist="27940" dir="5400000" algn="ctr">
              <a:srgbClr val="000000">
                <a:alpha val="32000"/>
              </a:srgbClr>
            </a:outerShdw>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568" name="Rectangle 27">
            <a:extLst>
              <a:ext uri="{FF2B5EF4-FFF2-40B4-BE49-F238E27FC236}">
                <a16:creationId xmlns:a16="http://schemas.microsoft.com/office/drawing/2014/main" id="{42045D6D-EBC5-2F42-8C50-D8A642E936FA}"/>
              </a:ext>
            </a:extLst>
          </p:cNvPr>
          <p:cNvSpPr>
            <a:spLocks noChangeArrowheads="1"/>
          </p:cNvSpPr>
          <p:nvPr/>
        </p:nvSpPr>
        <p:spPr bwMode="auto">
          <a:xfrm>
            <a:off x="1595437" y="201216"/>
            <a:ext cx="531137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2400" b="1">
              <a:solidFill>
                <a:srgbClr val="000000"/>
              </a:solidFill>
              <a:ea typeface="Tahoma" panose="020B0604030504040204" pitchFamily="34"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DEFCFA89-20AB-5E46-B5FD-C8BDB9B58077}"/>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4570" name="Slide Number Placeholder 1">
            <a:extLst>
              <a:ext uri="{FF2B5EF4-FFF2-40B4-BE49-F238E27FC236}">
                <a16:creationId xmlns:a16="http://schemas.microsoft.com/office/drawing/2014/main" id="{99D25353-AE3A-5543-8EE6-DFC5C318202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D1DC182-2F1B-2843-8F3E-F05705C450D9}" type="slidenum">
              <a:rPr lang="en-US" altLang="vi-VN" smtClean="0">
                <a:solidFill>
                  <a:srgbClr val="1F5281"/>
                </a:solidFill>
                <a:latin typeface="Arial" panose="020B0604020202020204" pitchFamily="34" charset="0"/>
              </a:rPr>
              <a:pPr algn="ctr"/>
              <a:t>141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510397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Footer Placeholder 2">
            <a:extLst>
              <a:ext uri="{FF2B5EF4-FFF2-40B4-BE49-F238E27FC236}">
                <a16:creationId xmlns:a16="http://schemas.microsoft.com/office/drawing/2014/main" id="{51585840-D82C-6749-8915-F81717F5BB1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5586" name="Date Placeholder 3">
            <a:extLst>
              <a:ext uri="{FF2B5EF4-FFF2-40B4-BE49-F238E27FC236}">
                <a16:creationId xmlns:a16="http://schemas.microsoft.com/office/drawing/2014/main" id="{F0388B12-5144-FE4C-B888-8DE7633C38A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D0365EA-F57C-9D4F-A693-88D8FF81054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5587" name="Rectangle 1">
            <a:extLst>
              <a:ext uri="{FF2B5EF4-FFF2-40B4-BE49-F238E27FC236}">
                <a16:creationId xmlns:a16="http://schemas.microsoft.com/office/drawing/2014/main" id="{20569958-E5B7-3148-8015-0C04ECF2F4D2}"/>
              </a:ext>
            </a:extLst>
          </p:cNvPr>
          <p:cNvSpPr>
            <a:spLocks noChangeArrowheads="1"/>
          </p:cNvSpPr>
          <p:nvPr/>
        </p:nvSpPr>
        <p:spPr bwMode="auto">
          <a:xfrm>
            <a:off x="453629" y="804863"/>
            <a:ext cx="527565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Trình độ nhận thức</a:t>
            </a:r>
            <a:endParaRPr lang="en-US" altLang="vi-VN" sz="2400"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5588" name="Rectangle 1">
            <a:extLst>
              <a:ext uri="{FF2B5EF4-FFF2-40B4-BE49-F238E27FC236}">
                <a16:creationId xmlns:a16="http://schemas.microsoft.com/office/drawing/2014/main" id="{1632E4EF-AC8D-B34B-85B7-A523B20FF1E1}"/>
              </a:ext>
            </a:extLst>
          </p:cNvPr>
          <p:cNvSpPr>
            <a:spLocks noChangeArrowheads="1"/>
          </p:cNvSpPr>
          <p:nvPr/>
        </p:nvSpPr>
        <p:spPr bwMode="auto">
          <a:xfrm>
            <a:off x="3458766" y="804862"/>
            <a:ext cx="5274469"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Là một quá trình biện chứng có vận động và phát triển.</a:t>
            </a:r>
            <a:endParaRPr lang="en-US" altLang="vi-VN" sz="2400" b="1">
              <a:solidFill>
                <a:srgbClr val="00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5589" name="Rectangle 6">
            <a:extLst>
              <a:ext uri="{FF2B5EF4-FFF2-40B4-BE49-F238E27FC236}">
                <a16:creationId xmlns:a16="http://schemas.microsoft.com/office/drawing/2014/main" id="{813FD2F1-311B-1942-9E1E-AA884FC3A333}"/>
              </a:ext>
            </a:extLst>
          </p:cNvPr>
          <p:cNvSpPr>
            <a:spLocks noChangeArrowheads="1"/>
          </p:cNvSpPr>
          <p:nvPr/>
        </p:nvSpPr>
        <p:spPr bwMode="auto">
          <a:xfrm>
            <a:off x="1595437" y="201216"/>
            <a:ext cx="531137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2400" b="1">
              <a:solidFill>
                <a:srgbClr val="000000"/>
              </a:solidFill>
              <a:ea typeface="Tahoma" panose="020B0604030504040204" pitchFamily="34" charset="0"/>
              <a:cs typeface="Times New Roman" panose="02020603050405020304" pitchFamily="18" charset="0"/>
            </a:endParaRPr>
          </a:p>
        </p:txBody>
      </p:sp>
      <p:grpSp>
        <p:nvGrpSpPr>
          <p:cNvPr id="195590" name="Group 13">
            <a:extLst>
              <a:ext uri="{FF2B5EF4-FFF2-40B4-BE49-F238E27FC236}">
                <a16:creationId xmlns:a16="http://schemas.microsoft.com/office/drawing/2014/main" id="{690EEEF9-3D42-B24B-8A07-F9279498268E}"/>
              </a:ext>
            </a:extLst>
          </p:cNvPr>
          <p:cNvGrpSpPr>
            <a:grpSpLocks/>
          </p:cNvGrpSpPr>
          <p:nvPr/>
        </p:nvGrpSpPr>
        <p:grpSpPr bwMode="auto">
          <a:xfrm>
            <a:off x="1333500" y="2008585"/>
            <a:ext cx="2819400" cy="2595563"/>
            <a:chOff x="2524259" y="2678806"/>
            <a:chExt cx="3760631" cy="3459527"/>
          </a:xfrm>
        </p:grpSpPr>
        <p:graphicFrame>
          <p:nvGraphicFramePr>
            <p:cNvPr id="10" name="Diagram 9">
              <a:extLst>
                <a:ext uri="{FF2B5EF4-FFF2-40B4-BE49-F238E27FC236}">
                  <a16:creationId xmlns:a16="http://schemas.microsoft.com/office/drawing/2014/main" id="{D7565CC4-DA61-2C47-A864-FF607D7BD193}"/>
                </a:ext>
              </a:extLst>
            </p:cNvPr>
            <p:cNvGraphicFramePr/>
            <p:nvPr>
              <p:extLst>
                <p:ext uri="{D42A27DB-BD31-4B8C-83A1-F6EECF244321}">
                  <p14:modId xmlns:p14="http://schemas.microsoft.com/office/powerpoint/2010/main" val="2263245507"/>
                </p:ext>
              </p:extLst>
            </p:nvPr>
          </p:nvGraphicFramePr>
          <p:xfrm>
            <a:off x="2524259" y="2678806"/>
            <a:ext cx="3760631" cy="3459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Up Arrow 10">
              <a:extLst>
                <a:ext uri="{FF2B5EF4-FFF2-40B4-BE49-F238E27FC236}">
                  <a16:creationId xmlns:a16="http://schemas.microsoft.com/office/drawing/2014/main" id="{CE0727BA-A0A2-F442-A9C3-0EA4D614C05D}"/>
                </a:ext>
              </a:extLst>
            </p:cNvPr>
            <p:cNvSpPr/>
            <p:nvPr/>
          </p:nvSpPr>
          <p:spPr>
            <a:xfrm>
              <a:off x="5241506" y="4275267"/>
              <a:ext cx="296975" cy="5411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nvGrpSpPr>
          <p:cNvPr id="195591" name="Group 14">
            <a:extLst>
              <a:ext uri="{FF2B5EF4-FFF2-40B4-BE49-F238E27FC236}">
                <a16:creationId xmlns:a16="http://schemas.microsoft.com/office/drawing/2014/main" id="{EABE4553-2D5A-B841-B397-28DD5B8EEEA4}"/>
              </a:ext>
            </a:extLst>
          </p:cNvPr>
          <p:cNvGrpSpPr>
            <a:grpSpLocks/>
          </p:cNvGrpSpPr>
          <p:nvPr/>
        </p:nvGrpSpPr>
        <p:grpSpPr bwMode="auto">
          <a:xfrm>
            <a:off x="4933950" y="2007394"/>
            <a:ext cx="2820591" cy="2594372"/>
            <a:chOff x="6578956" y="2689538"/>
            <a:chExt cx="3760631" cy="3459527"/>
          </a:xfrm>
        </p:grpSpPr>
        <p:graphicFrame>
          <p:nvGraphicFramePr>
            <p:cNvPr id="12" name="Diagram 11">
              <a:extLst>
                <a:ext uri="{FF2B5EF4-FFF2-40B4-BE49-F238E27FC236}">
                  <a16:creationId xmlns:a16="http://schemas.microsoft.com/office/drawing/2014/main" id="{455A9C3F-40CF-2A42-B38A-18C7F2615418}"/>
                </a:ext>
              </a:extLst>
            </p:cNvPr>
            <p:cNvGraphicFramePr/>
            <p:nvPr>
              <p:extLst>
                <p:ext uri="{D42A27DB-BD31-4B8C-83A1-F6EECF244321}">
                  <p14:modId xmlns:p14="http://schemas.microsoft.com/office/powerpoint/2010/main" val="112499400"/>
                </p:ext>
              </p:extLst>
            </p:nvPr>
          </p:nvGraphicFramePr>
          <p:xfrm>
            <a:off x="6578956" y="2689538"/>
            <a:ext cx="3760631" cy="34595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Up Arrow 12">
              <a:extLst>
                <a:ext uri="{FF2B5EF4-FFF2-40B4-BE49-F238E27FC236}">
                  <a16:creationId xmlns:a16="http://schemas.microsoft.com/office/drawing/2014/main" id="{1841D549-0C4A-7C4A-9C2C-E6EF216C47DB}"/>
                </a:ext>
              </a:extLst>
            </p:cNvPr>
            <p:cNvSpPr/>
            <p:nvPr/>
          </p:nvSpPr>
          <p:spPr>
            <a:xfrm>
              <a:off x="9374427" y="4275618"/>
              <a:ext cx="295263" cy="5413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cxnSp>
        <p:nvCxnSpPr>
          <p:cNvPr id="16" name="Straight Connector 15">
            <a:extLst>
              <a:ext uri="{FF2B5EF4-FFF2-40B4-BE49-F238E27FC236}">
                <a16:creationId xmlns:a16="http://schemas.microsoft.com/office/drawing/2014/main" id="{58269098-9912-1F4B-8897-B0F89C9F12B0}"/>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5593" name="Slide Number Placeholder 1">
            <a:extLst>
              <a:ext uri="{FF2B5EF4-FFF2-40B4-BE49-F238E27FC236}">
                <a16:creationId xmlns:a16="http://schemas.microsoft.com/office/drawing/2014/main" id="{0792D8A8-BE45-8F40-B16C-6B1D68C91DE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9A8DDB1-EA63-644B-95C0-D67E3583D92D}" type="slidenum">
              <a:rPr lang="en-US" altLang="vi-VN" smtClean="0">
                <a:solidFill>
                  <a:srgbClr val="1F5281"/>
                </a:solidFill>
                <a:latin typeface="Arial" panose="020B0604020202020204" pitchFamily="34" charset="0"/>
              </a:rPr>
              <a:pPr algn="ctr"/>
              <a:t>142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265121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Footer Placeholder 2">
            <a:extLst>
              <a:ext uri="{FF2B5EF4-FFF2-40B4-BE49-F238E27FC236}">
                <a16:creationId xmlns:a16="http://schemas.microsoft.com/office/drawing/2014/main" id="{D69633E8-5E43-AF4A-81D0-DB96687B5C9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6610" name="Date Placeholder 3">
            <a:extLst>
              <a:ext uri="{FF2B5EF4-FFF2-40B4-BE49-F238E27FC236}">
                <a16:creationId xmlns:a16="http://schemas.microsoft.com/office/drawing/2014/main" id="{0E5FE8D3-CBBF-4C45-884E-8AA807657C6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35AED95-B99E-3D4D-A331-A755DB66F71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6611" name="Rectangle 1">
            <a:extLst>
              <a:ext uri="{FF2B5EF4-FFF2-40B4-BE49-F238E27FC236}">
                <a16:creationId xmlns:a16="http://schemas.microsoft.com/office/drawing/2014/main" id="{F329A407-3BD4-4140-96B0-ADCC08B0F44C}"/>
              </a:ext>
            </a:extLst>
          </p:cNvPr>
          <p:cNvSpPr>
            <a:spLocks noChangeArrowheads="1"/>
          </p:cNvSpPr>
          <p:nvPr/>
        </p:nvSpPr>
        <p:spPr bwMode="auto">
          <a:xfrm>
            <a:off x="453629" y="804863"/>
            <a:ext cx="527565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i="1">
                <a:solidFill>
                  <a:srgbClr val="FF0000"/>
                </a:solidFill>
                <a:latin typeface="Times New Roman" panose="02020603050405020304" pitchFamily="18" charset="0"/>
                <a:ea typeface="Tahoma" panose="020B0604030504040204" pitchFamily="34" charset="0"/>
                <a:cs typeface="Times New Roman" panose="02020603050405020304" pitchFamily="18" charset="0"/>
              </a:rPr>
              <a:t>- Hai yếu tố nhận thức</a:t>
            </a:r>
            <a:endParaRPr lang="en-US" altLang="vi-VN" sz="2400" b="1" i="1">
              <a:solidFill>
                <a:srgbClr val="FF0000"/>
              </a:solidFill>
              <a:latin typeface="Arial" panose="020B0604020202020204" pitchFamily="34" charset="0"/>
              <a:ea typeface="Tahoma" panose="020B0604030504040204" pitchFamily="34" charset="0"/>
              <a:cs typeface="Times New Roman" panose="02020603050405020304" pitchFamily="18" charset="0"/>
            </a:endParaRPr>
          </a:p>
        </p:txBody>
      </p:sp>
      <p:sp>
        <p:nvSpPr>
          <p:cNvPr id="196612" name="Rectangle 5">
            <a:extLst>
              <a:ext uri="{FF2B5EF4-FFF2-40B4-BE49-F238E27FC236}">
                <a16:creationId xmlns:a16="http://schemas.microsoft.com/office/drawing/2014/main" id="{37C7CDA4-99BA-9E42-BC48-19DD7BEA6066}"/>
              </a:ext>
            </a:extLst>
          </p:cNvPr>
          <p:cNvSpPr>
            <a:spLocks noChangeArrowheads="1"/>
          </p:cNvSpPr>
          <p:nvPr/>
        </p:nvSpPr>
        <p:spPr bwMode="auto">
          <a:xfrm>
            <a:off x="1595437" y="201216"/>
            <a:ext cx="531137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1. Nguồn gốc, bản chất của nhận thức</a:t>
            </a:r>
            <a:endParaRPr lang="en-US" altLang="vi-VN" sz="2400" b="1">
              <a:solidFill>
                <a:srgbClr val="000000"/>
              </a:solidFill>
              <a:ea typeface="Tahoma" panose="020B0604030504040204" pitchFamily="34" charset="0"/>
              <a:cs typeface="Times New Roman" panose="02020603050405020304" pitchFamily="18" charset="0"/>
            </a:endParaRPr>
          </a:p>
        </p:txBody>
      </p:sp>
      <p:pic>
        <p:nvPicPr>
          <p:cNvPr id="196613" name="Picture 7" descr="Poster marking anniversary of Communist Party, Hanoi">
            <a:extLst>
              <a:ext uri="{FF2B5EF4-FFF2-40B4-BE49-F238E27FC236}">
                <a16:creationId xmlns:a16="http://schemas.microsoft.com/office/drawing/2014/main" id="{51AB8215-2C58-C04C-A5E5-0BFE34573BBE}"/>
              </a:ext>
            </a:extLst>
          </p:cNvPr>
          <p:cNvPicPr>
            <a:picLocks noChangeAspect="1" noChangeArrowheads="1"/>
          </p:cNvPicPr>
          <p:nvPr/>
        </p:nvPicPr>
        <p:blipFill>
          <a:blip r:embed="rId2">
            <a:lum contrast="36000"/>
            <a:extLst>
              <a:ext uri="{28A0092B-C50C-407E-A947-70E740481C1C}">
                <a14:useLocalDpi xmlns:a14="http://schemas.microsoft.com/office/drawing/2010/main" val="0"/>
              </a:ext>
            </a:extLst>
          </a:blip>
          <a:srcRect/>
          <a:stretch>
            <a:fillRect/>
          </a:stretch>
        </p:blipFill>
        <p:spPr bwMode="auto">
          <a:xfrm>
            <a:off x="4062412" y="3367088"/>
            <a:ext cx="1453754" cy="137517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196614" name="Group 9">
            <a:extLst>
              <a:ext uri="{FF2B5EF4-FFF2-40B4-BE49-F238E27FC236}">
                <a16:creationId xmlns:a16="http://schemas.microsoft.com/office/drawing/2014/main" id="{39CF34EB-9AE9-8242-8728-218D9F91DBEE}"/>
              </a:ext>
            </a:extLst>
          </p:cNvPr>
          <p:cNvGrpSpPr>
            <a:grpSpLocks/>
          </p:cNvGrpSpPr>
          <p:nvPr/>
        </p:nvGrpSpPr>
        <p:grpSpPr bwMode="auto">
          <a:xfrm>
            <a:off x="8133160" y="607219"/>
            <a:ext cx="600075" cy="1432322"/>
            <a:chOff x="324" y="888"/>
            <a:chExt cx="590" cy="1203"/>
          </a:xfrm>
        </p:grpSpPr>
        <p:pic>
          <p:nvPicPr>
            <p:cNvPr id="196629" name="Picture 10" descr="DANG KY">
              <a:extLst>
                <a:ext uri="{FF2B5EF4-FFF2-40B4-BE49-F238E27FC236}">
                  <a16:creationId xmlns:a16="http://schemas.microsoft.com/office/drawing/2014/main" id="{258196D7-8C0B-754A-AA37-89AE4B241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 y="1306"/>
              <a:ext cx="59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30" name="Picture 11" descr="765-Vietnam_coa">
              <a:extLst>
                <a:ext uri="{FF2B5EF4-FFF2-40B4-BE49-F238E27FC236}">
                  <a16:creationId xmlns:a16="http://schemas.microsoft.com/office/drawing/2014/main" id="{507729A2-5917-5B4A-8963-7FDEB46BA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1698"/>
              <a:ext cx="43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31" name="Picture 6" descr="co vietnam">
              <a:extLst>
                <a:ext uri="{FF2B5EF4-FFF2-40B4-BE49-F238E27FC236}">
                  <a16:creationId xmlns:a16="http://schemas.microsoft.com/office/drawing/2014/main" id="{8FFEC0D5-2026-7A4A-A48D-D769C24DD0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 y="888"/>
              <a:ext cx="53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6615" name="Picture 13" descr="khongcogiquyhonđoclaptuo.bmp">
            <a:extLst>
              <a:ext uri="{FF2B5EF4-FFF2-40B4-BE49-F238E27FC236}">
                <a16:creationId xmlns:a16="http://schemas.microsoft.com/office/drawing/2014/main" id="{2FD224CC-6BC0-E345-A407-2FC7233248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0191" y="2552700"/>
            <a:ext cx="1493044" cy="218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6" name="Picture 14">
            <a:extLst>
              <a:ext uri="{FF2B5EF4-FFF2-40B4-BE49-F238E27FC236}">
                <a16:creationId xmlns:a16="http://schemas.microsoft.com/office/drawing/2014/main" id="{C13DCC14-77C5-2B48-86FC-08EF92001A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9257" y="3320654"/>
            <a:ext cx="1669256" cy="142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7" name="Picture 15">
            <a:extLst>
              <a:ext uri="{FF2B5EF4-FFF2-40B4-BE49-F238E27FC236}">
                <a16:creationId xmlns:a16="http://schemas.microsoft.com/office/drawing/2014/main" id="{D8A285BA-3501-4A40-A234-82E2B05FBB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2360" y="2552701"/>
            <a:ext cx="1668065" cy="85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8" name="Picture 7" descr="bandovanhoavnam">
            <a:extLst>
              <a:ext uri="{FF2B5EF4-FFF2-40B4-BE49-F238E27FC236}">
                <a16:creationId xmlns:a16="http://schemas.microsoft.com/office/drawing/2014/main" id="{A45EE874-FDCD-3546-8915-1A9DA6E295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172" y="2580085"/>
            <a:ext cx="1123950" cy="216574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96619" name="Picture 4" descr="Image result for phÃ¡t triá»n tÃ²a nha">
            <a:extLst>
              <a:ext uri="{FF2B5EF4-FFF2-40B4-BE49-F238E27FC236}">
                <a16:creationId xmlns:a16="http://schemas.microsoft.com/office/drawing/2014/main" id="{9054AA3A-E8E9-B64E-BE47-9334F8F6C4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7072" y="2580085"/>
            <a:ext cx="2157413" cy="119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6620" name="Group 25">
            <a:extLst>
              <a:ext uri="{FF2B5EF4-FFF2-40B4-BE49-F238E27FC236}">
                <a16:creationId xmlns:a16="http://schemas.microsoft.com/office/drawing/2014/main" id="{22A52EA1-D6B8-0941-992B-EA1396D035A2}"/>
              </a:ext>
            </a:extLst>
          </p:cNvPr>
          <p:cNvGrpSpPr>
            <a:grpSpLocks/>
          </p:cNvGrpSpPr>
          <p:nvPr/>
        </p:nvGrpSpPr>
        <p:grpSpPr bwMode="auto">
          <a:xfrm>
            <a:off x="1269206" y="1273969"/>
            <a:ext cx="6686550" cy="1202531"/>
            <a:chOff x="1752600" y="1885950"/>
            <a:chExt cx="8915400" cy="2057400"/>
          </a:xfrm>
        </p:grpSpPr>
        <p:sp>
          <p:nvSpPr>
            <p:cNvPr id="27" name="Oval 26">
              <a:extLst>
                <a:ext uri="{FF2B5EF4-FFF2-40B4-BE49-F238E27FC236}">
                  <a16:creationId xmlns:a16="http://schemas.microsoft.com/office/drawing/2014/main" id="{F73BFA0B-43A9-9E42-8880-41D77F251CBB}"/>
                </a:ext>
              </a:extLst>
            </p:cNvPr>
            <p:cNvSpPr/>
            <p:nvPr/>
          </p:nvSpPr>
          <p:spPr bwMode="auto">
            <a:xfrm>
              <a:off x="47879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28" name="Oval 27">
              <a:extLst>
                <a:ext uri="{FF2B5EF4-FFF2-40B4-BE49-F238E27FC236}">
                  <a16:creationId xmlns:a16="http://schemas.microsoft.com/office/drawing/2014/main" id="{C58A67E3-12D1-F44A-A0A9-9AB98285CA5E}"/>
                </a:ext>
              </a:extLst>
            </p:cNvPr>
            <p:cNvSpPr/>
            <p:nvPr/>
          </p:nvSpPr>
          <p:spPr bwMode="auto">
            <a:xfrm>
              <a:off x="17526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196626" name="TextBox 10">
              <a:extLst>
                <a:ext uri="{FF2B5EF4-FFF2-40B4-BE49-F238E27FC236}">
                  <a16:creationId xmlns:a16="http://schemas.microsoft.com/office/drawing/2014/main" id="{AC99D8E1-24BE-5D42-8835-7A1FE2F167A8}"/>
                </a:ext>
              </a:extLst>
            </p:cNvPr>
            <p:cNvSpPr txBox="1">
              <a:spLocks noChangeArrowheads="1"/>
            </p:cNvSpPr>
            <p:nvPr/>
          </p:nvSpPr>
          <p:spPr bwMode="auto">
            <a:xfrm>
              <a:off x="4977319" y="2286489"/>
              <a:ext cx="2465963" cy="142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NHẬN THỨC</a:t>
              </a:r>
            </a:p>
          </p:txBody>
        </p:sp>
        <p:sp>
          <p:nvSpPr>
            <p:cNvPr id="196627" name="TextBox 11">
              <a:extLst>
                <a:ext uri="{FF2B5EF4-FFF2-40B4-BE49-F238E27FC236}">
                  <a16:creationId xmlns:a16="http://schemas.microsoft.com/office/drawing/2014/main" id="{4434FF4D-D3A4-E349-B230-7D31CEA4ACE6}"/>
                </a:ext>
              </a:extLst>
            </p:cNvPr>
            <p:cNvSpPr txBox="1">
              <a:spLocks noChangeArrowheads="1"/>
            </p:cNvSpPr>
            <p:nvPr/>
          </p:nvSpPr>
          <p:spPr bwMode="auto">
            <a:xfrm>
              <a:off x="1847445" y="2663998"/>
              <a:ext cx="2940184" cy="78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KHÁCH THỂ</a:t>
              </a:r>
            </a:p>
          </p:txBody>
        </p:sp>
        <p:sp>
          <p:nvSpPr>
            <p:cNvPr id="196628" name="TextBox 12">
              <a:extLst>
                <a:ext uri="{FF2B5EF4-FFF2-40B4-BE49-F238E27FC236}">
                  <a16:creationId xmlns:a16="http://schemas.microsoft.com/office/drawing/2014/main" id="{697066D4-5166-8944-BBFF-540D12917AB7}"/>
                </a:ext>
              </a:extLst>
            </p:cNvPr>
            <p:cNvSpPr txBox="1">
              <a:spLocks noChangeArrowheads="1"/>
            </p:cNvSpPr>
            <p:nvPr/>
          </p:nvSpPr>
          <p:spPr bwMode="auto">
            <a:xfrm>
              <a:off x="7632971" y="2663998"/>
              <a:ext cx="2940184" cy="78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 THỂ</a:t>
              </a:r>
            </a:p>
          </p:txBody>
        </p:sp>
      </p:grpSp>
      <p:pic>
        <p:nvPicPr>
          <p:cNvPr id="196621" name="Picture 2" descr="Image result for o nhiá»m rac thai">
            <a:extLst>
              <a:ext uri="{FF2B5EF4-FFF2-40B4-BE49-F238E27FC236}">
                <a16:creationId xmlns:a16="http://schemas.microsoft.com/office/drawing/2014/main" id="{E2C9584C-6E7A-2749-B297-ADA82593B3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1360" y="3759994"/>
            <a:ext cx="2143125" cy="98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52FFA1A4-D623-3C48-84B7-725C3C9F5115}"/>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6623" name="Slide Number Placeholder 1">
            <a:extLst>
              <a:ext uri="{FF2B5EF4-FFF2-40B4-BE49-F238E27FC236}">
                <a16:creationId xmlns:a16="http://schemas.microsoft.com/office/drawing/2014/main" id="{EA997BA8-F427-694E-897E-A6158A1AA70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DD6AA03-6654-1245-A845-F275B0C7B962}" type="slidenum">
              <a:rPr lang="en-US" altLang="vi-VN" smtClean="0">
                <a:solidFill>
                  <a:srgbClr val="1F5281"/>
                </a:solidFill>
                <a:latin typeface="Arial" panose="020B0604020202020204" pitchFamily="34" charset="0"/>
              </a:rPr>
              <a:pPr algn="ctr"/>
              <a:t>143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715305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le 1">
            <a:extLst>
              <a:ext uri="{FF2B5EF4-FFF2-40B4-BE49-F238E27FC236}">
                <a16:creationId xmlns:a16="http://schemas.microsoft.com/office/drawing/2014/main" id="{D1D81723-FFFD-9C4E-8250-77D545171B2E}"/>
              </a:ext>
            </a:extLst>
          </p:cNvPr>
          <p:cNvSpPr>
            <a:spLocks noGrp="1"/>
          </p:cNvSpPr>
          <p:nvPr>
            <p:ph type="title"/>
          </p:nvPr>
        </p:nvSpPr>
        <p:spPr>
          <a:xfrm>
            <a:off x="1485901" y="195263"/>
            <a:ext cx="6326981" cy="422672"/>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Thực tiễn và vai trò của thực tiễn đối với nhận thức</a:t>
            </a:r>
          </a:p>
        </p:txBody>
      </p:sp>
      <p:graphicFrame>
        <p:nvGraphicFramePr>
          <p:cNvPr id="2" name="Diagram 1">
            <a:extLst>
              <a:ext uri="{FF2B5EF4-FFF2-40B4-BE49-F238E27FC236}">
                <a16:creationId xmlns:a16="http://schemas.microsoft.com/office/drawing/2014/main" id="{23FEF853-A740-144D-A946-7E52CF917BD4}"/>
              </a:ext>
            </a:extLst>
          </p:cNvPr>
          <p:cNvGraphicFramePr/>
          <p:nvPr/>
        </p:nvGraphicFramePr>
        <p:xfrm>
          <a:off x="1331640" y="1167594"/>
          <a:ext cx="6762732" cy="3294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AE4AA23A-E7E6-B34B-9245-9418320262D5}"/>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7636" name="Footer Placeholder 10">
            <a:extLst>
              <a:ext uri="{FF2B5EF4-FFF2-40B4-BE49-F238E27FC236}">
                <a16:creationId xmlns:a16="http://schemas.microsoft.com/office/drawing/2014/main" id="{DFEDD401-D051-994F-A48B-FE792C4AEF39}"/>
              </a:ext>
            </a:extLst>
          </p:cNvPr>
          <p:cNvSpPr txBox="1">
            <a:spLocks noChangeArrowheads="1"/>
          </p:cNvSpPr>
          <p:nvPr/>
        </p:nvSpPr>
        <p:spPr bwMode="auto">
          <a:xfrm>
            <a:off x="3412331"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97637" name="Date Placeholder 2">
            <a:extLst>
              <a:ext uri="{FF2B5EF4-FFF2-40B4-BE49-F238E27FC236}">
                <a16:creationId xmlns:a16="http://schemas.microsoft.com/office/drawing/2014/main" id="{C0031087-5575-0247-BCA4-8C1A6CFB9492}"/>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91319E2-8D45-114C-90F8-BC0F9815A0B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7638" name="Footer Placeholder 6">
            <a:extLst>
              <a:ext uri="{FF2B5EF4-FFF2-40B4-BE49-F238E27FC236}">
                <a16:creationId xmlns:a16="http://schemas.microsoft.com/office/drawing/2014/main" id="{05FA0670-E9A6-BB42-824E-3BC8D0357F8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7639" name="Slide Number Placeholder 7">
            <a:extLst>
              <a:ext uri="{FF2B5EF4-FFF2-40B4-BE49-F238E27FC236}">
                <a16:creationId xmlns:a16="http://schemas.microsoft.com/office/drawing/2014/main" id="{954D8BDF-D1B5-FE4C-9288-FB37C7DB023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F7ED301-3F42-734E-B23B-1E9F049D7058}" type="slidenum">
              <a:rPr lang="en-US" altLang="vi-VN" smtClean="0">
                <a:solidFill>
                  <a:srgbClr val="1F5281"/>
                </a:solidFill>
                <a:latin typeface="Arial" panose="020B0604020202020204" pitchFamily="34" charset="0"/>
              </a:rPr>
              <a:pPr algn="ctr"/>
              <a:t>144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519135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Footer Placeholder 2">
            <a:extLst>
              <a:ext uri="{FF2B5EF4-FFF2-40B4-BE49-F238E27FC236}">
                <a16:creationId xmlns:a16="http://schemas.microsoft.com/office/drawing/2014/main" id="{D5266676-CEE6-774C-AF55-A0E38A0F2690}"/>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8658" name="Date Placeholder 3">
            <a:extLst>
              <a:ext uri="{FF2B5EF4-FFF2-40B4-BE49-F238E27FC236}">
                <a16:creationId xmlns:a16="http://schemas.microsoft.com/office/drawing/2014/main" id="{CD047FD3-7AEB-A44F-A7B6-7DDFE41204C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4976663-2B2F-A449-BC57-F2216A51BAD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8659" name="Title 1">
            <a:extLst>
              <a:ext uri="{FF2B5EF4-FFF2-40B4-BE49-F238E27FC236}">
                <a16:creationId xmlns:a16="http://schemas.microsoft.com/office/drawing/2014/main" id="{F697B365-5D02-D14C-A980-3936B3BE098F}"/>
              </a:ext>
            </a:extLst>
          </p:cNvPr>
          <p:cNvSpPr>
            <a:spLocks noGrp="1"/>
          </p:cNvSpPr>
          <p:nvPr>
            <p:ph type="title"/>
          </p:nvPr>
        </p:nvSpPr>
        <p:spPr>
          <a:xfrm>
            <a:off x="1485901" y="195263"/>
            <a:ext cx="6326981" cy="422672"/>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Thực tiễn và vai trò của thực tiễn đối với nhận thức</a:t>
            </a:r>
          </a:p>
        </p:txBody>
      </p:sp>
      <p:sp>
        <p:nvSpPr>
          <p:cNvPr id="198660" name="Title 1">
            <a:extLst>
              <a:ext uri="{FF2B5EF4-FFF2-40B4-BE49-F238E27FC236}">
                <a16:creationId xmlns:a16="http://schemas.microsoft.com/office/drawing/2014/main" id="{302DD090-EC22-C84A-8977-FC7663E7EBF7}"/>
              </a:ext>
            </a:extLst>
          </p:cNvPr>
          <p:cNvSpPr txBox="1">
            <a:spLocks noChangeArrowheads="1"/>
          </p:cNvSpPr>
          <p:nvPr/>
        </p:nvSpPr>
        <p:spPr bwMode="black">
          <a:xfrm>
            <a:off x="381000" y="776288"/>
            <a:ext cx="2777729"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Phạm trù thực tiễn</a:t>
            </a:r>
          </a:p>
        </p:txBody>
      </p:sp>
      <p:sp>
        <p:nvSpPr>
          <p:cNvPr id="198661" name="Rectangle 1">
            <a:extLst>
              <a:ext uri="{FF2B5EF4-FFF2-40B4-BE49-F238E27FC236}">
                <a16:creationId xmlns:a16="http://schemas.microsoft.com/office/drawing/2014/main" id="{E9B11EEC-4CA8-3947-8BDE-B24A31F4B5FB}"/>
              </a:ext>
            </a:extLst>
          </p:cNvPr>
          <p:cNvSpPr>
            <a:spLocks noChangeArrowheads="1"/>
          </p:cNvSpPr>
          <p:nvPr/>
        </p:nvSpPr>
        <p:spPr bwMode="auto">
          <a:xfrm>
            <a:off x="381000" y="1240631"/>
            <a:ext cx="845701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778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778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778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778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90000"/>
              </a:lnSpc>
              <a:spcBef>
                <a:spcPct val="0"/>
              </a:spcBef>
              <a:spcAft>
                <a:spcPct val="35000"/>
              </a:spcAft>
              <a:buFontTx/>
              <a:buNone/>
            </a:pPr>
            <a:r>
              <a:rPr lang="en-US" altLang="vi-VN" sz="2400" b="1">
                <a:solidFill>
                  <a:srgbClr val="000000"/>
                </a:solidFill>
                <a:latin typeface="Times New Roman" panose="02020603050405020304" pitchFamily="18" charset="0"/>
                <a:ea typeface="Tahoma" panose="020B0604030504040204" pitchFamily="34" charset="0"/>
                <a:cs typeface="Times New Roman" panose="02020603050405020304" pitchFamily="18" charset="0"/>
              </a:rPr>
              <a:t>* Theo tiếng Hy Lạp: TT là hoạt động tích cực – “ Practica”</a:t>
            </a:r>
            <a:endParaRPr lang="en-US" altLang="vi-VN" sz="2400" b="1">
              <a:solidFill>
                <a:srgbClr val="000000"/>
              </a:solidFill>
              <a:latin typeface="Arial" panose="020B0604020202020204" pitchFamily="34" charset="0"/>
              <a:ea typeface="Tahoma" panose="020B0604030504040204" pitchFamily="34" charset="0"/>
              <a:cs typeface="Times New Roman" panose="02020603050405020304" pitchFamily="18" charset="0"/>
            </a:endParaRPr>
          </a:p>
        </p:txBody>
      </p:sp>
      <p:graphicFrame>
        <p:nvGraphicFramePr>
          <p:cNvPr id="14" name="Diagram 13">
            <a:extLst>
              <a:ext uri="{FF2B5EF4-FFF2-40B4-BE49-F238E27FC236}">
                <a16:creationId xmlns:a16="http://schemas.microsoft.com/office/drawing/2014/main" id="{34570201-373B-D741-9D2F-D29F8FB8DA28}"/>
              </a:ext>
            </a:extLst>
          </p:cNvPr>
          <p:cNvGraphicFramePr/>
          <p:nvPr>
            <p:extLst>
              <p:ext uri="{D42A27DB-BD31-4B8C-83A1-F6EECF244321}">
                <p14:modId xmlns:p14="http://schemas.microsoft.com/office/powerpoint/2010/main" val="2466916538"/>
              </p:ext>
            </p:extLst>
          </p:nvPr>
        </p:nvGraphicFramePr>
        <p:xfrm>
          <a:off x="521595" y="1926092"/>
          <a:ext cx="8017099" cy="281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8663" name="TextBox 14">
            <a:extLst>
              <a:ext uri="{FF2B5EF4-FFF2-40B4-BE49-F238E27FC236}">
                <a16:creationId xmlns:a16="http://schemas.microsoft.com/office/drawing/2014/main" id="{409F3875-0C8D-6D44-970E-B160A47FA128}"/>
              </a:ext>
            </a:extLst>
          </p:cNvPr>
          <p:cNvSpPr txBox="1">
            <a:spLocks noChangeArrowheads="1"/>
          </p:cNvSpPr>
          <p:nvPr/>
        </p:nvSpPr>
        <p:spPr bwMode="auto">
          <a:xfrm>
            <a:off x="669131" y="1839516"/>
            <a:ext cx="177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FF0000"/>
                </a:solidFill>
                <a:latin typeface="Times New Roman" panose="02020603050405020304" pitchFamily="18" charset="0"/>
              </a:rPr>
              <a:t>CN duy tâm</a:t>
            </a:r>
          </a:p>
        </p:txBody>
      </p:sp>
      <p:sp>
        <p:nvSpPr>
          <p:cNvPr id="198664" name="TextBox 15">
            <a:extLst>
              <a:ext uri="{FF2B5EF4-FFF2-40B4-BE49-F238E27FC236}">
                <a16:creationId xmlns:a16="http://schemas.microsoft.com/office/drawing/2014/main" id="{F983B005-8030-FC44-97DA-03BDCE0A61CD}"/>
              </a:ext>
            </a:extLst>
          </p:cNvPr>
          <p:cNvSpPr txBox="1">
            <a:spLocks noChangeArrowheads="1"/>
          </p:cNvSpPr>
          <p:nvPr/>
        </p:nvSpPr>
        <p:spPr bwMode="auto">
          <a:xfrm>
            <a:off x="3525441" y="1839516"/>
            <a:ext cx="1864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400" b="1">
                <a:solidFill>
                  <a:srgbClr val="FF0000"/>
                </a:solidFill>
                <a:latin typeface="Times New Roman" panose="02020603050405020304" pitchFamily="18" charset="0"/>
              </a:rPr>
              <a:t>TH tôn giáo</a:t>
            </a:r>
          </a:p>
        </p:txBody>
      </p:sp>
      <p:sp>
        <p:nvSpPr>
          <p:cNvPr id="198665" name="TextBox 16">
            <a:extLst>
              <a:ext uri="{FF2B5EF4-FFF2-40B4-BE49-F238E27FC236}">
                <a16:creationId xmlns:a16="http://schemas.microsoft.com/office/drawing/2014/main" id="{D8409F24-B83B-E244-9FEB-E0143236124B}"/>
              </a:ext>
            </a:extLst>
          </p:cNvPr>
          <p:cNvSpPr txBox="1">
            <a:spLocks noChangeArrowheads="1"/>
          </p:cNvSpPr>
          <p:nvPr/>
        </p:nvSpPr>
        <p:spPr bwMode="auto">
          <a:xfrm>
            <a:off x="6491287" y="1744266"/>
            <a:ext cx="17192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dirty="0">
                <a:solidFill>
                  <a:srgbClr val="FF0000"/>
                </a:solidFill>
                <a:latin typeface="Times New Roman" panose="02020603050405020304" pitchFamily="18" charset="0"/>
              </a:rPr>
              <a:t>TH DV </a:t>
            </a:r>
            <a:r>
              <a:rPr lang="en-US" altLang="vi-VN" sz="2100" b="1" dirty="0" err="1">
                <a:solidFill>
                  <a:srgbClr val="FF0000"/>
                </a:solidFill>
                <a:latin typeface="Times New Roman" panose="02020603050405020304" pitchFamily="18" charset="0"/>
              </a:rPr>
              <a:t>trước</a:t>
            </a:r>
            <a:r>
              <a:rPr lang="en-US" altLang="vi-VN" sz="2100" b="1" dirty="0">
                <a:solidFill>
                  <a:srgbClr val="FF0000"/>
                </a:solidFill>
                <a:latin typeface="Times New Roman" panose="02020603050405020304" pitchFamily="18" charset="0"/>
              </a:rPr>
              <a:t> </a:t>
            </a:r>
            <a:r>
              <a:rPr lang="en-US" altLang="vi-VN" sz="2100" b="1" dirty="0" err="1">
                <a:solidFill>
                  <a:srgbClr val="FF0000"/>
                </a:solidFill>
                <a:latin typeface="Times New Roman" panose="02020603050405020304" pitchFamily="18" charset="0"/>
              </a:rPr>
              <a:t>C.Mác</a:t>
            </a:r>
            <a:endParaRPr lang="en-US" altLang="vi-VN" sz="2100" b="1" dirty="0">
              <a:solidFill>
                <a:srgbClr val="FF0000"/>
              </a:solidFill>
              <a:latin typeface="Times New Roman" panose="02020603050405020304" pitchFamily="18" charset="0"/>
            </a:endParaRPr>
          </a:p>
        </p:txBody>
      </p:sp>
      <p:cxnSp>
        <p:nvCxnSpPr>
          <p:cNvPr id="11" name="Straight Connector 10">
            <a:extLst>
              <a:ext uri="{FF2B5EF4-FFF2-40B4-BE49-F238E27FC236}">
                <a16:creationId xmlns:a16="http://schemas.microsoft.com/office/drawing/2014/main" id="{58710CBA-83D5-6148-BEEF-D2CE1FAF8D70}"/>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8667" name="Footer Placeholder 10">
            <a:extLst>
              <a:ext uri="{FF2B5EF4-FFF2-40B4-BE49-F238E27FC236}">
                <a16:creationId xmlns:a16="http://schemas.microsoft.com/office/drawing/2014/main" id="{31BA4108-6EED-424E-AEEA-82974193CDC0}"/>
              </a:ext>
            </a:extLst>
          </p:cNvPr>
          <p:cNvSpPr txBox="1">
            <a:spLocks noChangeArrowheads="1"/>
          </p:cNvSpPr>
          <p:nvPr/>
        </p:nvSpPr>
        <p:spPr bwMode="auto">
          <a:xfrm>
            <a:off x="3412331"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98668" name="Slide Number Placeholder 1">
            <a:extLst>
              <a:ext uri="{FF2B5EF4-FFF2-40B4-BE49-F238E27FC236}">
                <a16:creationId xmlns:a16="http://schemas.microsoft.com/office/drawing/2014/main" id="{471180B0-FBCA-9643-A540-18907B71585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FDE893A-DCD3-E045-A868-AEFBF51B28DC}" type="slidenum">
              <a:rPr lang="en-US" altLang="vi-VN" smtClean="0">
                <a:solidFill>
                  <a:srgbClr val="1F5281"/>
                </a:solidFill>
                <a:latin typeface="Arial" panose="020B0604020202020204" pitchFamily="34" charset="0"/>
              </a:rPr>
              <a:pPr algn="ctr"/>
              <a:t>145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0796120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681" name="Group 56">
            <a:extLst>
              <a:ext uri="{FF2B5EF4-FFF2-40B4-BE49-F238E27FC236}">
                <a16:creationId xmlns:a16="http://schemas.microsoft.com/office/drawing/2014/main" id="{85E84648-61F8-A948-B5E3-A9A88D0C2C25}"/>
              </a:ext>
            </a:extLst>
          </p:cNvPr>
          <p:cNvGrpSpPr>
            <a:grpSpLocks/>
          </p:cNvGrpSpPr>
          <p:nvPr/>
        </p:nvGrpSpPr>
        <p:grpSpPr bwMode="auto">
          <a:xfrm>
            <a:off x="319088" y="1129903"/>
            <a:ext cx="8417719" cy="3605213"/>
            <a:chOff x="1824364" y="1412776"/>
            <a:chExt cx="9925652" cy="4655602"/>
          </a:xfrm>
        </p:grpSpPr>
        <p:sp>
          <p:nvSpPr>
            <p:cNvPr id="58" name="Freeform: Shape 8">
              <a:extLst>
                <a:ext uri="{FF2B5EF4-FFF2-40B4-BE49-F238E27FC236}">
                  <a16:creationId xmlns:a16="http://schemas.microsoft.com/office/drawing/2014/main" id="{B8F3EBA4-1DE8-9844-A08E-910B7AD52923}"/>
                </a:ext>
              </a:extLst>
            </p:cNvPr>
            <p:cNvSpPr/>
            <p:nvPr/>
          </p:nvSpPr>
          <p:spPr>
            <a:xfrm>
              <a:off x="1824364" y="1958680"/>
              <a:ext cx="3716588" cy="3596835"/>
            </a:xfrm>
            <a:custGeom>
              <a:avLst/>
              <a:gdLst>
                <a:gd name="connsiteX0" fmla="*/ 0 w 2215567"/>
                <a:gd name="connsiteY0" fmla="*/ 1107801 h 2215601"/>
                <a:gd name="connsiteX1" fmla="*/ 1107784 w 2215567"/>
                <a:gd name="connsiteY1" fmla="*/ 0 h 2215601"/>
                <a:gd name="connsiteX2" fmla="*/ 2215568 w 2215567"/>
                <a:gd name="connsiteY2" fmla="*/ 1107801 h 2215601"/>
                <a:gd name="connsiteX3" fmla="*/ 1107784 w 2215567"/>
                <a:gd name="connsiteY3" fmla="*/ 2215602 h 2215601"/>
                <a:gd name="connsiteX4" fmla="*/ 0 w 2215567"/>
                <a:gd name="connsiteY4" fmla="*/ 1107801 h 2215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5567" h="2215601">
                  <a:moveTo>
                    <a:pt x="0" y="1107801"/>
                  </a:moveTo>
                  <a:cubicBezTo>
                    <a:pt x="0" y="495979"/>
                    <a:pt x="495972" y="0"/>
                    <a:pt x="1107784" y="0"/>
                  </a:cubicBezTo>
                  <a:cubicBezTo>
                    <a:pt x="1719596" y="0"/>
                    <a:pt x="2215568" y="495979"/>
                    <a:pt x="2215568" y="1107801"/>
                  </a:cubicBezTo>
                  <a:cubicBezTo>
                    <a:pt x="2215568" y="1719623"/>
                    <a:pt x="1719596" y="2215602"/>
                    <a:pt x="1107784" y="2215602"/>
                  </a:cubicBezTo>
                  <a:cubicBezTo>
                    <a:pt x="495972" y="2215602"/>
                    <a:pt x="0" y="1719623"/>
                    <a:pt x="0" y="1107801"/>
                  </a:cubicBezTo>
                  <a:close/>
                </a:path>
              </a:pathLst>
            </a:custGeom>
            <a:solidFill>
              <a:srgbClr val="FFC000"/>
            </a:solidFill>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lIns="284304" tIns="284308" rIns="284304" bIns="284308" anchor="ctr"/>
            <a:lstStyle>
              <a:lvl1pPr defTabSz="1911350">
                <a:defRPr>
                  <a:solidFill>
                    <a:schemeClr val="tx1"/>
                  </a:solidFill>
                  <a:latin typeface="VNI-Times" pitchFamily="2" charset="0"/>
                  <a:cs typeface="Arial" panose="020B0604020202020204" pitchFamily="34" charset="0"/>
                </a:defRPr>
              </a:lvl1pPr>
              <a:lvl2pPr marL="742950" indent="-285750" defTabSz="1911350">
                <a:defRPr>
                  <a:solidFill>
                    <a:schemeClr val="tx1"/>
                  </a:solidFill>
                  <a:latin typeface="VNI-Times" pitchFamily="2" charset="0"/>
                  <a:cs typeface="Arial" panose="020B0604020202020204" pitchFamily="34" charset="0"/>
                </a:defRPr>
              </a:lvl2pPr>
              <a:lvl3pPr marL="1143000" indent="-228600" defTabSz="1911350">
                <a:defRPr>
                  <a:solidFill>
                    <a:schemeClr val="tx1"/>
                  </a:solidFill>
                  <a:latin typeface="VNI-Times" pitchFamily="2" charset="0"/>
                  <a:cs typeface="Arial" panose="020B0604020202020204" pitchFamily="34" charset="0"/>
                </a:defRPr>
              </a:lvl3pPr>
              <a:lvl4pPr marL="1600200" indent="-228600" defTabSz="1911350">
                <a:defRPr>
                  <a:solidFill>
                    <a:schemeClr val="tx1"/>
                  </a:solidFill>
                  <a:latin typeface="VNI-Times" pitchFamily="2" charset="0"/>
                  <a:cs typeface="Arial" panose="020B0604020202020204" pitchFamily="34" charset="0"/>
                </a:defRPr>
              </a:lvl4pPr>
              <a:lvl5pPr marL="2057400" indent="-228600" defTabSz="1911350">
                <a:defRPr>
                  <a:solidFill>
                    <a:schemeClr val="tx1"/>
                  </a:solidFill>
                  <a:latin typeface="VNI-Times" pitchFamily="2" charset="0"/>
                  <a:cs typeface="Arial" panose="020B0604020202020204" pitchFamily="34" charset="0"/>
                </a:defRPr>
              </a:lvl5pPr>
              <a:lvl6pPr marL="25146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9113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Là toàn bộ những hoạt động vật chất – cảm tính, có tính lịch sử - XH của con người nhằm cải tạo TN và XH phục vụ nhân loại tiến bộ.</a:t>
              </a:r>
              <a:endParaRPr lang="en-US" altLang="vi-VN" sz="2100">
                <a:solidFill>
                  <a:srgbClr val="000000"/>
                </a:solidFill>
                <a:latin typeface="Calibri" panose="020F0502020204030204" pitchFamily="34" charset="0"/>
              </a:endParaRPr>
            </a:p>
          </p:txBody>
        </p:sp>
        <p:sp>
          <p:nvSpPr>
            <p:cNvPr id="59" name="Block Arc 58">
              <a:extLst>
                <a:ext uri="{FF2B5EF4-FFF2-40B4-BE49-F238E27FC236}">
                  <a16:creationId xmlns:a16="http://schemas.microsoft.com/office/drawing/2014/main" id="{B75D1140-4DE5-4B4B-9DC3-A44C3C7D1B46}"/>
                </a:ext>
              </a:extLst>
            </p:cNvPr>
            <p:cNvSpPr/>
            <p:nvPr/>
          </p:nvSpPr>
          <p:spPr>
            <a:xfrm>
              <a:off x="2211007" y="1412776"/>
              <a:ext cx="4465852" cy="4655602"/>
            </a:xfrm>
            <a:prstGeom prst="blockArc">
              <a:avLst>
                <a:gd name="adj1" fmla="val 17586957"/>
                <a:gd name="adj2" fmla="val 3699632"/>
                <a:gd name="adj3" fmla="val 5567"/>
              </a:avLst>
            </a:prstGeom>
          </p:spPr>
          <p:style>
            <a:lnRef idx="0">
              <a:schemeClr val="lt1">
                <a:hueOff val="0"/>
                <a:satOff val="0"/>
                <a:lumOff val="0"/>
                <a:alphaOff val="0"/>
              </a:schemeClr>
            </a:lnRef>
            <a:fillRef idx="3">
              <a:schemeClr val="accent4">
                <a:hueOff val="20223292"/>
                <a:satOff val="-38463"/>
                <a:lumOff val="-18430"/>
                <a:alphaOff val="0"/>
              </a:schemeClr>
            </a:fillRef>
            <a:effectRef idx="3">
              <a:schemeClr val="accent4">
                <a:hueOff val="20223292"/>
                <a:satOff val="-38463"/>
                <a:lumOff val="-18430"/>
                <a:alphaOff val="0"/>
              </a:schemeClr>
            </a:effectRef>
            <a:fontRef idx="minor">
              <a:schemeClr val="lt1"/>
            </a:fontRef>
          </p:style>
        </p:sp>
        <p:sp>
          <p:nvSpPr>
            <p:cNvPr id="61" name="Freeform: Shape 12">
              <a:extLst>
                <a:ext uri="{FF2B5EF4-FFF2-40B4-BE49-F238E27FC236}">
                  <a16:creationId xmlns:a16="http://schemas.microsoft.com/office/drawing/2014/main" id="{D9EF0E2C-27F4-EF4D-A6C5-902A78E9D5BB}"/>
                </a:ext>
              </a:extLst>
            </p:cNvPr>
            <p:cNvSpPr/>
            <p:nvPr/>
          </p:nvSpPr>
          <p:spPr>
            <a:xfrm>
              <a:off x="7298214" y="1471202"/>
              <a:ext cx="4451802" cy="1148525"/>
            </a:xfrm>
            <a:custGeom>
              <a:avLst/>
              <a:gdLst>
                <a:gd name="connsiteX0" fmla="*/ 0 w 1588701"/>
                <a:gd name="connsiteY0" fmla="*/ 0 h 1149002"/>
                <a:gd name="connsiteX1" fmla="*/ 1588701 w 1588701"/>
                <a:gd name="connsiteY1" fmla="*/ 0 h 1149002"/>
                <a:gd name="connsiteX2" fmla="*/ 1588701 w 1588701"/>
                <a:gd name="connsiteY2" fmla="*/ 1149002 h 1149002"/>
                <a:gd name="connsiteX3" fmla="*/ 0 w 1588701"/>
                <a:gd name="connsiteY3" fmla="*/ 1149002 h 1149002"/>
                <a:gd name="connsiteX4" fmla="*/ 0 w 1588701"/>
                <a:gd name="connsiteY4" fmla="*/ 0 h 114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701" h="1149002">
                  <a:moveTo>
                    <a:pt x="0" y="0"/>
                  </a:moveTo>
                  <a:lnTo>
                    <a:pt x="1588701" y="0"/>
                  </a:lnTo>
                  <a:lnTo>
                    <a:pt x="1588701" y="1149002"/>
                  </a:lnTo>
                  <a:lnTo>
                    <a:pt x="0" y="1149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9050" tIns="19050" rIns="19050" bIns="1905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10000"/>
                </a:spcAft>
                <a:defRPr/>
              </a:pPr>
              <a:r>
                <a:rPr lang="en-US" altLang="vi-VN" sz="2100" i="1">
                  <a:solidFill>
                    <a:srgbClr val="000000"/>
                  </a:solidFill>
                  <a:latin typeface="Times New Roman" panose="02020603050405020304" pitchFamily="18" charset="0"/>
                </a:rPr>
                <a:t>1. Là những hoạt động vật chất cảm tính của con người làm biến đổi TGKQ phục vụ cho mình</a:t>
              </a:r>
              <a:endParaRPr lang="en-US" altLang="vi-VN" sz="2100" i="1">
                <a:solidFill>
                  <a:srgbClr val="000000"/>
                </a:solidFill>
                <a:latin typeface="Calibri" panose="020F0502020204030204" pitchFamily="34" charset="0"/>
              </a:endParaRPr>
            </a:p>
          </p:txBody>
        </p:sp>
        <p:sp>
          <p:nvSpPr>
            <p:cNvPr id="63" name="Freeform: Shape 14">
              <a:extLst>
                <a:ext uri="{FF2B5EF4-FFF2-40B4-BE49-F238E27FC236}">
                  <a16:creationId xmlns:a16="http://schemas.microsoft.com/office/drawing/2014/main" id="{783C7ADD-E185-2345-8AC8-03FAF04F9BC6}"/>
                </a:ext>
              </a:extLst>
            </p:cNvPr>
            <p:cNvSpPr/>
            <p:nvPr/>
          </p:nvSpPr>
          <p:spPr>
            <a:xfrm>
              <a:off x="7476510" y="4606199"/>
              <a:ext cx="4267890" cy="1150063"/>
            </a:xfrm>
            <a:custGeom>
              <a:avLst/>
              <a:gdLst>
                <a:gd name="connsiteX0" fmla="*/ 0 w 1588701"/>
                <a:gd name="connsiteY0" fmla="*/ 0 h 1149002"/>
                <a:gd name="connsiteX1" fmla="*/ 1588701 w 1588701"/>
                <a:gd name="connsiteY1" fmla="*/ 0 h 1149002"/>
                <a:gd name="connsiteX2" fmla="*/ 1588701 w 1588701"/>
                <a:gd name="connsiteY2" fmla="*/ 1149002 h 1149002"/>
                <a:gd name="connsiteX3" fmla="*/ 0 w 1588701"/>
                <a:gd name="connsiteY3" fmla="*/ 1149002 h 1149002"/>
                <a:gd name="connsiteX4" fmla="*/ 0 w 1588701"/>
                <a:gd name="connsiteY4" fmla="*/ 0 h 114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701" h="1149002">
                  <a:moveTo>
                    <a:pt x="0" y="0"/>
                  </a:moveTo>
                  <a:lnTo>
                    <a:pt x="1588701" y="0"/>
                  </a:lnTo>
                  <a:lnTo>
                    <a:pt x="1588701" y="1149002"/>
                  </a:lnTo>
                  <a:lnTo>
                    <a:pt x="0" y="1149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9050" tIns="19050" rIns="19050" bIns="1905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10000"/>
                </a:spcAft>
                <a:defRPr/>
              </a:pPr>
              <a:r>
                <a:rPr lang="en-US" altLang="vi-VN" sz="2100" i="1">
                  <a:solidFill>
                    <a:srgbClr val="000000"/>
                  </a:solidFill>
                  <a:latin typeface="Times New Roman" panose="02020603050405020304" pitchFamily="18" charset="0"/>
                </a:rPr>
                <a:t>3. Là hoạt động có tính mục đích, con người chủ động tác động cải tạo TN, XH phục vụ cho mình  </a:t>
              </a:r>
              <a:endParaRPr lang="en-US" altLang="vi-VN" sz="2100" i="1">
                <a:solidFill>
                  <a:srgbClr val="000000"/>
                </a:solidFill>
                <a:latin typeface="Calibri" panose="020F0502020204030204" pitchFamily="34" charset="0"/>
              </a:endParaRPr>
            </a:p>
          </p:txBody>
        </p:sp>
      </p:grpSp>
      <p:pic>
        <p:nvPicPr>
          <p:cNvPr id="64" name="Picture 63">
            <a:extLst>
              <a:ext uri="{FF2B5EF4-FFF2-40B4-BE49-F238E27FC236}">
                <a16:creationId xmlns:a16="http://schemas.microsoft.com/office/drawing/2014/main" id="{6B6FE3B8-AA94-A04D-AA0C-B163D611D575}"/>
              </a:ext>
            </a:extLst>
          </p:cNvPr>
          <p:cNvPicPr>
            <a:picLocks noChangeAspect="1"/>
          </p:cNvPicPr>
          <p:nvPr/>
        </p:nvPicPr>
        <p:blipFill>
          <a:blip r:embed="rId2"/>
          <a:stretch>
            <a:fillRect/>
          </a:stretch>
        </p:blipFill>
        <p:spPr>
          <a:xfrm>
            <a:off x="3632363" y="3037077"/>
            <a:ext cx="1370980" cy="1160128"/>
          </a:xfrm>
          <a:prstGeom prst="ellipse">
            <a:avLst/>
          </a:prstGeom>
          <a:ln w="63500" cap="rnd">
            <a:solidFill>
              <a:srgbClr val="333333"/>
            </a:solidFill>
          </a:ln>
          <a:effectLst>
            <a:outerShdw blurRad="381000" dist="292100" dir="5400000" sx="-80000" sy="-18000" rotWithShape="0">
              <a:srgbClr val="000000">
                <a:alpha val="22000"/>
              </a:srgbClr>
            </a:outerShdw>
          </a:effectLst>
        </p:spPr>
      </p:pic>
      <p:pic>
        <p:nvPicPr>
          <p:cNvPr id="67" name="Picture 66">
            <a:extLst>
              <a:ext uri="{FF2B5EF4-FFF2-40B4-BE49-F238E27FC236}">
                <a16:creationId xmlns:a16="http://schemas.microsoft.com/office/drawing/2014/main" id="{B2CDEDA3-2F04-F446-B3A1-35FF3F60C10C}"/>
              </a:ext>
            </a:extLst>
          </p:cNvPr>
          <p:cNvPicPr>
            <a:picLocks noChangeAspect="1"/>
          </p:cNvPicPr>
          <p:nvPr/>
        </p:nvPicPr>
        <p:blipFill>
          <a:blip r:embed="rId3"/>
          <a:stretch>
            <a:fillRect/>
          </a:stretch>
        </p:blipFill>
        <p:spPr>
          <a:xfrm>
            <a:off x="3530801" y="1317997"/>
            <a:ext cx="1370601" cy="1160073"/>
          </a:xfrm>
          <a:prstGeom prst="ellipse">
            <a:avLst/>
          </a:prstGeom>
          <a:ln w="63500" cap="rnd">
            <a:solidFill>
              <a:srgbClr val="333333"/>
            </a:solidFill>
          </a:ln>
          <a:effectLst>
            <a:outerShdw blurRad="381000" dist="292100" dir="5400000" sx="-80000" sy="-18000" rotWithShape="0">
              <a:srgbClr val="000000">
                <a:alpha val="22000"/>
              </a:srgbClr>
            </a:outerShdw>
          </a:effectLst>
        </p:spPr>
      </p:pic>
      <p:sp>
        <p:nvSpPr>
          <p:cNvPr id="71" name="Freeform: Shape 12">
            <a:extLst>
              <a:ext uri="{FF2B5EF4-FFF2-40B4-BE49-F238E27FC236}">
                <a16:creationId xmlns:a16="http://schemas.microsoft.com/office/drawing/2014/main" id="{38EB5F47-6844-1041-8F63-A1D696BC7292}"/>
              </a:ext>
            </a:extLst>
          </p:cNvPr>
          <p:cNvSpPr/>
          <p:nvPr/>
        </p:nvSpPr>
        <p:spPr bwMode="auto">
          <a:xfrm>
            <a:off x="5035153" y="2300288"/>
            <a:ext cx="3775472" cy="954881"/>
          </a:xfrm>
          <a:custGeom>
            <a:avLst/>
            <a:gdLst>
              <a:gd name="connsiteX0" fmla="*/ 0 w 1588701"/>
              <a:gd name="connsiteY0" fmla="*/ 0 h 1149002"/>
              <a:gd name="connsiteX1" fmla="*/ 1588701 w 1588701"/>
              <a:gd name="connsiteY1" fmla="*/ 0 h 1149002"/>
              <a:gd name="connsiteX2" fmla="*/ 1588701 w 1588701"/>
              <a:gd name="connsiteY2" fmla="*/ 1149002 h 1149002"/>
              <a:gd name="connsiteX3" fmla="*/ 0 w 1588701"/>
              <a:gd name="connsiteY3" fmla="*/ 1149002 h 1149002"/>
              <a:gd name="connsiteX4" fmla="*/ 0 w 1588701"/>
              <a:gd name="connsiteY4" fmla="*/ 0 h 1149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701" h="1149002">
                <a:moveTo>
                  <a:pt x="0" y="0"/>
                </a:moveTo>
                <a:lnTo>
                  <a:pt x="1588701" y="0"/>
                </a:lnTo>
                <a:lnTo>
                  <a:pt x="1588701" y="1149002"/>
                </a:lnTo>
                <a:lnTo>
                  <a:pt x="0" y="1149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9050" tIns="19050" rIns="19050" bIns="1905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10000"/>
              </a:spcAft>
              <a:defRPr/>
            </a:pPr>
            <a:r>
              <a:rPr lang="en-US" altLang="vi-VN" sz="2100" i="1">
                <a:solidFill>
                  <a:srgbClr val="000000"/>
                </a:solidFill>
                <a:latin typeface="Times New Roman" panose="02020603050405020304" pitchFamily="18" charset="0"/>
              </a:rPr>
              <a:t>2. Là những hoạt động mang tính lịch sử - xã hội của con người nên chiu sự quy định của điều kiện lịch sử - XH cụ thể </a:t>
            </a:r>
            <a:endParaRPr lang="en-US" altLang="vi-VN" sz="2100" i="1">
              <a:solidFill>
                <a:srgbClr val="000000"/>
              </a:solidFill>
              <a:latin typeface="Calibri" panose="020F0502020204030204" pitchFamily="34" charset="0"/>
            </a:endParaRPr>
          </a:p>
        </p:txBody>
      </p:sp>
      <p:sp>
        <p:nvSpPr>
          <p:cNvPr id="199685" name="Title 1">
            <a:extLst>
              <a:ext uri="{FF2B5EF4-FFF2-40B4-BE49-F238E27FC236}">
                <a16:creationId xmlns:a16="http://schemas.microsoft.com/office/drawing/2014/main" id="{44B833E2-9836-064B-AA51-F76C61E66BB5}"/>
              </a:ext>
            </a:extLst>
          </p:cNvPr>
          <p:cNvSpPr txBox="1">
            <a:spLocks noChangeArrowheads="1"/>
          </p:cNvSpPr>
          <p:nvPr/>
        </p:nvSpPr>
        <p:spPr bwMode="black">
          <a:xfrm>
            <a:off x="2621756" y="114301"/>
            <a:ext cx="2777729"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Phạm trù thực tiễn</a:t>
            </a:r>
          </a:p>
        </p:txBody>
      </p:sp>
      <p:sp>
        <p:nvSpPr>
          <p:cNvPr id="199686" name="Title 1">
            <a:extLst>
              <a:ext uri="{FF2B5EF4-FFF2-40B4-BE49-F238E27FC236}">
                <a16:creationId xmlns:a16="http://schemas.microsoft.com/office/drawing/2014/main" id="{A99AA6C6-DE05-3849-B849-30CD5BF96ADB}"/>
              </a:ext>
            </a:extLst>
          </p:cNvPr>
          <p:cNvSpPr txBox="1">
            <a:spLocks noChangeArrowheads="1"/>
          </p:cNvSpPr>
          <p:nvPr/>
        </p:nvSpPr>
        <p:spPr bwMode="black">
          <a:xfrm>
            <a:off x="310753" y="884635"/>
            <a:ext cx="653891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Quan điểm của TH Mác - Lênin về phạm trù thực tiễn</a:t>
            </a:r>
          </a:p>
          <a:p>
            <a:pPr>
              <a:spcBef>
                <a:spcPct val="0"/>
              </a:spcBef>
              <a:buFontTx/>
              <a:buChar char="-"/>
            </a:pPr>
            <a:endPar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DCFB7F56-CA70-D042-9B62-30396C3F4AB1}"/>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99688" name="Footer Placeholder 10">
            <a:extLst>
              <a:ext uri="{FF2B5EF4-FFF2-40B4-BE49-F238E27FC236}">
                <a16:creationId xmlns:a16="http://schemas.microsoft.com/office/drawing/2014/main" id="{2E4C1192-5955-B044-ACE8-A93C0DBDAA3B}"/>
              </a:ext>
            </a:extLst>
          </p:cNvPr>
          <p:cNvSpPr txBox="1">
            <a:spLocks noChangeArrowheads="1"/>
          </p:cNvSpPr>
          <p:nvPr/>
        </p:nvSpPr>
        <p:spPr bwMode="auto">
          <a:xfrm>
            <a:off x="3412331"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99689" name="Date Placeholder 1">
            <a:extLst>
              <a:ext uri="{FF2B5EF4-FFF2-40B4-BE49-F238E27FC236}">
                <a16:creationId xmlns:a16="http://schemas.microsoft.com/office/drawing/2014/main" id="{20F763D1-CDC8-EA45-BCDA-0F72DD5C320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87D58B2-4B10-AF42-A1A1-7263EF39AB5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99690" name="Footer Placeholder 2">
            <a:extLst>
              <a:ext uri="{FF2B5EF4-FFF2-40B4-BE49-F238E27FC236}">
                <a16:creationId xmlns:a16="http://schemas.microsoft.com/office/drawing/2014/main" id="{361A0397-C899-1A4A-BE67-62048B5E893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99691" name="Slide Number Placeholder 3">
            <a:extLst>
              <a:ext uri="{FF2B5EF4-FFF2-40B4-BE49-F238E27FC236}">
                <a16:creationId xmlns:a16="http://schemas.microsoft.com/office/drawing/2014/main" id="{6495410B-1756-634D-8C5D-B808688C5F2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C896168-FBCD-5140-A243-D8A9FE8D68D3}" type="slidenum">
              <a:rPr lang="en-US" altLang="vi-VN" smtClean="0">
                <a:solidFill>
                  <a:srgbClr val="1F5281"/>
                </a:solidFill>
                <a:latin typeface="Arial" panose="020B0604020202020204" pitchFamily="34" charset="0"/>
              </a:rPr>
              <a:pPr algn="ctr"/>
              <a:t>146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232579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Footer Placeholder 2">
            <a:extLst>
              <a:ext uri="{FF2B5EF4-FFF2-40B4-BE49-F238E27FC236}">
                <a16:creationId xmlns:a16="http://schemas.microsoft.com/office/drawing/2014/main" id="{DEFE2F0A-DED6-3348-8C3F-D4D0791528D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0706" name="Date Placeholder 3">
            <a:extLst>
              <a:ext uri="{FF2B5EF4-FFF2-40B4-BE49-F238E27FC236}">
                <a16:creationId xmlns:a16="http://schemas.microsoft.com/office/drawing/2014/main" id="{64AE3B7F-F9DA-2D45-A6F6-D1E1283873E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94AD537-3FA9-F747-99EE-955DA460AB65}"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pic>
        <p:nvPicPr>
          <p:cNvPr id="5" name="Picture 7" descr="1">
            <a:extLst>
              <a:ext uri="{FF2B5EF4-FFF2-40B4-BE49-F238E27FC236}">
                <a16:creationId xmlns:a16="http://schemas.microsoft.com/office/drawing/2014/main" id="{82505224-DF82-834F-9280-A7022537B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244" y="3162301"/>
            <a:ext cx="2077641" cy="1240631"/>
          </a:xfrm>
          <a:prstGeom prst="rect">
            <a:avLst/>
          </a:prstGeom>
          <a:ln w="190500" cap="sq">
            <a:solidFill>
              <a:srgbClr val="C8C6BD"/>
            </a:solidFill>
            <a:prstDash val="solid"/>
            <a:miter lim="800000"/>
          </a:ln>
          <a:effectLst>
            <a:outerShdw blurRad="254000" algn="b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12" descr="khoa hoc phat trien o trinh do cao">
            <a:extLst>
              <a:ext uri="{FF2B5EF4-FFF2-40B4-BE49-F238E27FC236}">
                <a16:creationId xmlns:a16="http://schemas.microsoft.com/office/drawing/2014/main" id="{C31A9397-48C5-7A4B-82F0-8C5A5C24C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51" y="1267189"/>
            <a:ext cx="1079897" cy="1032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7" name="Picture 13" descr="ASEAN1">
            <a:extLst>
              <a:ext uri="{FF2B5EF4-FFF2-40B4-BE49-F238E27FC236}">
                <a16:creationId xmlns:a16="http://schemas.microsoft.com/office/drawing/2014/main" id="{091BDB06-3900-1042-A110-3BCE3045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177" y="1267189"/>
            <a:ext cx="1025128" cy="1032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8" name="Picture 14" descr="15-CM Phap">
            <a:extLst>
              <a:ext uri="{FF2B5EF4-FFF2-40B4-BE49-F238E27FC236}">
                <a16:creationId xmlns:a16="http://schemas.microsoft.com/office/drawing/2014/main" id="{0B2FDECC-2172-7245-8525-793ACF10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583" y="1267189"/>
            <a:ext cx="940594" cy="1032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9" name="Picture 18" descr="249859">
            <a:extLst>
              <a:ext uri="{FF2B5EF4-FFF2-40B4-BE49-F238E27FC236}">
                <a16:creationId xmlns:a16="http://schemas.microsoft.com/office/drawing/2014/main" id="{A2CC9DF3-8530-E64B-A049-7749ADC1B1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845" y="1267189"/>
            <a:ext cx="919163" cy="1032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sp>
        <p:nvSpPr>
          <p:cNvPr id="200712" name="Arc 20">
            <a:extLst>
              <a:ext uri="{FF2B5EF4-FFF2-40B4-BE49-F238E27FC236}">
                <a16:creationId xmlns:a16="http://schemas.microsoft.com/office/drawing/2014/main" id="{C1835785-4224-C741-BBCF-73B59011AF07}"/>
              </a:ext>
            </a:extLst>
          </p:cNvPr>
          <p:cNvSpPr>
            <a:spLocks/>
          </p:cNvSpPr>
          <p:nvPr/>
        </p:nvSpPr>
        <p:spPr bwMode="auto">
          <a:xfrm>
            <a:off x="3417094" y="1868091"/>
            <a:ext cx="1835944" cy="1727597"/>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969"/>
                  <a:pt x="9208" y="427"/>
                  <a:pt x="20831" y="13"/>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969"/>
                  <a:pt x="9208" y="427"/>
                  <a:pt x="20831" y="13"/>
                </a:cubicBezTo>
                <a:lnTo>
                  <a:pt x="21600" y="21600"/>
                </a:lnTo>
                <a:lnTo>
                  <a:pt x="21599" y="0"/>
                </a:lnTo>
                <a:close/>
              </a:path>
            </a:pathLst>
          </a:custGeom>
          <a:noFill/>
          <a:ln w="38100">
            <a:solidFill>
              <a:srgbClr val="009900"/>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11" name="TextBox 10">
            <a:extLst>
              <a:ext uri="{FF2B5EF4-FFF2-40B4-BE49-F238E27FC236}">
                <a16:creationId xmlns:a16="http://schemas.microsoft.com/office/drawing/2014/main" id="{5656A94C-F79A-2C49-8DD2-B009D2A191BA}"/>
              </a:ext>
            </a:extLst>
          </p:cNvPr>
          <p:cNvSpPr txBox="1"/>
          <p:nvPr/>
        </p:nvSpPr>
        <p:spPr>
          <a:xfrm>
            <a:off x="3524250" y="2259807"/>
            <a:ext cx="1728788" cy="1015663"/>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3000" b="1">
                <a:solidFill>
                  <a:srgbClr val="000000"/>
                </a:solidFill>
                <a:effectLst>
                  <a:outerShdw blurRad="38100" dist="38100" dir="2700000" algn="tl">
                    <a:srgbClr val="C0C0C0"/>
                  </a:outerShdw>
                </a:effectLst>
                <a:latin typeface="Times New Roman" panose="02020603050405020304" pitchFamily="18" charset="0"/>
              </a:rPr>
              <a:t>THỰC TIỄN</a:t>
            </a:r>
          </a:p>
        </p:txBody>
      </p:sp>
      <p:sp>
        <p:nvSpPr>
          <p:cNvPr id="12" name="TextBox 11">
            <a:extLst>
              <a:ext uri="{FF2B5EF4-FFF2-40B4-BE49-F238E27FC236}">
                <a16:creationId xmlns:a16="http://schemas.microsoft.com/office/drawing/2014/main" id="{F6D51781-81BE-9B40-AC44-901833BDECBB}"/>
              </a:ext>
            </a:extLst>
          </p:cNvPr>
          <p:cNvSpPr txBox="1"/>
          <p:nvPr/>
        </p:nvSpPr>
        <p:spPr>
          <a:xfrm>
            <a:off x="1796654" y="4438651"/>
            <a:ext cx="4698206" cy="507831"/>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700" b="1">
                <a:solidFill>
                  <a:srgbClr val="FF0000"/>
                </a:solidFill>
                <a:effectLst>
                  <a:outerShdw blurRad="38100" dist="38100" dir="2700000" algn="tl">
                    <a:srgbClr val="C0C0C0"/>
                  </a:outerShdw>
                </a:effectLst>
                <a:latin typeface="Times New Roman" panose="02020603050405020304" pitchFamily="18" charset="0"/>
              </a:rPr>
              <a:t>SẢN XUẤT VẬT CHẤT</a:t>
            </a:r>
          </a:p>
        </p:txBody>
      </p:sp>
      <p:sp>
        <p:nvSpPr>
          <p:cNvPr id="13" name="TextBox 12">
            <a:extLst>
              <a:ext uri="{FF2B5EF4-FFF2-40B4-BE49-F238E27FC236}">
                <a16:creationId xmlns:a16="http://schemas.microsoft.com/office/drawing/2014/main" id="{8D3E63CD-A651-EA4D-BCAA-8F22E49E47B3}"/>
              </a:ext>
            </a:extLst>
          </p:cNvPr>
          <p:cNvSpPr txBox="1"/>
          <p:nvPr/>
        </p:nvSpPr>
        <p:spPr>
          <a:xfrm>
            <a:off x="921544" y="2300288"/>
            <a:ext cx="2555081" cy="830997"/>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FF0000"/>
                </a:solidFill>
                <a:effectLst>
                  <a:outerShdw blurRad="38100" dist="38100" dir="2700000" algn="tl">
                    <a:srgbClr val="C0C0C0"/>
                  </a:outerShdw>
                </a:effectLst>
                <a:latin typeface="Times New Roman" panose="02020603050405020304" pitchFamily="18" charset="0"/>
              </a:rPr>
              <a:t>THỰC NGHIỆM </a:t>
            </a:r>
          </a:p>
          <a:p>
            <a:pPr algn="ctr">
              <a:defRPr/>
            </a:pPr>
            <a:r>
              <a:rPr lang="en-US" altLang="vi-VN" sz="2400" b="1">
                <a:solidFill>
                  <a:srgbClr val="FF0000"/>
                </a:solidFill>
                <a:effectLst>
                  <a:outerShdw blurRad="38100" dist="38100" dir="2700000" algn="tl">
                    <a:srgbClr val="C0C0C0"/>
                  </a:outerShdw>
                </a:effectLst>
                <a:latin typeface="Times New Roman" panose="02020603050405020304" pitchFamily="18" charset="0"/>
              </a:rPr>
              <a:t>KHOA HỌC</a:t>
            </a:r>
          </a:p>
        </p:txBody>
      </p:sp>
      <p:sp>
        <p:nvSpPr>
          <p:cNvPr id="14" name="TextBox 13">
            <a:extLst>
              <a:ext uri="{FF2B5EF4-FFF2-40B4-BE49-F238E27FC236}">
                <a16:creationId xmlns:a16="http://schemas.microsoft.com/office/drawing/2014/main" id="{E48A2E3E-21F0-2F45-B058-37CDA49C32A4}"/>
              </a:ext>
            </a:extLst>
          </p:cNvPr>
          <p:cNvSpPr txBox="1"/>
          <p:nvPr/>
        </p:nvSpPr>
        <p:spPr>
          <a:xfrm>
            <a:off x="5301854" y="2332435"/>
            <a:ext cx="2963465" cy="830997"/>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FF0000"/>
                </a:solidFill>
                <a:effectLst>
                  <a:outerShdw blurRad="38100" dist="38100" dir="2700000" algn="tl">
                    <a:srgbClr val="C0C0C0"/>
                  </a:outerShdw>
                </a:effectLst>
                <a:latin typeface="Times New Roman" panose="02020603050405020304" pitchFamily="18" charset="0"/>
              </a:rPr>
              <a:t>HOẠT ĐỘNG, </a:t>
            </a:r>
          </a:p>
          <a:p>
            <a:pPr algn="ctr">
              <a:defRPr/>
            </a:pPr>
            <a:r>
              <a:rPr lang="en-US" altLang="vi-VN" sz="2400" b="1">
                <a:solidFill>
                  <a:srgbClr val="FF0000"/>
                </a:solidFill>
                <a:effectLst>
                  <a:outerShdw blurRad="38100" dist="38100" dir="2700000" algn="tl">
                    <a:srgbClr val="C0C0C0"/>
                  </a:outerShdw>
                </a:effectLst>
                <a:latin typeface="Times New Roman" panose="02020603050405020304" pitchFamily="18" charset="0"/>
              </a:rPr>
              <a:t>CHÍNH TRỊ - XH</a:t>
            </a:r>
          </a:p>
        </p:txBody>
      </p:sp>
      <p:pic>
        <p:nvPicPr>
          <p:cNvPr id="15" name="Picture 14">
            <a:extLst>
              <a:ext uri="{FF2B5EF4-FFF2-40B4-BE49-F238E27FC236}">
                <a16:creationId xmlns:a16="http://schemas.microsoft.com/office/drawing/2014/main" id="{9AEE81F9-BEB5-C94C-99B2-C2A6F9B45A09}"/>
              </a:ext>
            </a:extLst>
          </p:cNvPr>
          <p:cNvPicPr>
            <a:picLocks noChangeAspect="1"/>
          </p:cNvPicPr>
          <p:nvPr/>
        </p:nvPicPr>
        <p:blipFill>
          <a:blip r:embed="rId7"/>
          <a:stretch>
            <a:fillRect/>
          </a:stretch>
        </p:blipFill>
        <p:spPr>
          <a:xfrm>
            <a:off x="6515548" y="1267189"/>
            <a:ext cx="1548507" cy="1032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p:spPr>
      </p:pic>
      <p:pic>
        <p:nvPicPr>
          <p:cNvPr id="16" name="Picture 2" descr="Image result for THá»¤C NGHIÃM khoa há»c nÃ´ng nghiep nho">
            <a:extLst>
              <a:ext uri="{FF2B5EF4-FFF2-40B4-BE49-F238E27FC236}">
                <a16:creationId xmlns:a16="http://schemas.microsoft.com/office/drawing/2014/main" id="{67072DEB-9527-5941-8617-136FB6791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0606" y="3275410"/>
            <a:ext cx="2052638" cy="1015603"/>
          </a:xfrm>
          <a:prstGeom prst="rect">
            <a:avLst/>
          </a:prstGeom>
          <a:ln w="190500" cap="sq">
            <a:solidFill>
              <a:srgbClr val="C8C6BD"/>
            </a:solidFill>
            <a:prstDash val="solid"/>
            <a:miter lim="800000"/>
          </a:ln>
          <a:effectLst>
            <a:outerShdw blurRad="254000" algn="b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Picture 4" descr="Image result for cong nghe rau">
            <a:extLst>
              <a:ext uri="{FF2B5EF4-FFF2-40B4-BE49-F238E27FC236}">
                <a16:creationId xmlns:a16="http://schemas.microsoft.com/office/drawing/2014/main" id="{65F53C08-92E3-8249-BA0C-5274705D37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0948" y="1265996"/>
            <a:ext cx="1079897" cy="10530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extLst/>
        </p:spPr>
      </p:pic>
      <p:pic>
        <p:nvPicPr>
          <p:cNvPr id="18" name="Picture 6" descr="Image result for cong nghe may moc">
            <a:extLst>
              <a:ext uri="{FF2B5EF4-FFF2-40B4-BE49-F238E27FC236}">
                <a16:creationId xmlns:a16="http://schemas.microsoft.com/office/drawing/2014/main" id="{C4B8448C-56C9-1441-A95D-734252AF48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9435" y="3273029"/>
            <a:ext cx="1515665" cy="1037034"/>
          </a:xfrm>
          <a:prstGeom prst="rect">
            <a:avLst/>
          </a:prstGeom>
          <a:ln w="190500" cap="sq">
            <a:solidFill>
              <a:srgbClr val="C8C6BD"/>
            </a:solidFill>
            <a:prstDash val="solid"/>
            <a:miter lim="800000"/>
          </a:ln>
          <a:effectLst>
            <a:outerShdw blurRad="254000" algn="b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9890CA4-AED8-2846-B037-B376931332B5}"/>
              </a:ext>
            </a:extLst>
          </p:cNvPr>
          <p:cNvPicPr>
            <a:picLocks noChangeAspect="1"/>
          </p:cNvPicPr>
          <p:nvPr/>
        </p:nvPicPr>
        <p:blipFill>
          <a:blip r:embed="rId11"/>
          <a:stretch>
            <a:fillRect/>
          </a:stretch>
        </p:blipFill>
        <p:spPr>
          <a:xfrm>
            <a:off x="6613922" y="3264694"/>
            <a:ext cx="1438275" cy="1045369"/>
          </a:xfrm>
          <a:prstGeom prst="rect">
            <a:avLst/>
          </a:prstGeom>
          <a:ln w="190500" cap="sq">
            <a:solidFill>
              <a:srgbClr val="C8C6BD"/>
            </a:solidFill>
            <a:prstDash val="solid"/>
            <a:miter lim="800000"/>
          </a:ln>
          <a:effectLst>
            <a:outerShdw blurRad="254000" algn="bl" rotWithShape="0">
              <a:srgbClr val="000000">
                <a:alpha val="43000"/>
              </a:srgbClr>
            </a:outerShdw>
          </a:effectLst>
        </p:spPr>
      </p:pic>
      <p:sp>
        <p:nvSpPr>
          <p:cNvPr id="200722" name="Title 1">
            <a:extLst>
              <a:ext uri="{FF2B5EF4-FFF2-40B4-BE49-F238E27FC236}">
                <a16:creationId xmlns:a16="http://schemas.microsoft.com/office/drawing/2014/main" id="{0CFAE080-04A4-E04C-900B-9341789750CB}"/>
              </a:ext>
            </a:extLst>
          </p:cNvPr>
          <p:cNvSpPr>
            <a:spLocks noGrp="1"/>
          </p:cNvSpPr>
          <p:nvPr>
            <p:ph type="title"/>
          </p:nvPr>
        </p:nvSpPr>
        <p:spPr>
          <a:xfrm>
            <a:off x="-235743" y="702469"/>
            <a:ext cx="6326981" cy="422672"/>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Các hình thức cơ bản của thực tiễn</a:t>
            </a:r>
          </a:p>
        </p:txBody>
      </p:sp>
      <p:sp>
        <p:nvSpPr>
          <p:cNvPr id="200723" name="Title 1">
            <a:extLst>
              <a:ext uri="{FF2B5EF4-FFF2-40B4-BE49-F238E27FC236}">
                <a16:creationId xmlns:a16="http://schemas.microsoft.com/office/drawing/2014/main" id="{EF75D662-10F5-B04E-AFA9-640DB9C1630F}"/>
              </a:ext>
            </a:extLst>
          </p:cNvPr>
          <p:cNvSpPr txBox="1">
            <a:spLocks noChangeArrowheads="1"/>
          </p:cNvSpPr>
          <p:nvPr/>
        </p:nvSpPr>
        <p:spPr bwMode="black">
          <a:xfrm>
            <a:off x="2066926" y="170260"/>
            <a:ext cx="6326981"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Phạm trù thực tiễn</a:t>
            </a:r>
          </a:p>
        </p:txBody>
      </p:sp>
      <p:cxnSp>
        <p:nvCxnSpPr>
          <p:cNvPr id="22" name="Straight Connector 21">
            <a:extLst>
              <a:ext uri="{FF2B5EF4-FFF2-40B4-BE49-F238E27FC236}">
                <a16:creationId xmlns:a16="http://schemas.microsoft.com/office/drawing/2014/main" id="{3C931701-1082-3345-B6C7-E59ABC519F8A}"/>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0725" name="Slide Number Placeholder 1">
            <a:extLst>
              <a:ext uri="{FF2B5EF4-FFF2-40B4-BE49-F238E27FC236}">
                <a16:creationId xmlns:a16="http://schemas.microsoft.com/office/drawing/2014/main" id="{20765250-6794-7442-A6F6-AF6F0B5BDB4F}"/>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86D6467-4018-3042-A563-D50487228445}" type="slidenum">
              <a:rPr lang="en-US" altLang="vi-VN" smtClean="0">
                <a:solidFill>
                  <a:srgbClr val="1F5281"/>
                </a:solidFill>
                <a:latin typeface="Arial" panose="020B0604020202020204" pitchFamily="34" charset="0"/>
              </a:rPr>
              <a:pPr algn="ctr"/>
              <a:t>147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671054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Footer Placeholder 2">
            <a:extLst>
              <a:ext uri="{FF2B5EF4-FFF2-40B4-BE49-F238E27FC236}">
                <a16:creationId xmlns:a16="http://schemas.microsoft.com/office/drawing/2014/main" id="{BBF12D69-0DBC-7648-9BED-70988C16317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1730" name="Date Placeholder 3">
            <a:extLst>
              <a:ext uri="{FF2B5EF4-FFF2-40B4-BE49-F238E27FC236}">
                <a16:creationId xmlns:a16="http://schemas.microsoft.com/office/drawing/2014/main" id="{B04E9B76-6A38-EA4C-8DC9-FE7EC594F19B}"/>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FE83B9A-7004-3C49-8D64-9ED7E5CE97D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201731" name="Title 1">
            <a:extLst>
              <a:ext uri="{FF2B5EF4-FFF2-40B4-BE49-F238E27FC236}">
                <a16:creationId xmlns:a16="http://schemas.microsoft.com/office/drawing/2014/main" id="{56E12C60-5AB1-5A4A-9B8C-DC58130F7D9D}"/>
              </a:ext>
            </a:extLst>
          </p:cNvPr>
          <p:cNvSpPr>
            <a:spLocks noGrp="1"/>
          </p:cNvSpPr>
          <p:nvPr>
            <p:ph type="title"/>
          </p:nvPr>
        </p:nvSpPr>
        <p:spPr>
          <a:xfrm>
            <a:off x="1134666" y="195263"/>
            <a:ext cx="7296150" cy="422672"/>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Thực tiễn và vai trò của thực tiễn đối với nhận thức</a:t>
            </a:r>
          </a:p>
        </p:txBody>
      </p:sp>
      <p:graphicFrame>
        <p:nvGraphicFramePr>
          <p:cNvPr id="8" name="Diagram 7">
            <a:extLst>
              <a:ext uri="{FF2B5EF4-FFF2-40B4-BE49-F238E27FC236}">
                <a16:creationId xmlns:a16="http://schemas.microsoft.com/office/drawing/2014/main" id="{00E14AED-A335-4141-B73C-422665FAE2D8}"/>
              </a:ext>
            </a:extLst>
          </p:cNvPr>
          <p:cNvGraphicFramePr/>
          <p:nvPr/>
        </p:nvGraphicFramePr>
        <p:xfrm>
          <a:off x="1135117" y="815865"/>
          <a:ext cx="6314090" cy="31333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6783760-A437-3B41-82D2-ACC594638C55}"/>
              </a:ext>
            </a:extLst>
          </p:cNvPr>
          <p:cNvSpPr/>
          <p:nvPr/>
        </p:nvSpPr>
        <p:spPr>
          <a:xfrm>
            <a:off x="676275" y="4069556"/>
            <a:ext cx="7848600" cy="738664"/>
          </a:xfrm>
          <a:prstGeom prst="rect">
            <a:avLst/>
          </a:prstGeom>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i="1">
                <a:solidFill>
                  <a:srgbClr val="0D2336"/>
                </a:solidFill>
                <a:latin typeface="Times New Roman" panose="02020603050405020304" pitchFamily="18" charset="0"/>
              </a:rPr>
              <a:t>TT là thước đo giá trị những tri thức đạt được. Vì vậy, vai trò của TT đối với nhận thức đòi hỏi chúng ta phải </a:t>
            </a:r>
            <a:r>
              <a:rPr lang="en-US" altLang="vi-VN" sz="2100" b="1" i="1" u="sng">
                <a:solidFill>
                  <a:srgbClr val="0D2336"/>
                </a:solidFill>
                <a:effectLst>
                  <a:outerShdw blurRad="38100" dist="38100" dir="2700000" algn="tl">
                    <a:srgbClr val="C0C0C0"/>
                  </a:outerShdw>
                </a:effectLst>
                <a:latin typeface="Times New Roman" panose="02020603050405020304" pitchFamily="18" charset="0"/>
              </a:rPr>
              <a:t>quán triệt quan điểm TT.</a:t>
            </a:r>
          </a:p>
        </p:txBody>
      </p:sp>
      <p:cxnSp>
        <p:nvCxnSpPr>
          <p:cNvPr id="7" name="Straight Connector 6">
            <a:extLst>
              <a:ext uri="{FF2B5EF4-FFF2-40B4-BE49-F238E27FC236}">
                <a16:creationId xmlns:a16="http://schemas.microsoft.com/office/drawing/2014/main" id="{CE61F8AD-C048-8840-95DF-B474374801D6}"/>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1735" name="Slide Number Placeholder 1">
            <a:extLst>
              <a:ext uri="{FF2B5EF4-FFF2-40B4-BE49-F238E27FC236}">
                <a16:creationId xmlns:a16="http://schemas.microsoft.com/office/drawing/2014/main" id="{0FE39394-03D7-1C47-B426-B621F63CB338}"/>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4C1B881-754A-3246-BFA9-80D5D3BA0158}" type="slidenum">
              <a:rPr lang="en-US" altLang="vi-VN" smtClean="0">
                <a:solidFill>
                  <a:srgbClr val="1F5281"/>
                </a:solidFill>
                <a:latin typeface="Arial" panose="020B0604020202020204" pitchFamily="34" charset="0"/>
              </a:rPr>
              <a:pPr algn="ctr"/>
              <a:t>148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15367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Footer Placeholder 2">
            <a:extLst>
              <a:ext uri="{FF2B5EF4-FFF2-40B4-BE49-F238E27FC236}">
                <a16:creationId xmlns:a16="http://schemas.microsoft.com/office/drawing/2014/main" id="{674EC9FE-EA5E-1446-A399-22624F9CE5DC}"/>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2754" name="Date Placeholder 3">
            <a:extLst>
              <a:ext uri="{FF2B5EF4-FFF2-40B4-BE49-F238E27FC236}">
                <a16:creationId xmlns:a16="http://schemas.microsoft.com/office/drawing/2014/main" id="{0F6BE7D0-B8F0-214C-9C7D-ADABECA8704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B2C4BAB-6E5E-884E-AA06-BDBD6483FD5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202755" name="Title 1">
            <a:extLst>
              <a:ext uri="{FF2B5EF4-FFF2-40B4-BE49-F238E27FC236}">
                <a16:creationId xmlns:a16="http://schemas.microsoft.com/office/drawing/2014/main" id="{EA61666A-B4CB-4540-B457-CD6D41FFB99B}"/>
              </a:ext>
            </a:extLst>
          </p:cNvPr>
          <p:cNvSpPr>
            <a:spLocks noGrp="1"/>
          </p:cNvSpPr>
          <p:nvPr>
            <p:ph type="title"/>
          </p:nvPr>
        </p:nvSpPr>
        <p:spPr>
          <a:xfrm>
            <a:off x="1485901" y="195263"/>
            <a:ext cx="6326981" cy="422672"/>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Các giai đoạn của quá trình nhận thức</a:t>
            </a:r>
          </a:p>
        </p:txBody>
      </p:sp>
      <p:grpSp>
        <p:nvGrpSpPr>
          <p:cNvPr id="6" name="Rectangle 24">
            <a:extLst>
              <a:ext uri="{FF2B5EF4-FFF2-40B4-BE49-F238E27FC236}">
                <a16:creationId xmlns:a16="http://schemas.microsoft.com/office/drawing/2014/main" id="{5AA5ADA4-DE68-4746-8AE1-7B4009223E5D}"/>
              </a:ext>
            </a:extLst>
          </p:cNvPr>
          <p:cNvGrpSpPr>
            <a:grpSpLocks/>
          </p:cNvGrpSpPr>
          <p:nvPr/>
        </p:nvGrpSpPr>
        <p:grpSpPr bwMode="auto">
          <a:xfrm>
            <a:off x="2094310" y="1722835"/>
            <a:ext cx="2051447" cy="917972"/>
            <a:chOff x="442" y="1225"/>
            <a:chExt cx="1082" cy="1029"/>
          </a:xfrm>
        </p:grpSpPr>
        <p:pic>
          <p:nvPicPr>
            <p:cNvPr id="202769" name="Rectangle 24">
              <a:extLst>
                <a:ext uri="{FF2B5EF4-FFF2-40B4-BE49-F238E27FC236}">
                  <a16:creationId xmlns:a16="http://schemas.microsoft.com/office/drawing/2014/main" id="{A1DC3BEF-DC9C-434F-B1E5-02C0F53B5B6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1225"/>
              <a:ext cx="1082"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6">
              <a:extLst>
                <a:ext uri="{FF2B5EF4-FFF2-40B4-BE49-F238E27FC236}">
                  <a16:creationId xmlns:a16="http://schemas.microsoft.com/office/drawing/2014/main" id="{8C7D5C19-0CC2-0A4F-B191-E88AC32D3207}"/>
                </a:ext>
              </a:extLst>
            </p:cNvPr>
            <p:cNvSpPr txBox="1">
              <a:spLocks noChangeArrowheads="1"/>
            </p:cNvSpPr>
            <p:nvPr/>
          </p:nvSpPr>
          <p:spPr bwMode="auto">
            <a:xfrm>
              <a:off x="480" y="1248"/>
              <a:ext cx="1008" cy="961"/>
            </a:xfrm>
            <a:prstGeom prst="rect">
              <a:avLst/>
            </a:prstGeom>
            <a:noFill/>
            <a:ln w="9525">
              <a:noFill/>
              <a:miter lim="800000"/>
              <a:headEnd/>
              <a:tailEnd/>
            </a:ln>
          </p:spPr>
          <p:txBody>
            <a:bodyPr wrap="none" lIns="68563" tIns="34282" rIns="68563" bIns="34282" anchor="ctr"/>
            <a:lstStyle/>
            <a:p>
              <a:pPr algn="ctr">
                <a:defRPr/>
              </a:pPr>
              <a:r>
                <a:rPr lang="en-US" sz="2100" b="1" dirty="0">
                  <a:solidFill>
                    <a:srgbClr val="FFFFFF"/>
                  </a:solidFill>
                  <a:effectLst>
                    <a:outerShdw blurRad="38100" dist="38100" dir="2700000" algn="tl">
                      <a:srgbClr val="C0C0C0"/>
                    </a:outerShdw>
                  </a:effectLst>
                  <a:cs typeface="Arial" charset="0"/>
                </a:rPr>
                <a:t>TRỰC QUAN</a:t>
              </a:r>
            </a:p>
            <a:p>
              <a:pPr algn="ctr">
                <a:defRPr/>
              </a:pPr>
              <a:r>
                <a:rPr lang="en-US" sz="2100" b="1" dirty="0">
                  <a:solidFill>
                    <a:srgbClr val="FFFFFF"/>
                  </a:solidFill>
                  <a:effectLst>
                    <a:outerShdw blurRad="38100" dist="38100" dir="2700000" algn="tl">
                      <a:srgbClr val="C0C0C0"/>
                    </a:outerShdw>
                  </a:effectLst>
                  <a:cs typeface="Arial" charset="0"/>
                </a:rPr>
                <a:t>SINH ĐỘNG</a:t>
              </a:r>
            </a:p>
          </p:txBody>
        </p:sp>
      </p:grpSp>
      <p:grpSp>
        <p:nvGrpSpPr>
          <p:cNvPr id="9" name="Rectangle 24">
            <a:extLst>
              <a:ext uri="{FF2B5EF4-FFF2-40B4-BE49-F238E27FC236}">
                <a16:creationId xmlns:a16="http://schemas.microsoft.com/office/drawing/2014/main" id="{3B4D3227-E6D0-A049-A751-51FC2B3906A2}"/>
              </a:ext>
            </a:extLst>
          </p:cNvPr>
          <p:cNvGrpSpPr>
            <a:grpSpLocks/>
          </p:cNvGrpSpPr>
          <p:nvPr/>
        </p:nvGrpSpPr>
        <p:grpSpPr bwMode="auto">
          <a:xfrm>
            <a:off x="5610226" y="1722835"/>
            <a:ext cx="2051447" cy="917972"/>
            <a:chOff x="442" y="1225"/>
            <a:chExt cx="1082" cy="1029"/>
          </a:xfrm>
        </p:grpSpPr>
        <p:pic>
          <p:nvPicPr>
            <p:cNvPr id="202767" name="Rectangle 24">
              <a:extLst>
                <a:ext uri="{FF2B5EF4-FFF2-40B4-BE49-F238E27FC236}">
                  <a16:creationId xmlns:a16="http://schemas.microsoft.com/office/drawing/2014/main" id="{BFC492DD-7C0E-574C-A227-C39FC06AF3C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1225"/>
              <a:ext cx="1082"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9">
              <a:extLst>
                <a:ext uri="{FF2B5EF4-FFF2-40B4-BE49-F238E27FC236}">
                  <a16:creationId xmlns:a16="http://schemas.microsoft.com/office/drawing/2014/main" id="{1474D384-4511-C14B-8448-F2840D0EAA2B}"/>
                </a:ext>
              </a:extLst>
            </p:cNvPr>
            <p:cNvSpPr txBox="1">
              <a:spLocks noChangeArrowheads="1"/>
            </p:cNvSpPr>
            <p:nvPr/>
          </p:nvSpPr>
          <p:spPr bwMode="auto">
            <a:xfrm>
              <a:off x="480" y="1248"/>
              <a:ext cx="1008" cy="961"/>
            </a:xfrm>
            <a:prstGeom prst="rect">
              <a:avLst/>
            </a:prstGeom>
            <a:noFill/>
            <a:ln w="9525">
              <a:noFill/>
              <a:miter lim="800000"/>
              <a:headEnd/>
              <a:tailEnd/>
            </a:ln>
          </p:spPr>
          <p:txBody>
            <a:bodyPr wrap="none" lIns="68563" tIns="34282" rIns="68563" bIns="34282" anchor="ctr"/>
            <a:lstStyle/>
            <a:p>
              <a:pPr algn="ctr">
                <a:defRPr/>
              </a:pPr>
              <a:r>
                <a:rPr lang="en-US" sz="2100" b="1" dirty="0">
                  <a:solidFill>
                    <a:srgbClr val="FFFFFF"/>
                  </a:solidFill>
                  <a:effectLst>
                    <a:outerShdw blurRad="38100" dist="38100" dir="2700000" algn="tl">
                      <a:srgbClr val="C0C0C0"/>
                    </a:outerShdw>
                  </a:effectLst>
                  <a:cs typeface="Arial" charset="0"/>
                </a:rPr>
                <a:t>TƯ DUY </a:t>
              </a:r>
            </a:p>
            <a:p>
              <a:pPr algn="ctr">
                <a:defRPr/>
              </a:pPr>
              <a:r>
                <a:rPr lang="en-US" sz="2100" b="1" dirty="0">
                  <a:solidFill>
                    <a:srgbClr val="FFFFFF"/>
                  </a:solidFill>
                  <a:effectLst>
                    <a:outerShdw blurRad="38100" dist="38100" dir="2700000" algn="tl">
                      <a:srgbClr val="C0C0C0"/>
                    </a:outerShdw>
                  </a:effectLst>
                  <a:cs typeface="Arial" charset="0"/>
                </a:rPr>
                <a:t>TRỪU TƯỢNG</a:t>
              </a:r>
            </a:p>
          </p:txBody>
        </p:sp>
      </p:grpSp>
      <p:sp>
        <p:nvSpPr>
          <p:cNvPr id="12" name="AutoShape 20">
            <a:extLst>
              <a:ext uri="{FF2B5EF4-FFF2-40B4-BE49-F238E27FC236}">
                <a16:creationId xmlns:a16="http://schemas.microsoft.com/office/drawing/2014/main" id="{0ECF4BC4-BF6F-8644-94E9-35909291B48B}"/>
              </a:ext>
            </a:extLst>
          </p:cNvPr>
          <p:cNvSpPr>
            <a:spLocks noChangeArrowheads="1"/>
          </p:cNvSpPr>
          <p:nvPr/>
        </p:nvSpPr>
        <p:spPr bwMode="auto">
          <a:xfrm>
            <a:off x="4658916" y="1938338"/>
            <a:ext cx="937022"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rgbClr val="000000"/>
            </a:solidFill>
            <a:miter lim="800000"/>
            <a:headEnd/>
            <a:tailEnd/>
          </a:ln>
        </p:spPr>
        <p:txBody>
          <a:bodyPr wrap="none" anchor="ctr"/>
          <a:lstStyle/>
          <a:p>
            <a:pPr>
              <a:defRPr/>
            </a:pPr>
            <a:endParaRPr lang="en-US" kern="0">
              <a:solidFill>
                <a:srgbClr val="000000"/>
              </a:solidFill>
              <a:latin typeface="Times New Roman" panose="02020603050405020304" pitchFamily="18" charset="0"/>
            </a:endParaRPr>
          </a:p>
        </p:txBody>
      </p:sp>
      <p:grpSp>
        <p:nvGrpSpPr>
          <p:cNvPr id="13" name="Rectangle 24">
            <a:extLst>
              <a:ext uri="{FF2B5EF4-FFF2-40B4-BE49-F238E27FC236}">
                <a16:creationId xmlns:a16="http://schemas.microsoft.com/office/drawing/2014/main" id="{A09A8162-26C3-994E-8E9F-888BE699D27A}"/>
              </a:ext>
            </a:extLst>
          </p:cNvPr>
          <p:cNvGrpSpPr>
            <a:grpSpLocks/>
          </p:cNvGrpSpPr>
          <p:nvPr/>
        </p:nvGrpSpPr>
        <p:grpSpPr bwMode="auto">
          <a:xfrm>
            <a:off x="5663803" y="3793332"/>
            <a:ext cx="2051447" cy="917972"/>
            <a:chOff x="442" y="1225"/>
            <a:chExt cx="1082" cy="1029"/>
          </a:xfrm>
        </p:grpSpPr>
        <p:pic>
          <p:nvPicPr>
            <p:cNvPr id="202765" name="Rectangle 24">
              <a:extLst>
                <a:ext uri="{FF2B5EF4-FFF2-40B4-BE49-F238E27FC236}">
                  <a16:creationId xmlns:a16="http://schemas.microsoft.com/office/drawing/2014/main" id="{0F455EB5-893D-7641-9801-0748717B4EF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 y="1225"/>
              <a:ext cx="1082" cy="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3">
              <a:extLst>
                <a:ext uri="{FF2B5EF4-FFF2-40B4-BE49-F238E27FC236}">
                  <a16:creationId xmlns:a16="http://schemas.microsoft.com/office/drawing/2014/main" id="{CBFF4D71-47C1-0148-B9E8-CC583431E1BE}"/>
                </a:ext>
              </a:extLst>
            </p:cNvPr>
            <p:cNvSpPr txBox="1">
              <a:spLocks noChangeArrowheads="1"/>
            </p:cNvSpPr>
            <p:nvPr/>
          </p:nvSpPr>
          <p:spPr bwMode="auto">
            <a:xfrm>
              <a:off x="480" y="1248"/>
              <a:ext cx="1008" cy="961"/>
            </a:xfrm>
            <a:prstGeom prst="rect">
              <a:avLst/>
            </a:prstGeom>
            <a:noFill/>
            <a:ln w="9525">
              <a:noFill/>
              <a:miter lim="800000"/>
              <a:headEnd/>
              <a:tailEnd/>
            </a:ln>
          </p:spPr>
          <p:txBody>
            <a:bodyPr wrap="none" lIns="68563" tIns="34282" rIns="68563" bIns="34282" anchor="ctr"/>
            <a:lstStyle/>
            <a:p>
              <a:pPr algn="ctr">
                <a:defRPr/>
              </a:pPr>
              <a:r>
                <a:rPr lang="en-US" sz="2700" b="1">
                  <a:solidFill>
                    <a:srgbClr val="FFFFFF"/>
                  </a:solidFill>
                  <a:effectLst>
                    <a:outerShdw blurRad="38100" dist="38100" dir="2700000" algn="tl">
                      <a:srgbClr val="C0C0C0"/>
                    </a:outerShdw>
                  </a:effectLst>
                  <a:cs typeface="Arial" charset="0"/>
                </a:rPr>
                <a:t>Thực tiễn</a:t>
              </a:r>
            </a:p>
          </p:txBody>
        </p:sp>
      </p:grpSp>
      <p:sp>
        <p:nvSpPr>
          <p:cNvPr id="16" name="AutoShape 24">
            <a:extLst>
              <a:ext uri="{FF2B5EF4-FFF2-40B4-BE49-F238E27FC236}">
                <a16:creationId xmlns:a16="http://schemas.microsoft.com/office/drawing/2014/main" id="{7B525DF9-15A9-4742-A750-6A1F9E3E1AAB}"/>
              </a:ext>
            </a:extLst>
          </p:cNvPr>
          <p:cNvSpPr>
            <a:spLocks noChangeArrowheads="1"/>
          </p:cNvSpPr>
          <p:nvPr/>
        </p:nvSpPr>
        <p:spPr bwMode="auto">
          <a:xfrm rot="5400000">
            <a:off x="6339483" y="3172421"/>
            <a:ext cx="756047" cy="485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w="9525">
            <a:solidFill>
              <a:srgbClr val="000000"/>
            </a:solidFill>
            <a:miter lim="800000"/>
            <a:headEnd/>
            <a:tailEnd/>
          </a:ln>
        </p:spPr>
        <p:txBody>
          <a:bodyPr wrap="none" anchor="ctr"/>
          <a:lstStyle/>
          <a:p>
            <a:pPr>
              <a:defRPr/>
            </a:pPr>
            <a:endParaRPr lang="en-US" kern="0">
              <a:solidFill>
                <a:srgbClr val="000000"/>
              </a:solidFill>
              <a:latin typeface="Times New Roman" panose="02020603050405020304" pitchFamily="18" charset="0"/>
            </a:endParaRPr>
          </a:p>
        </p:txBody>
      </p:sp>
      <p:sp>
        <p:nvSpPr>
          <p:cNvPr id="202761" name="Rectangle 25">
            <a:extLst>
              <a:ext uri="{FF2B5EF4-FFF2-40B4-BE49-F238E27FC236}">
                <a16:creationId xmlns:a16="http://schemas.microsoft.com/office/drawing/2014/main" id="{9C47C8C3-19C1-2447-BCDC-64EB69AB55F3}"/>
              </a:ext>
            </a:extLst>
          </p:cNvPr>
          <p:cNvSpPr>
            <a:spLocks noChangeArrowheads="1"/>
          </p:cNvSpPr>
          <p:nvPr/>
        </p:nvSpPr>
        <p:spPr bwMode="auto">
          <a:xfrm>
            <a:off x="937023" y="2661047"/>
            <a:ext cx="465891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V.I.Lênin: “</a:t>
            </a:r>
            <a:r>
              <a:rPr lang="en-US" altLang="vi-VN" sz="2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Từ trực quan sinh động đến tư duy trừu tượng, từ tư duy trừu tượng trở về thực tiễn, là con đường biện chứng của sự nhận thức chân lý khách quan</a:t>
            </a: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202762" name="Title 1">
            <a:extLst>
              <a:ext uri="{FF2B5EF4-FFF2-40B4-BE49-F238E27FC236}">
                <a16:creationId xmlns:a16="http://schemas.microsoft.com/office/drawing/2014/main" id="{F1EDDE8E-5C8F-224B-B3C1-9381C1D3A622}"/>
              </a:ext>
            </a:extLst>
          </p:cNvPr>
          <p:cNvSpPr txBox="1">
            <a:spLocks noChangeArrowheads="1"/>
          </p:cNvSpPr>
          <p:nvPr/>
        </p:nvSpPr>
        <p:spPr bwMode="black">
          <a:xfrm>
            <a:off x="721519" y="903685"/>
            <a:ext cx="8099822"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Quan điểm của V.I.Lênin về con đường biện chứng của nhận thức chân lý</a:t>
            </a:r>
          </a:p>
        </p:txBody>
      </p:sp>
      <p:cxnSp>
        <p:nvCxnSpPr>
          <p:cNvPr id="19" name="Straight Connector 18">
            <a:extLst>
              <a:ext uri="{FF2B5EF4-FFF2-40B4-BE49-F238E27FC236}">
                <a16:creationId xmlns:a16="http://schemas.microsoft.com/office/drawing/2014/main" id="{A85A9B52-EF79-5246-98A0-7E9ECD64A89D}"/>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2764" name="Slide Number Placeholder 1">
            <a:extLst>
              <a:ext uri="{FF2B5EF4-FFF2-40B4-BE49-F238E27FC236}">
                <a16:creationId xmlns:a16="http://schemas.microsoft.com/office/drawing/2014/main" id="{A27BB1A6-74B9-D74E-BD54-0285DF45587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5A5B014-139B-2C4C-B0CE-6EDFD3D15D45}" type="slidenum">
              <a:rPr lang="en-US" altLang="vi-VN" smtClean="0">
                <a:solidFill>
                  <a:srgbClr val="1F5281"/>
                </a:solidFill>
                <a:latin typeface="Arial" panose="020B0604020202020204" pitchFamily="34" charset="0"/>
              </a:rPr>
              <a:pPr algn="ctr"/>
              <a:t>149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6040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2"/>
                                          </p:val>
                                        </p:tav>
                                        <p:tav tm="100000">
                                          <p:val>
                                            <p:strVal val="#ppt_x"/>
                                          </p:val>
                                        </p:tav>
                                      </p:tavLst>
                                    </p:anim>
                                    <p:anim calcmode="lin" valueType="num">
                                      <p:cBhvr>
                                        <p:cTn id="14"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2"/>
                                        </p:tgtEl>
                                      </p:cBhvr>
                                    </p:animEffect>
                                  </p:childTnLst>
                                </p:cTn>
                              </p:par>
                            </p:childTnLst>
                          </p:cTn>
                        </p:par>
                        <p:par>
                          <p:cTn id="16" fill="hold" nodeType="afterGroup">
                            <p:stCondLst>
                              <p:cond delay="2000"/>
                            </p:stCondLst>
                            <p:childTnLst>
                              <p:par>
                                <p:cTn id="17" presetID="29"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ppt_x</p:attrName>
                                        </p:attrNameLst>
                                      </p:cBhvr>
                                      <p:tavLst>
                                        <p:tav tm="0">
                                          <p:val>
                                            <p:strVal val="#ppt_x-.2"/>
                                          </p:val>
                                        </p:tav>
                                        <p:tav tm="100000">
                                          <p:val>
                                            <p:strVal val="#ppt_x"/>
                                          </p:val>
                                        </p:tav>
                                      </p:tavLst>
                                    </p:anim>
                                    <p:anim calcmode="lin" valueType="num">
                                      <p:cBhvr>
                                        <p:cTn id="20"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1" dur="1000"/>
                                        <p:tgtEl>
                                          <p:spTgt spid="9"/>
                                        </p:tgtEl>
                                      </p:cBhvr>
                                    </p:animEffect>
                                  </p:childTnLst>
                                </p:cTn>
                              </p:par>
                            </p:childTnLst>
                          </p:cTn>
                        </p:par>
                        <p:par>
                          <p:cTn id="22" fill="hold" nodeType="afterGroup">
                            <p:stCondLst>
                              <p:cond delay="3000"/>
                            </p:stCondLst>
                            <p:childTnLst>
                              <p:par>
                                <p:cTn id="23" presetID="29"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0" fill="hold"/>
                                        <p:tgtEl>
                                          <p:spTgt spid="13"/>
                                        </p:tgtEl>
                                        <p:attrNameLst>
                                          <p:attrName>ppt_x</p:attrName>
                                        </p:attrNameLst>
                                      </p:cBhvr>
                                      <p:tavLst>
                                        <p:tav tm="0">
                                          <p:val>
                                            <p:strVal val="#ppt_x-.2"/>
                                          </p:val>
                                        </p:tav>
                                        <p:tav tm="100000">
                                          <p:val>
                                            <p:strVal val="#ppt_x"/>
                                          </p:val>
                                        </p:tav>
                                      </p:tavLst>
                                    </p:anim>
                                    <p:anim calcmode="lin" valueType="num">
                                      <p:cBhvr>
                                        <p:cTn id="26"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3"/>
                                        </p:tgtEl>
                                      </p:cBhvr>
                                    </p:animEffect>
                                  </p:childTnLst>
                                </p:cTn>
                              </p:par>
                            </p:childTnLst>
                          </p:cTn>
                        </p:par>
                        <p:par>
                          <p:cTn id="28" fill="hold" nodeType="afterGroup">
                            <p:stCondLst>
                              <p:cond delay="4000"/>
                            </p:stCondLst>
                            <p:childTnLst>
                              <p:par>
                                <p:cTn id="29" presetID="29"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ppt_x</p:attrName>
                                        </p:attrNameLst>
                                      </p:cBhvr>
                                      <p:tavLst>
                                        <p:tav tm="0">
                                          <p:val>
                                            <p:strVal val="#ppt_x-.2"/>
                                          </p:val>
                                        </p:tav>
                                        <p:tav tm="100000">
                                          <p:val>
                                            <p:strVal val="#ppt_x"/>
                                          </p:val>
                                        </p:tav>
                                      </p:tavLst>
                                    </p:anim>
                                    <p:anim calcmode="lin" valueType="num">
                                      <p:cBhvr>
                                        <p:cTn id="32" dur="10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5">
            <a:extLst>
              <a:ext uri="{FF2B5EF4-FFF2-40B4-BE49-F238E27FC236}">
                <a16:creationId xmlns:a16="http://schemas.microsoft.com/office/drawing/2014/main" id="{C2F0CFEA-1098-C041-BC4B-8F9CF626EA9E}"/>
              </a:ext>
            </a:extLst>
          </p:cNvPr>
          <p:cNvGrpSpPr>
            <a:grpSpLocks/>
          </p:cNvGrpSpPr>
          <p:nvPr/>
        </p:nvGrpSpPr>
        <p:grpSpPr bwMode="auto">
          <a:xfrm>
            <a:off x="588169" y="1834753"/>
            <a:ext cx="2764631" cy="2708672"/>
            <a:chOff x="755575" y="3573016"/>
            <a:chExt cx="2520281" cy="3096344"/>
          </a:xfrm>
        </p:grpSpPr>
        <p:pic>
          <p:nvPicPr>
            <p:cNvPr id="59394" name="Picture 2" descr="Image result for anaximander nha triet hoc hy lap">
              <a:extLst>
                <a:ext uri="{FF2B5EF4-FFF2-40B4-BE49-F238E27FC236}">
                  <a16:creationId xmlns:a16="http://schemas.microsoft.com/office/drawing/2014/main" id="{FF21664C-2074-C04D-BE44-42BDDD73B37C}"/>
                </a:ext>
              </a:extLst>
            </p:cNvPr>
            <p:cNvPicPr>
              <a:picLocks noChangeAspect="1" noChangeArrowheads="1"/>
            </p:cNvPicPr>
            <p:nvPr/>
          </p:nvPicPr>
          <p:blipFill>
            <a:blip r:embed="rId2"/>
            <a:srcRect/>
            <a:stretch>
              <a:fillRect/>
            </a:stretch>
          </p:blipFill>
          <p:spPr bwMode="auto">
            <a:xfrm>
              <a:off x="755575" y="3573016"/>
              <a:ext cx="2350960" cy="28799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5307" name="Picture 3">
              <a:extLst>
                <a:ext uri="{FF2B5EF4-FFF2-40B4-BE49-F238E27FC236}">
                  <a16:creationId xmlns:a16="http://schemas.microsoft.com/office/drawing/2014/main" id="{FB60C0B3-23BE-534D-B557-850C6BDB1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5" y="4293096"/>
              <a:ext cx="2520281"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5298" name="Rectangle 8">
            <a:extLst>
              <a:ext uri="{FF2B5EF4-FFF2-40B4-BE49-F238E27FC236}">
                <a16:creationId xmlns:a16="http://schemas.microsoft.com/office/drawing/2014/main" id="{FDF17609-1476-F644-9583-468FB0817A22}"/>
              </a:ext>
            </a:extLst>
          </p:cNvPr>
          <p:cNvSpPr>
            <a:spLocks noChangeArrowheads="1"/>
          </p:cNvSpPr>
          <p:nvPr/>
        </p:nvSpPr>
        <p:spPr bwMode="auto">
          <a:xfrm>
            <a:off x="4011354" y="1906191"/>
            <a:ext cx="3932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Nhà triết học Anaximander  </a:t>
            </a:r>
          </a:p>
        </p:txBody>
      </p:sp>
      <p:sp>
        <p:nvSpPr>
          <p:cNvPr id="10" name="Text Box 2">
            <a:extLst>
              <a:ext uri="{FF2B5EF4-FFF2-40B4-BE49-F238E27FC236}">
                <a16:creationId xmlns:a16="http://schemas.microsoft.com/office/drawing/2014/main" id="{03469A8F-6BB8-4F4E-AED7-DA644359E80E}"/>
              </a:ext>
            </a:extLst>
          </p:cNvPr>
          <p:cNvSpPr txBox="1">
            <a:spLocks noChangeArrowheads="1"/>
          </p:cNvSpPr>
          <p:nvPr/>
        </p:nvSpPr>
        <p:spPr bwMode="auto">
          <a:xfrm>
            <a:off x="3352800" y="2776538"/>
            <a:ext cx="5283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i="1">
                <a:solidFill>
                  <a:srgbClr val="000099"/>
                </a:solidFill>
                <a:latin typeface="Times New Roman" panose="02020603050405020304" pitchFamily="18" charset="0"/>
                <a:ea typeface="SimSun" panose="02010600030101010101" pitchFamily="2" charset="-122"/>
                <a:cs typeface="Times New Roman" panose="02020603050405020304" pitchFamily="18" charset="0"/>
              </a:rPr>
              <a:t>Vật chất là Không khí</a:t>
            </a:r>
            <a:endParaRPr lang="en-US" altLang="vi-VN" sz="24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55300" name="TextBox 16">
            <a:extLst>
              <a:ext uri="{FF2B5EF4-FFF2-40B4-BE49-F238E27FC236}">
                <a16:creationId xmlns:a16="http://schemas.microsoft.com/office/drawing/2014/main" id="{84A6FF7A-C6B0-AF42-BE67-D4BCA1EB7D9B}"/>
              </a:ext>
            </a:extLst>
          </p:cNvPr>
          <p:cNvSpPr txBox="1">
            <a:spLocks noChangeArrowheads="1"/>
          </p:cNvSpPr>
          <p:nvPr/>
        </p:nvSpPr>
        <p:spPr bwMode="auto">
          <a:xfrm>
            <a:off x="323850" y="1166812"/>
            <a:ext cx="84963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cxnSp>
        <p:nvCxnSpPr>
          <p:cNvPr id="12" name="Straight Connector 11">
            <a:extLst>
              <a:ext uri="{FF2B5EF4-FFF2-40B4-BE49-F238E27FC236}">
                <a16:creationId xmlns:a16="http://schemas.microsoft.com/office/drawing/2014/main" id="{1E73F941-FC9F-D64C-9C53-8328D0078FFF}"/>
              </a:ext>
            </a:extLst>
          </p:cNvPr>
          <p:cNvCxnSpPr/>
          <p:nvPr/>
        </p:nvCxnSpPr>
        <p:spPr>
          <a:xfrm>
            <a:off x="1520429"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5302" name="Date Placeholder 1">
            <a:extLst>
              <a:ext uri="{FF2B5EF4-FFF2-40B4-BE49-F238E27FC236}">
                <a16:creationId xmlns:a16="http://schemas.microsoft.com/office/drawing/2014/main" id="{796D21AF-2A0E-AE43-A148-BD93178AEC0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3CEA257-1B3D-244B-853D-E78F09500EA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5303" name="Footer Placeholder 2">
            <a:extLst>
              <a:ext uri="{FF2B5EF4-FFF2-40B4-BE49-F238E27FC236}">
                <a16:creationId xmlns:a16="http://schemas.microsoft.com/office/drawing/2014/main" id="{7A40D496-AD54-5F4C-8C42-BFB8FAC3E95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5304" name="Slide Number Placeholder 3">
            <a:extLst>
              <a:ext uri="{FF2B5EF4-FFF2-40B4-BE49-F238E27FC236}">
                <a16:creationId xmlns:a16="http://schemas.microsoft.com/office/drawing/2014/main" id="{1FC517C6-0378-E246-A253-02BFC6854E7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9E7C6C91-130D-AD4D-AE1D-AA8E332C9334}" type="slidenum">
              <a:rPr lang="en-US" altLang="vi-VN" smtClean="0">
                <a:solidFill>
                  <a:srgbClr val="1F5281"/>
                </a:solidFill>
                <a:latin typeface="Arial" panose="020B0604020202020204" pitchFamily="34" charset="0"/>
              </a:rPr>
              <a:pPr algn="ctr"/>
              <a:t>15</a:t>
            </a:fld>
            <a:endParaRPr lang="en-US" altLang="vi-VN">
              <a:solidFill>
                <a:srgbClr val="1F5281"/>
              </a:solidFill>
              <a:latin typeface="Arial" panose="020B0604020202020204" pitchFamily="34" charset="0"/>
            </a:endParaRPr>
          </a:p>
        </p:txBody>
      </p:sp>
      <p:sp>
        <p:nvSpPr>
          <p:cNvPr id="55305" name="TextBox 6">
            <a:extLst>
              <a:ext uri="{FF2B5EF4-FFF2-40B4-BE49-F238E27FC236}">
                <a16:creationId xmlns:a16="http://schemas.microsoft.com/office/drawing/2014/main" id="{0FC8911E-C4AB-4A43-998E-550B39086388}"/>
              </a:ext>
            </a:extLst>
          </p:cNvPr>
          <p:cNvSpPr txBox="1">
            <a:spLocks noChangeArrowheads="1"/>
          </p:cNvSpPr>
          <p:nvPr/>
        </p:nvSpPr>
        <p:spPr bwMode="auto">
          <a:xfrm>
            <a:off x="2065735" y="370285"/>
            <a:ext cx="6292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256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Footer Placeholder 2">
            <a:extLst>
              <a:ext uri="{FF2B5EF4-FFF2-40B4-BE49-F238E27FC236}">
                <a16:creationId xmlns:a16="http://schemas.microsoft.com/office/drawing/2014/main" id="{87D40EFC-14EC-F743-AD15-47E7F5CE935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3778" name="Date Placeholder 3">
            <a:extLst>
              <a:ext uri="{FF2B5EF4-FFF2-40B4-BE49-F238E27FC236}">
                <a16:creationId xmlns:a16="http://schemas.microsoft.com/office/drawing/2014/main" id="{73272210-FD64-4643-9C8D-A1C3F6D25DC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901163A-B1A8-9749-9DFA-714E02E40FC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203779" name="Flowchart: Process 4">
            <a:extLst>
              <a:ext uri="{FF2B5EF4-FFF2-40B4-BE49-F238E27FC236}">
                <a16:creationId xmlns:a16="http://schemas.microsoft.com/office/drawing/2014/main" id="{BDB6D2A9-AA98-F74C-B856-8CA3231739EC}"/>
              </a:ext>
            </a:extLst>
          </p:cNvPr>
          <p:cNvSpPr>
            <a:spLocks noChangeArrowheads="1"/>
          </p:cNvSpPr>
          <p:nvPr/>
        </p:nvSpPr>
        <p:spPr bwMode="auto">
          <a:xfrm>
            <a:off x="457200" y="3523060"/>
            <a:ext cx="1978819" cy="921544"/>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400" b="1">
                <a:solidFill>
                  <a:srgbClr val="FFFFFF"/>
                </a:solidFill>
                <a:latin typeface="Times New Roman" panose="02020603050405020304" pitchFamily="18" charset="0"/>
              </a:rPr>
              <a:t> Nhận thức cảm tính</a:t>
            </a:r>
          </a:p>
        </p:txBody>
      </p:sp>
      <p:sp>
        <p:nvSpPr>
          <p:cNvPr id="203780" name="Flowchart: Process 5">
            <a:extLst>
              <a:ext uri="{FF2B5EF4-FFF2-40B4-BE49-F238E27FC236}">
                <a16:creationId xmlns:a16="http://schemas.microsoft.com/office/drawing/2014/main" id="{F256B393-C0AC-364B-978A-131429FD7C2E}"/>
              </a:ext>
            </a:extLst>
          </p:cNvPr>
          <p:cNvSpPr>
            <a:spLocks noChangeArrowheads="1"/>
          </p:cNvSpPr>
          <p:nvPr/>
        </p:nvSpPr>
        <p:spPr bwMode="auto">
          <a:xfrm>
            <a:off x="457200" y="1410891"/>
            <a:ext cx="1978819" cy="922734"/>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400" b="1">
                <a:solidFill>
                  <a:srgbClr val="FFFFFF"/>
                </a:solidFill>
                <a:latin typeface="Times New Roman" panose="02020603050405020304" pitchFamily="18" charset="0"/>
              </a:rPr>
              <a:t> Nhận thức</a:t>
            </a:r>
          </a:p>
          <a:p>
            <a:pPr algn="ctr"/>
            <a:r>
              <a:rPr lang="en-US" altLang="vi-VN" sz="2400" b="1">
                <a:solidFill>
                  <a:srgbClr val="FFFFFF"/>
                </a:solidFill>
                <a:latin typeface="Times New Roman" panose="02020603050405020304" pitchFamily="18" charset="0"/>
              </a:rPr>
              <a:t> lý tính</a:t>
            </a:r>
          </a:p>
        </p:txBody>
      </p:sp>
      <p:sp>
        <p:nvSpPr>
          <p:cNvPr id="7" name="Flowchart: Process 6">
            <a:extLst>
              <a:ext uri="{FF2B5EF4-FFF2-40B4-BE49-F238E27FC236}">
                <a16:creationId xmlns:a16="http://schemas.microsoft.com/office/drawing/2014/main" id="{4DA83ECF-11B2-2247-9E61-2FC258D557F8}"/>
              </a:ext>
            </a:extLst>
          </p:cNvPr>
          <p:cNvSpPr/>
          <p:nvPr/>
        </p:nvSpPr>
        <p:spPr>
          <a:xfrm>
            <a:off x="2664619" y="4339828"/>
            <a:ext cx="1769269" cy="519113"/>
          </a:xfrm>
          <a:prstGeom prst="flowChartProcess">
            <a:avLst/>
          </a:prstGeom>
          <a:solidFill>
            <a:schemeClr val="accent6">
              <a:lumMod val="60000"/>
              <a:lumOff val="40000"/>
            </a:schemeClr>
          </a:solidFill>
          <a:ln w="25400" cap="flat" cmpd="sng" algn="ctr">
            <a:solidFill>
              <a:srgbClr val="BBE0E3">
                <a:shade val="50000"/>
              </a:srgbClr>
            </a:solidFill>
            <a:prstDash val="solid"/>
          </a:ln>
          <a:effec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 Cảm giác</a:t>
            </a:r>
          </a:p>
        </p:txBody>
      </p:sp>
      <p:sp>
        <p:nvSpPr>
          <p:cNvPr id="8" name="Flowchart: Process 7">
            <a:extLst>
              <a:ext uri="{FF2B5EF4-FFF2-40B4-BE49-F238E27FC236}">
                <a16:creationId xmlns:a16="http://schemas.microsoft.com/office/drawing/2014/main" id="{A3113B56-DD8F-2C40-958F-1F16BDDAD3AC}"/>
              </a:ext>
            </a:extLst>
          </p:cNvPr>
          <p:cNvSpPr/>
          <p:nvPr/>
        </p:nvSpPr>
        <p:spPr>
          <a:xfrm>
            <a:off x="2664619" y="3670697"/>
            <a:ext cx="1769269" cy="519113"/>
          </a:xfrm>
          <a:prstGeom prst="flowChartProcess">
            <a:avLst/>
          </a:prstGeom>
          <a:solidFill>
            <a:schemeClr val="accent6">
              <a:lumMod val="60000"/>
              <a:lumOff val="40000"/>
            </a:schemeClr>
          </a:solidFill>
          <a:ln w="25400" cap="flat" cmpd="sng" algn="ctr">
            <a:solidFill>
              <a:srgbClr val="BBE0E3">
                <a:shade val="50000"/>
              </a:srgbClr>
            </a:solidFill>
            <a:prstDash val="solid"/>
          </a:ln>
          <a:effectLst/>
        </p:spPr>
        <p:txBody>
          <a:bodyPr anchor="ctr"/>
          <a:lstStyle/>
          <a:p>
            <a:pPr algn="ctr">
              <a:defRPr/>
            </a:pPr>
            <a:r>
              <a:rPr lang="en-US" sz="2400" b="1" kern="0" dirty="0">
                <a:solidFill>
                  <a:srgbClr val="000000"/>
                </a:solidFill>
                <a:latin typeface="Times New Roman" pitchFamily="18" charset="0"/>
                <a:cs typeface="Times New Roman" pitchFamily="18" charset="0"/>
              </a:rPr>
              <a:t> Tri </a:t>
            </a:r>
            <a:r>
              <a:rPr lang="en-US" sz="2400" b="1" kern="0" dirty="0" err="1">
                <a:solidFill>
                  <a:srgbClr val="000000"/>
                </a:solidFill>
                <a:latin typeface="Times New Roman" pitchFamily="18" charset="0"/>
                <a:cs typeface="Times New Roman" pitchFamily="18" charset="0"/>
              </a:rPr>
              <a:t>giác</a:t>
            </a:r>
            <a:endParaRPr lang="en-US" sz="2400" b="1" kern="0" dirty="0">
              <a:solidFill>
                <a:srgbClr val="000000"/>
              </a:solidFill>
              <a:latin typeface="Times New Roman" pitchFamily="18" charset="0"/>
              <a:cs typeface="Times New Roman" pitchFamily="18" charset="0"/>
            </a:endParaRPr>
          </a:p>
        </p:txBody>
      </p:sp>
      <p:sp>
        <p:nvSpPr>
          <p:cNvPr id="9" name="Flowchart: Process 8">
            <a:extLst>
              <a:ext uri="{FF2B5EF4-FFF2-40B4-BE49-F238E27FC236}">
                <a16:creationId xmlns:a16="http://schemas.microsoft.com/office/drawing/2014/main" id="{9500C45C-D6A1-6248-A203-76B15331412D}"/>
              </a:ext>
            </a:extLst>
          </p:cNvPr>
          <p:cNvSpPr/>
          <p:nvPr/>
        </p:nvSpPr>
        <p:spPr>
          <a:xfrm>
            <a:off x="2659857" y="3003947"/>
            <a:ext cx="1770460" cy="519113"/>
          </a:xfrm>
          <a:prstGeom prst="flowChartProcess">
            <a:avLst/>
          </a:prstGeom>
          <a:solidFill>
            <a:schemeClr val="accent6">
              <a:lumMod val="60000"/>
              <a:lumOff val="40000"/>
            </a:schemeClr>
          </a:solidFill>
          <a:ln w="25400" cap="flat" cmpd="sng" algn="ctr">
            <a:solidFill>
              <a:srgbClr val="BBE0E3">
                <a:shade val="50000"/>
              </a:srgbClr>
            </a:solidFill>
            <a:prstDash val="solid"/>
          </a:ln>
          <a:effec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 Biểu tượng</a:t>
            </a:r>
          </a:p>
        </p:txBody>
      </p:sp>
      <p:sp>
        <p:nvSpPr>
          <p:cNvPr id="10" name="Flowchart: Process 9">
            <a:extLst>
              <a:ext uri="{FF2B5EF4-FFF2-40B4-BE49-F238E27FC236}">
                <a16:creationId xmlns:a16="http://schemas.microsoft.com/office/drawing/2014/main" id="{21373F56-D409-E047-91F0-0B749F093E3E}"/>
              </a:ext>
            </a:extLst>
          </p:cNvPr>
          <p:cNvSpPr/>
          <p:nvPr/>
        </p:nvSpPr>
        <p:spPr>
          <a:xfrm>
            <a:off x="2715816" y="916782"/>
            <a:ext cx="1769269" cy="517922"/>
          </a:xfrm>
          <a:prstGeom prst="flowChartProcess">
            <a:avLst/>
          </a:prstGeom>
          <a:solidFill>
            <a:srgbClr val="FF0000"/>
          </a:solidFill>
          <a:ln w="25400" cap="flat" cmpd="sng" algn="ctr">
            <a:solidFill>
              <a:srgbClr val="BBE0E3">
                <a:shade val="50000"/>
              </a:srgbClr>
            </a:solidFill>
            <a:prstDash val="solid"/>
          </a:ln>
          <a:effectLst/>
        </p:spPr>
        <p:txBody>
          <a:bodyPr anchor="ctr"/>
          <a:lstStyle/>
          <a:p>
            <a:pPr algn="ctr">
              <a:defRPr/>
            </a:pPr>
            <a:r>
              <a:rPr lang="en-US" sz="2400" b="1" kern="0" dirty="0">
                <a:solidFill>
                  <a:srgbClr val="FFFFFF"/>
                </a:solidFill>
                <a:latin typeface="Times New Roman" pitchFamily="18" charset="0"/>
                <a:cs typeface="Times New Roman" pitchFamily="18" charset="0"/>
              </a:rPr>
              <a:t> </a:t>
            </a:r>
            <a:r>
              <a:rPr lang="en-US" sz="2400" b="1" kern="0" dirty="0" err="1">
                <a:solidFill>
                  <a:srgbClr val="FFFFFF"/>
                </a:solidFill>
                <a:latin typeface="Times New Roman" pitchFamily="18" charset="0"/>
                <a:cs typeface="Times New Roman" pitchFamily="18" charset="0"/>
              </a:rPr>
              <a:t>Suy</a:t>
            </a:r>
            <a:r>
              <a:rPr lang="en-US" sz="2400" b="1" kern="0" dirty="0">
                <a:solidFill>
                  <a:srgbClr val="FFFFFF"/>
                </a:solidFill>
                <a:latin typeface="Times New Roman" pitchFamily="18" charset="0"/>
                <a:cs typeface="Times New Roman" pitchFamily="18" charset="0"/>
              </a:rPr>
              <a:t> </a:t>
            </a:r>
            <a:r>
              <a:rPr lang="en-US" sz="2400" b="1" kern="0" dirty="0" err="1">
                <a:solidFill>
                  <a:srgbClr val="FFFFFF"/>
                </a:solidFill>
                <a:latin typeface="Times New Roman" pitchFamily="18" charset="0"/>
                <a:cs typeface="Times New Roman" pitchFamily="18" charset="0"/>
              </a:rPr>
              <a:t>lý</a:t>
            </a:r>
            <a:endParaRPr lang="en-US" sz="2400" b="1" kern="0" dirty="0">
              <a:solidFill>
                <a:srgbClr val="000000"/>
              </a:solidFill>
              <a:latin typeface="Times New Roman" pitchFamily="18" charset="0"/>
              <a:cs typeface="Times New Roman" pitchFamily="18" charset="0"/>
            </a:endParaRPr>
          </a:p>
        </p:txBody>
      </p:sp>
      <p:sp>
        <p:nvSpPr>
          <p:cNvPr id="11" name="Flowchart: Process 10">
            <a:extLst>
              <a:ext uri="{FF2B5EF4-FFF2-40B4-BE49-F238E27FC236}">
                <a16:creationId xmlns:a16="http://schemas.microsoft.com/office/drawing/2014/main" id="{4D7DCC5F-86D6-5E45-AA50-A690E8D2BCA9}"/>
              </a:ext>
            </a:extLst>
          </p:cNvPr>
          <p:cNvSpPr/>
          <p:nvPr/>
        </p:nvSpPr>
        <p:spPr>
          <a:xfrm>
            <a:off x="2715816" y="1565672"/>
            <a:ext cx="1769269" cy="519113"/>
          </a:xfrm>
          <a:prstGeom prst="flowChartProcess">
            <a:avLst/>
          </a:prstGeom>
          <a:solidFill>
            <a:srgbClr val="FF0000"/>
          </a:solidFill>
          <a:ln w="25400" cap="flat" cmpd="sng" algn="ctr">
            <a:solidFill>
              <a:srgbClr val="BBE0E3">
                <a:shade val="50000"/>
              </a:srgbClr>
            </a:solidFill>
            <a:prstDash val="solid"/>
          </a:ln>
          <a:effectLst/>
        </p:spPr>
        <p:txBody>
          <a:bodyPr anchor="ctr"/>
          <a:lstStyle/>
          <a:p>
            <a:pPr algn="ctr">
              <a:defRPr/>
            </a:pPr>
            <a:r>
              <a:rPr lang="en-US" sz="2400" b="1" kern="0" dirty="0">
                <a:solidFill>
                  <a:srgbClr val="FFFFFF"/>
                </a:solidFill>
                <a:latin typeface="Times New Roman" pitchFamily="18" charset="0"/>
                <a:cs typeface="Times New Roman" pitchFamily="18" charset="0"/>
              </a:rPr>
              <a:t> </a:t>
            </a:r>
            <a:r>
              <a:rPr lang="en-US" sz="2400" b="1" kern="0" dirty="0" err="1">
                <a:solidFill>
                  <a:srgbClr val="FFFFFF"/>
                </a:solidFill>
                <a:latin typeface="Times New Roman" pitchFamily="18" charset="0"/>
                <a:cs typeface="Times New Roman" pitchFamily="18" charset="0"/>
              </a:rPr>
              <a:t>Phán</a:t>
            </a:r>
            <a:r>
              <a:rPr lang="en-US" sz="2400" b="1" kern="0" dirty="0">
                <a:solidFill>
                  <a:srgbClr val="FFFFFF"/>
                </a:solidFill>
                <a:latin typeface="Times New Roman" pitchFamily="18" charset="0"/>
                <a:cs typeface="Times New Roman" pitchFamily="18" charset="0"/>
              </a:rPr>
              <a:t> </a:t>
            </a:r>
            <a:r>
              <a:rPr lang="en-US" sz="2400" b="1" kern="0" dirty="0" err="1">
                <a:solidFill>
                  <a:srgbClr val="FFFFFF"/>
                </a:solidFill>
                <a:latin typeface="Times New Roman" pitchFamily="18" charset="0"/>
                <a:cs typeface="Times New Roman" pitchFamily="18" charset="0"/>
              </a:rPr>
              <a:t>đoán</a:t>
            </a:r>
            <a:endParaRPr lang="en-US" sz="2400" b="1" kern="0" dirty="0">
              <a:solidFill>
                <a:srgbClr val="000000"/>
              </a:solidFill>
              <a:latin typeface="Times New Roman" pitchFamily="18" charset="0"/>
              <a:cs typeface="Times New Roman" pitchFamily="18" charset="0"/>
            </a:endParaRPr>
          </a:p>
        </p:txBody>
      </p:sp>
      <p:sp>
        <p:nvSpPr>
          <p:cNvPr id="203786" name="Flowchart: Process 11">
            <a:extLst>
              <a:ext uri="{FF2B5EF4-FFF2-40B4-BE49-F238E27FC236}">
                <a16:creationId xmlns:a16="http://schemas.microsoft.com/office/drawing/2014/main" id="{9D36DD1F-EA62-3E4D-9C80-AAF065A655AA}"/>
              </a:ext>
            </a:extLst>
          </p:cNvPr>
          <p:cNvSpPr>
            <a:spLocks noChangeArrowheads="1"/>
          </p:cNvSpPr>
          <p:nvPr/>
        </p:nvSpPr>
        <p:spPr bwMode="auto">
          <a:xfrm>
            <a:off x="2700338" y="2231231"/>
            <a:ext cx="1769269" cy="519113"/>
          </a:xfrm>
          <a:prstGeom prst="flowChartProcess">
            <a:avLst/>
          </a:prstGeom>
          <a:solidFill>
            <a:srgbClr val="FF0000"/>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400" b="1">
                <a:solidFill>
                  <a:srgbClr val="FFFFFF"/>
                </a:solidFill>
                <a:latin typeface="Times New Roman" panose="02020603050405020304" pitchFamily="18" charset="0"/>
              </a:rPr>
              <a:t> Khái niệm</a:t>
            </a:r>
            <a:endParaRPr lang="en-US" altLang="vi-VN" sz="2400" b="1">
              <a:solidFill>
                <a:srgbClr val="000000"/>
              </a:solidFill>
              <a:latin typeface="Times New Roman" panose="02020603050405020304" pitchFamily="18" charset="0"/>
            </a:endParaRPr>
          </a:p>
        </p:txBody>
      </p:sp>
      <p:sp>
        <p:nvSpPr>
          <p:cNvPr id="203787" name="Flowchart: Process 12">
            <a:extLst>
              <a:ext uri="{FF2B5EF4-FFF2-40B4-BE49-F238E27FC236}">
                <a16:creationId xmlns:a16="http://schemas.microsoft.com/office/drawing/2014/main" id="{7BC1C01B-43DD-0C4C-9D82-3ED5132A3622}"/>
              </a:ext>
            </a:extLst>
          </p:cNvPr>
          <p:cNvSpPr>
            <a:spLocks noChangeArrowheads="1"/>
          </p:cNvSpPr>
          <p:nvPr/>
        </p:nvSpPr>
        <p:spPr bwMode="auto">
          <a:xfrm>
            <a:off x="4733925" y="1414463"/>
            <a:ext cx="1978819" cy="922735"/>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FFFFFF"/>
                </a:solidFill>
                <a:latin typeface="Times New Roman" panose="02020603050405020304" pitchFamily="18" charset="0"/>
              </a:rPr>
              <a:t>ĐĐ chung của NT lý tính</a:t>
            </a:r>
          </a:p>
        </p:txBody>
      </p:sp>
      <p:sp>
        <p:nvSpPr>
          <p:cNvPr id="203788" name="Flowchart: Process 13">
            <a:extLst>
              <a:ext uri="{FF2B5EF4-FFF2-40B4-BE49-F238E27FC236}">
                <a16:creationId xmlns:a16="http://schemas.microsoft.com/office/drawing/2014/main" id="{5BF2F5BF-4248-BD47-8D22-61A052CEE742}"/>
              </a:ext>
            </a:extLst>
          </p:cNvPr>
          <p:cNvSpPr>
            <a:spLocks noChangeArrowheads="1"/>
          </p:cNvSpPr>
          <p:nvPr/>
        </p:nvSpPr>
        <p:spPr bwMode="auto">
          <a:xfrm>
            <a:off x="4733925" y="3511154"/>
            <a:ext cx="1978819" cy="921544"/>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FFFFFF"/>
                </a:solidFill>
                <a:latin typeface="Times New Roman" panose="02020603050405020304" pitchFamily="18" charset="0"/>
              </a:rPr>
              <a:t>ĐĐ chung của NT cảm tính</a:t>
            </a:r>
          </a:p>
        </p:txBody>
      </p:sp>
      <p:cxnSp>
        <p:nvCxnSpPr>
          <p:cNvPr id="15" name="Straight Arrow Connector 14">
            <a:extLst>
              <a:ext uri="{FF2B5EF4-FFF2-40B4-BE49-F238E27FC236}">
                <a16:creationId xmlns:a16="http://schemas.microsoft.com/office/drawing/2014/main" id="{7DAB832A-C75C-A34C-882B-9D71CDD4C0FA}"/>
              </a:ext>
            </a:extLst>
          </p:cNvPr>
          <p:cNvCxnSpPr/>
          <p:nvPr/>
        </p:nvCxnSpPr>
        <p:spPr>
          <a:xfrm>
            <a:off x="4485085" y="1175148"/>
            <a:ext cx="248840" cy="6965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BFFD80-1F2D-F347-8F30-737122AB3AE4}"/>
              </a:ext>
            </a:extLst>
          </p:cNvPr>
          <p:cNvCxnSpPr/>
          <p:nvPr/>
        </p:nvCxnSpPr>
        <p:spPr>
          <a:xfrm>
            <a:off x="4485085" y="1825229"/>
            <a:ext cx="24884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608EAA-6863-8448-A16F-2DF4C9FDD5A0}"/>
              </a:ext>
            </a:extLst>
          </p:cNvPr>
          <p:cNvCxnSpPr>
            <a:stCxn id="203786" idx="3"/>
          </p:cNvCxnSpPr>
          <p:nvPr/>
        </p:nvCxnSpPr>
        <p:spPr>
          <a:xfrm flipV="1">
            <a:off x="4469607" y="1825229"/>
            <a:ext cx="264319" cy="6655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48545A-239B-8343-A4FB-4953AB54D5BD}"/>
              </a:ext>
            </a:extLst>
          </p:cNvPr>
          <p:cNvCxnSpPr>
            <a:stCxn id="9" idx="3"/>
          </p:cNvCxnSpPr>
          <p:nvPr/>
        </p:nvCxnSpPr>
        <p:spPr>
          <a:xfrm>
            <a:off x="4430316" y="3263504"/>
            <a:ext cx="303609" cy="6667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2E00C8-AAFA-454B-864F-B2D39F6A39C6}"/>
              </a:ext>
            </a:extLst>
          </p:cNvPr>
          <p:cNvCxnSpPr/>
          <p:nvPr/>
        </p:nvCxnSpPr>
        <p:spPr>
          <a:xfrm flipV="1">
            <a:off x="4433887" y="3912394"/>
            <a:ext cx="300038" cy="285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7F9969-9625-5144-B24B-27AFCCE13698}"/>
              </a:ext>
            </a:extLst>
          </p:cNvPr>
          <p:cNvCxnSpPr>
            <a:stCxn id="7" idx="3"/>
          </p:cNvCxnSpPr>
          <p:nvPr/>
        </p:nvCxnSpPr>
        <p:spPr>
          <a:xfrm flipV="1">
            <a:off x="4433887" y="3912394"/>
            <a:ext cx="300038" cy="6869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DE5EF2-04C1-7340-AC23-4C86B43F7E8B}"/>
              </a:ext>
            </a:extLst>
          </p:cNvPr>
          <p:cNvCxnSpPr>
            <a:stCxn id="203780" idx="3"/>
          </p:cNvCxnSpPr>
          <p:nvPr/>
        </p:nvCxnSpPr>
        <p:spPr>
          <a:xfrm flipV="1">
            <a:off x="2436019" y="1175148"/>
            <a:ext cx="223838" cy="6965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814FBD-9348-4641-B5EE-DD54BAB305B7}"/>
              </a:ext>
            </a:extLst>
          </p:cNvPr>
          <p:cNvCxnSpPr/>
          <p:nvPr/>
        </p:nvCxnSpPr>
        <p:spPr>
          <a:xfrm>
            <a:off x="2436019" y="1825229"/>
            <a:ext cx="264319" cy="6655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E1E30D3-3C1D-F341-92E8-F984E80AE029}"/>
              </a:ext>
            </a:extLst>
          </p:cNvPr>
          <p:cNvCxnSpPr/>
          <p:nvPr/>
        </p:nvCxnSpPr>
        <p:spPr>
          <a:xfrm flipV="1">
            <a:off x="2443163" y="1795463"/>
            <a:ext cx="257175" cy="285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31234AA-D078-0445-B408-2A7888A4341D}"/>
              </a:ext>
            </a:extLst>
          </p:cNvPr>
          <p:cNvCxnSpPr>
            <a:stCxn id="203779" idx="3"/>
          </p:cNvCxnSpPr>
          <p:nvPr/>
        </p:nvCxnSpPr>
        <p:spPr>
          <a:xfrm flipV="1">
            <a:off x="2436019" y="3251597"/>
            <a:ext cx="223838" cy="7322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34B48A-3DA6-9441-9B19-F374CD01844B}"/>
              </a:ext>
            </a:extLst>
          </p:cNvPr>
          <p:cNvCxnSpPr/>
          <p:nvPr/>
        </p:nvCxnSpPr>
        <p:spPr>
          <a:xfrm>
            <a:off x="2451497" y="3995738"/>
            <a:ext cx="208359" cy="6012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D83FCA-F13D-244D-9FE0-13686EB3E810}"/>
              </a:ext>
            </a:extLst>
          </p:cNvPr>
          <p:cNvCxnSpPr/>
          <p:nvPr/>
        </p:nvCxnSpPr>
        <p:spPr>
          <a:xfrm flipV="1">
            <a:off x="2451497" y="3940969"/>
            <a:ext cx="208359" cy="428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3801" name="Flowchart: Process 26">
            <a:extLst>
              <a:ext uri="{FF2B5EF4-FFF2-40B4-BE49-F238E27FC236}">
                <a16:creationId xmlns:a16="http://schemas.microsoft.com/office/drawing/2014/main" id="{A49026A9-9A5A-964D-9546-1883FDB55910}"/>
              </a:ext>
            </a:extLst>
          </p:cNvPr>
          <p:cNvSpPr>
            <a:spLocks noChangeArrowheads="1"/>
          </p:cNvSpPr>
          <p:nvPr/>
        </p:nvSpPr>
        <p:spPr bwMode="auto">
          <a:xfrm>
            <a:off x="6707982" y="2490788"/>
            <a:ext cx="1978819" cy="922735"/>
          </a:xfrm>
          <a:prstGeom prst="flowChartProcess">
            <a:avLst/>
          </a:prstGeom>
          <a:solidFill>
            <a:srgbClr val="0066FF"/>
          </a:solidFill>
          <a:ln w="25400" algn="ctr">
            <a:solidFill>
              <a:srgbClr val="89A4A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FFFFFF"/>
                </a:solidFill>
                <a:latin typeface="Times New Roman" panose="02020603050405020304" pitchFamily="18" charset="0"/>
              </a:rPr>
              <a:t>Hoạt động </a:t>
            </a:r>
          </a:p>
          <a:p>
            <a:pPr algn="ctr"/>
            <a:r>
              <a:rPr lang="en-US" altLang="vi-VN" sz="2100" b="1">
                <a:solidFill>
                  <a:srgbClr val="FFFFFF"/>
                </a:solidFill>
                <a:latin typeface="Times New Roman" panose="02020603050405020304" pitchFamily="18" charset="0"/>
              </a:rPr>
              <a:t>thực tiễn</a:t>
            </a:r>
          </a:p>
        </p:txBody>
      </p:sp>
      <p:sp>
        <p:nvSpPr>
          <p:cNvPr id="28" name="Up Arrow 27">
            <a:extLst>
              <a:ext uri="{FF2B5EF4-FFF2-40B4-BE49-F238E27FC236}">
                <a16:creationId xmlns:a16="http://schemas.microsoft.com/office/drawing/2014/main" id="{830B9A72-E74D-FD44-8500-B979D523D773}"/>
              </a:ext>
            </a:extLst>
          </p:cNvPr>
          <p:cNvSpPr/>
          <p:nvPr/>
        </p:nvSpPr>
        <p:spPr>
          <a:xfrm flipH="1">
            <a:off x="1323975" y="2333625"/>
            <a:ext cx="119063" cy="1177529"/>
          </a:xfrm>
          <a:prstGeom prst="up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9" name="Right Arrow 28">
            <a:extLst>
              <a:ext uri="{FF2B5EF4-FFF2-40B4-BE49-F238E27FC236}">
                <a16:creationId xmlns:a16="http://schemas.microsoft.com/office/drawing/2014/main" id="{46E83202-837D-D84C-996F-590C789BD3E1}"/>
              </a:ext>
            </a:extLst>
          </p:cNvPr>
          <p:cNvSpPr/>
          <p:nvPr/>
        </p:nvSpPr>
        <p:spPr>
          <a:xfrm>
            <a:off x="1443038" y="2837260"/>
            <a:ext cx="5261372" cy="95250"/>
          </a:xfrm>
          <a:prstGeom prst="right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3804" name="Title 1">
            <a:extLst>
              <a:ext uri="{FF2B5EF4-FFF2-40B4-BE49-F238E27FC236}">
                <a16:creationId xmlns:a16="http://schemas.microsoft.com/office/drawing/2014/main" id="{A798226C-F8A2-A440-AB07-110148EAD4B8}"/>
              </a:ext>
            </a:extLst>
          </p:cNvPr>
          <p:cNvSpPr txBox="1">
            <a:spLocks noChangeArrowheads="1"/>
          </p:cNvSpPr>
          <p:nvPr/>
        </p:nvSpPr>
        <p:spPr bwMode="black">
          <a:xfrm>
            <a:off x="1485901" y="195263"/>
            <a:ext cx="6326981"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Các giai đoạn của quá trình nhận thức</a:t>
            </a:r>
          </a:p>
        </p:txBody>
      </p:sp>
      <p:cxnSp>
        <p:nvCxnSpPr>
          <p:cNvPr id="31" name="Straight Connector 30">
            <a:extLst>
              <a:ext uri="{FF2B5EF4-FFF2-40B4-BE49-F238E27FC236}">
                <a16:creationId xmlns:a16="http://schemas.microsoft.com/office/drawing/2014/main" id="{D1B44C64-0A7F-E140-8CF3-5762B285338E}"/>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3806" name="Slide Number Placeholder 1">
            <a:extLst>
              <a:ext uri="{FF2B5EF4-FFF2-40B4-BE49-F238E27FC236}">
                <a16:creationId xmlns:a16="http://schemas.microsoft.com/office/drawing/2014/main" id="{6E152243-400F-1B48-9E66-60404155461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3476001-F955-7641-B51C-8FEB08057994}" type="slidenum">
              <a:rPr lang="en-US" altLang="vi-VN" smtClean="0">
                <a:solidFill>
                  <a:srgbClr val="1F5281"/>
                </a:solidFill>
                <a:latin typeface="Arial" panose="020B0604020202020204" pitchFamily="34" charset="0"/>
              </a:rPr>
              <a:pPr algn="ctr"/>
              <a:t>150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518179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Footer Placeholder 2">
            <a:extLst>
              <a:ext uri="{FF2B5EF4-FFF2-40B4-BE49-F238E27FC236}">
                <a16:creationId xmlns:a16="http://schemas.microsoft.com/office/drawing/2014/main" id="{A1623D31-5ECA-BF4C-8099-70EE4536E2C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204802" name="Date Placeholder 3">
            <a:extLst>
              <a:ext uri="{FF2B5EF4-FFF2-40B4-BE49-F238E27FC236}">
                <a16:creationId xmlns:a16="http://schemas.microsoft.com/office/drawing/2014/main" id="{27FF1781-EDB1-1840-B501-BC13D0519EC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A1D747B-8A09-7B49-A733-4AED25989EE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204803" name="Rectangle 4">
            <a:extLst>
              <a:ext uri="{FF2B5EF4-FFF2-40B4-BE49-F238E27FC236}">
                <a16:creationId xmlns:a16="http://schemas.microsoft.com/office/drawing/2014/main" id="{1584ACB3-F28C-7545-AADE-E5737EBED68E}"/>
              </a:ext>
            </a:extLst>
          </p:cNvPr>
          <p:cNvSpPr>
            <a:spLocks noChangeArrowheads="1"/>
          </p:cNvSpPr>
          <p:nvPr/>
        </p:nvSpPr>
        <p:spPr bwMode="auto">
          <a:xfrm>
            <a:off x="1638300" y="183356"/>
            <a:ext cx="599956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778000">
              <a:defRPr>
                <a:solidFill>
                  <a:schemeClr val="tx1"/>
                </a:solidFill>
                <a:latin typeface="VNI-Times" pitchFamily="2" charset="0"/>
                <a:cs typeface="Arial" panose="020B0604020202020204" pitchFamily="34" charset="0"/>
              </a:defRPr>
            </a:lvl1pPr>
            <a:lvl2pPr marL="742950" indent="-285750" defTabSz="1778000">
              <a:defRPr>
                <a:solidFill>
                  <a:schemeClr val="tx1"/>
                </a:solidFill>
                <a:latin typeface="VNI-Times" pitchFamily="2" charset="0"/>
                <a:cs typeface="Arial" panose="020B0604020202020204" pitchFamily="34" charset="0"/>
              </a:defRPr>
            </a:lvl2pPr>
            <a:lvl3pPr marL="1143000" indent="-228600" defTabSz="1778000">
              <a:defRPr>
                <a:solidFill>
                  <a:schemeClr val="tx1"/>
                </a:solidFill>
                <a:latin typeface="VNI-Times" pitchFamily="2" charset="0"/>
                <a:cs typeface="Arial" panose="020B0604020202020204" pitchFamily="34" charset="0"/>
              </a:defRPr>
            </a:lvl3pPr>
            <a:lvl4pPr marL="1600200" indent="-228600" defTabSz="1778000">
              <a:defRPr>
                <a:solidFill>
                  <a:schemeClr val="tx1"/>
                </a:solidFill>
                <a:latin typeface="VNI-Times" pitchFamily="2" charset="0"/>
                <a:cs typeface="Arial" panose="020B0604020202020204" pitchFamily="34" charset="0"/>
              </a:defRPr>
            </a:lvl4pPr>
            <a:lvl5pPr marL="2057400" indent="-228600" defTabSz="1778000">
              <a:defRPr>
                <a:solidFill>
                  <a:schemeClr val="tx1"/>
                </a:solidFill>
                <a:latin typeface="VNI-Times" pitchFamily="2" charset="0"/>
                <a:cs typeface="Arial" panose="020B0604020202020204" pitchFamily="34" charset="0"/>
              </a:defRPr>
            </a:lvl5pPr>
            <a:lvl6pPr marL="25146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778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pPr>
            <a:r>
              <a:rPr lang="en-US" altLang="vi-VN" sz="2400" b="1">
                <a:solidFill>
                  <a:srgbClr val="FF0000"/>
                </a:solidFill>
                <a:latin typeface="Times New Roman" panose="02020603050405020304" pitchFamily="18" charset="0"/>
                <a:ea typeface="Tahoma" panose="020B0604030504040204" pitchFamily="34" charset="0"/>
                <a:cs typeface="Times New Roman" panose="02020603050405020304" pitchFamily="18" charset="0"/>
              </a:rPr>
              <a:t>4. Quan điểm biện chứng duy vật về chân lý</a:t>
            </a:r>
            <a:endParaRPr lang="en-US" altLang="vi-VN" sz="2400" b="1">
              <a:solidFill>
                <a:srgbClr val="FF0000"/>
              </a:solidFill>
              <a:ea typeface="Tahoma" panose="020B0604030504040204" pitchFamily="34" charset="0"/>
              <a:cs typeface="Times New Roman" panose="02020603050405020304" pitchFamily="18" charset="0"/>
            </a:endParaRPr>
          </a:p>
        </p:txBody>
      </p:sp>
      <p:graphicFrame>
        <p:nvGraphicFramePr>
          <p:cNvPr id="9" name="Diagram 8">
            <a:extLst>
              <a:ext uri="{FF2B5EF4-FFF2-40B4-BE49-F238E27FC236}">
                <a16:creationId xmlns:a16="http://schemas.microsoft.com/office/drawing/2014/main" id="{9D2473E4-5820-FB44-A075-BE5A72FDF6B0}"/>
              </a:ext>
            </a:extLst>
          </p:cNvPr>
          <p:cNvGraphicFramePr/>
          <p:nvPr/>
        </p:nvGraphicFramePr>
        <p:xfrm>
          <a:off x="922283" y="934107"/>
          <a:ext cx="7413735" cy="3669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34B6A3C0-9082-9A4C-927C-7E4FFA91898C}"/>
              </a:ext>
            </a:extLst>
          </p:cNvPr>
          <p:cNvCxnSpPr/>
          <p:nvPr/>
        </p:nvCxnSpPr>
        <p:spPr>
          <a:xfrm>
            <a:off x="1589485" y="4643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04806" name="Footer Placeholder 10">
            <a:extLst>
              <a:ext uri="{FF2B5EF4-FFF2-40B4-BE49-F238E27FC236}">
                <a16:creationId xmlns:a16="http://schemas.microsoft.com/office/drawing/2014/main" id="{90166B4E-0932-CA44-9E35-77983EA00559}"/>
              </a:ext>
            </a:extLst>
          </p:cNvPr>
          <p:cNvSpPr txBox="1">
            <a:spLocks noChangeArrowheads="1"/>
          </p:cNvSpPr>
          <p:nvPr/>
        </p:nvSpPr>
        <p:spPr bwMode="auto">
          <a:xfrm>
            <a:off x="3412331"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204807" name="Slide Number Placeholder 1">
            <a:extLst>
              <a:ext uri="{FF2B5EF4-FFF2-40B4-BE49-F238E27FC236}">
                <a16:creationId xmlns:a16="http://schemas.microsoft.com/office/drawing/2014/main" id="{8ED84905-A665-F741-A614-F7BC41FD819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9A72865-C39A-3843-8AA7-044781113D4B}" type="slidenum">
              <a:rPr lang="en-US" altLang="vi-VN" smtClean="0">
                <a:solidFill>
                  <a:srgbClr val="1F5281"/>
                </a:solidFill>
                <a:latin typeface="Arial" panose="020B0604020202020204" pitchFamily="34" charset="0"/>
              </a:rPr>
              <a:pPr algn="ctr"/>
              <a:t>151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10450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s?iD0uaHnQxD8sEkLvgQdRB8emloHF0RphiShLmCNy4K0">
            <a:extLst>
              <a:ext uri="{FF2B5EF4-FFF2-40B4-BE49-F238E27FC236}">
                <a16:creationId xmlns:a16="http://schemas.microsoft.com/office/drawing/2014/main" id="{BA33A153-1FE0-204A-93C6-0B85A5A05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16"/>
          <a:stretch>
            <a:fillRect/>
          </a:stretch>
        </p:blipFill>
        <p:spPr bwMode="auto">
          <a:xfrm>
            <a:off x="3549254" y="2076450"/>
            <a:ext cx="1458515" cy="1862138"/>
          </a:xfrm>
          <a:prstGeom prst="rect">
            <a:avLst/>
          </a:prstGeom>
          <a:solidFill>
            <a:srgbClr val="DBDAC2"/>
          </a:solidFill>
          <a:ln w="9525">
            <a:solidFill>
              <a:srgbClr val="DBDAC2"/>
            </a:solidFill>
            <a:miter lim="800000"/>
            <a:headEnd/>
            <a:tailEnd/>
          </a:ln>
        </p:spPr>
      </p:pic>
      <p:grpSp>
        <p:nvGrpSpPr>
          <p:cNvPr id="56322" name="Group 3">
            <a:extLst>
              <a:ext uri="{FF2B5EF4-FFF2-40B4-BE49-F238E27FC236}">
                <a16:creationId xmlns:a16="http://schemas.microsoft.com/office/drawing/2014/main" id="{6DC1B9B0-7602-5945-B3AA-DD79B0B3C5C5}"/>
              </a:ext>
            </a:extLst>
          </p:cNvPr>
          <p:cNvGrpSpPr>
            <a:grpSpLocks/>
          </p:cNvGrpSpPr>
          <p:nvPr/>
        </p:nvGrpSpPr>
        <p:grpSpPr bwMode="auto">
          <a:xfrm>
            <a:off x="5741194" y="1735931"/>
            <a:ext cx="2865835" cy="2615573"/>
            <a:chOff x="5929313" y="2853034"/>
            <a:chExt cx="2459037" cy="3487130"/>
          </a:xfrm>
        </p:grpSpPr>
        <p:pic>
          <p:nvPicPr>
            <p:cNvPr id="56337" name="Picture 8" descr="j0354516">
              <a:extLst>
                <a:ext uri="{FF2B5EF4-FFF2-40B4-BE49-F238E27FC236}">
                  <a16:creationId xmlns:a16="http://schemas.microsoft.com/office/drawing/2014/main" id="{16156353-94EE-8843-9BF3-2E031D6244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18213" y="2853034"/>
              <a:ext cx="2370137"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8" name="Text Box 10">
              <a:extLst>
                <a:ext uri="{FF2B5EF4-FFF2-40B4-BE49-F238E27FC236}">
                  <a16:creationId xmlns:a16="http://schemas.microsoft.com/office/drawing/2014/main" id="{1BC1B53F-0FE8-984D-B1FF-A51454DD48BC}"/>
                </a:ext>
              </a:extLst>
            </p:cNvPr>
            <p:cNvSpPr txBox="1">
              <a:spLocks noChangeArrowheads="1"/>
            </p:cNvSpPr>
            <p:nvPr/>
          </p:nvSpPr>
          <p:spPr bwMode="auto">
            <a:xfrm>
              <a:off x="5929313" y="5478463"/>
              <a:ext cx="2397125" cy="86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Mô hình của vật lý học hiện đại</a:t>
              </a:r>
            </a:p>
          </p:txBody>
        </p:sp>
      </p:grpSp>
      <p:grpSp>
        <p:nvGrpSpPr>
          <p:cNvPr id="56323" name="Group 2">
            <a:extLst>
              <a:ext uri="{FF2B5EF4-FFF2-40B4-BE49-F238E27FC236}">
                <a16:creationId xmlns:a16="http://schemas.microsoft.com/office/drawing/2014/main" id="{6700E72F-BB4B-D246-8C57-E0AC239E8684}"/>
              </a:ext>
            </a:extLst>
          </p:cNvPr>
          <p:cNvGrpSpPr>
            <a:grpSpLocks/>
          </p:cNvGrpSpPr>
          <p:nvPr/>
        </p:nvGrpSpPr>
        <p:grpSpPr bwMode="auto">
          <a:xfrm>
            <a:off x="660797" y="1735932"/>
            <a:ext cx="2051447" cy="2761695"/>
            <a:chOff x="323084" y="2348880"/>
            <a:chExt cx="2736354" cy="4042404"/>
          </a:xfrm>
        </p:grpSpPr>
        <p:grpSp>
          <p:nvGrpSpPr>
            <p:cNvPr id="56333" name="Group 1">
              <a:extLst>
                <a:ext uri="{FF2B5EF4-FFF2-40B4-BE49-F238E27FC236}">
                  <a16:creationId xmlns:a16="http://schemas.microsoft.com/office/drawing/2014/main" id="{07C983AF-1E7A-A74F-A55E-CC02E517FBB3}"/>
                </a:ext>
              </a:extLst>
            </p:cNvPr>
            <p:cNvGrpSpPr>
              <a:grpSpLocks/>
            </p:cNvGrpSpPr>
            <p:nvPr/>
          </p:nvGrpSpPr>
          <p:grpSpPr bwMode="auto">
            <a:xfrm>
              <a:off x="323084" y="2348880"/>
              <a:ext cx="2736354" cy="3264520"/>
              <a:chOff x="323084" y="2348880"/>
              <a:chExt cx="2736354" cy="3264520"/>
            </a:xfrm>
          </p:grpSpPr>
          <p:pic>
            <p:nvPicPr>
              <p:cNvPr id="6" name="Picture 5" descr="frame">
                <a:extLst>
                  <a:ext uri="{FF2B5EF4-FFF2-40B4-BE49-F238E27FC236}">
                    <a16:creationId xmlns:a16="http://schemas.microsoft.com/office/drawing/2014/main" id="{AC9878A8-6340-314F-AE6F-DBA860196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84" y="2348880"/>
                <a:ext cx="2736354" cy="3264520"/>
              </a:xfrm>
              <a:prstGeom prst="rect">
                <a:avLst/>
              </a:prstGeom>
              <a:ln>
                <a:noFill/>
              </a:ln>
              <a:effectLst>
                <a:softEdge rad="112500"/>
              </a:effectLst>
            </p:spPr>
          </p:pic>
          <p:pic>
            <p:nvPicPr>
              <p:cNvPr id="7" name="Picture 6" descr="Democritus">
                <a:hlinkClick r:id="rId5"/>
                <a:extLst>
                  <a:ext uri="{FF2B5EF4-FFF2-40B4-BE49-F238E27FC236}">
                    <a16:creationId xmlns:a16="http://schemas.microsoft.com/office/drawing/2014/main" id="{590FB7C9-B7B9-CE40-8550-17AE5C58C7F8}"/>
                  </a:ext>
                </a:extLst>
              </p:cNvPr>
              <p:cNvPicPr>
                <a:picLocks noChangeAspect="1" noChangeArrowheads="1"/>
              </p:cNvPicPr>
              <p:nvPr/>
            </p:nvPicPr>
            <p:blipFill>
              <a:blip r:embed="rId6">
                <a:lum contrast="30000"/>
                <a:extLst>
                  <a:ext uri="{28A0092B-C50C-407E-A947-70E740481C1C}">
                    <a14:useLocalDpi xmlns:a14="http://schemas.microsoft.com/office/drawing/2010/main" val="0"/>
                  </a:ext>
                </a:extLst>
              </a:blip>
              <a:srcRect/>
              <a:stretch>
                <a:fillRect/>
              </a:stretch>
            </p:blipFill>
            <p:spPr bwMode="auto">
              <a:xfrm>
                <a:off x="626514" y="2767159"/>
                <a:ext cx="2072829" cy="2470763"/>
              </a:xfrm>
              <a:prstGeom prst="rect">
                <a:avLst/>
              </a:prstGeom>
              <a:ln>
                <a:noFill/>
              </a:ln>
              <a:effectLst>
                <a:softEdge rad="112500"/>
              </a:effectLst>
            </p:spPr>
          </p:pic>
        </p:grpSp>
        <p:sp>
          <p:nvSpPr>
            <p:cNvPr id="56334" name="Text Box 11">
              <a:extLst>
                <a:ext uri="{FF2B5EF4-FFF2-40B4-BE49-F238E27FC236}">
                  <a16:creationId xmlns:a16="http://schemas.microsoft.com/office/drawing/2014/main" id="{1F0A9AEE-8531-E247-8236-B5306271B868}"/>
                </a:ext>
              </a:extLst>
            </p:cNvPr>
            <p:cNvSpPr txBox="1">
              <a:spLocks noChangeArrowheads="1"/>
            </p:cNvSpPr>
            <p:nvPr/>
          </p:nvSpPr>
          <p:spPr bwMode="auto">
            <a:xfrm>
              <a:off x="323528" y="5445223"/>
              <a:ext cx="2540000" cy="94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Đê - mô - crít</a:t>
              </a:r>
            </a:p>
            <a:p>
              <a:pPr algn="ctr">
                <a:spcBef>
                  <a:spcPct val="0"/>
                </a:spcBef>
                <a:buFontTx/>
                <a:buNone/>
              </a:pPr>
              <a:r>
                <a:rPr lang="en-US" altLang="vi-VN" sz="1800" b="1">
                  <a:solidFill>
                    <a:srgbClr val="000099"/>
                  </a:solidFill>
                  <a:latin typeface="Times New Roman" panose="02020603050405020304" pitchFamily="18" charset="0"/>
                  <a:ea typeface="SimSun" panose="02010600030101010101" pitchFamily="2" charset="-122"/>
                  <a:cs typeface="Times New Roman" panose="02020603050405020304" pitchFamily="18" charset="0"/>
                </a:rPr>
                <a:t>460 - 370 TCN</a:t>
              </a:r>
            </a:p>
          </p:txBody>
        </p:sp>
      </p:grpSp>
      <p:sp>
        <p:nvSpPr>
          <p:cNvPr id="56324" name="AutoShape 2" descr="Image result for vat chat la nguyen tu">
            <a:extLst>
              <a:ext uri="{FF2B5EF4-FFF2-40B4-BE49-F238E27FC236}">
                <a16:creationId xmlns:a16="http://schemas.microsoft.com/office/drawing/2014/main" id="{03EE1987-8A76-9846-B83E-3F6B619A5A2B}"/>
              </a:ext>
            </a:extLst>
          </p:cNvPr>
          <p:cNvSpPr>
            <a:spLocks noChangeAspect="1" noChangeArrowheads="1"/>
          </p:cNvSpPr>
          <p:nvPr/>
        </p:nvSpPr>
        <p:spPr bwMode="auto">
          <a:xfrm>
            <a:off x="1259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1F5281"/>
              </a:solidFill>
              <a:latin typeface="Arial" panose="020B0604020202020204" pitchFamily="34" charset="0"/>
            </a:endParaRPr>
          </a:p>
        </p:txBody>
      </p:sp>
      <p:sp>
        <p:nvSpPr>
          <p:cNvPr id="56325" name="AutoShape 4" descr="Image result for vat chat la nguyen tu">
            <a:extLst>
              <a:ext uri="{FF2B5EF4-FFF2-40B4-BE49-F238E27FC236}">
                <a16:creationId xmlns:a16="http://schemas.microsoft.com/office/drawing/2014/main" id="{1B6858CD-4FF3-2D4D-A97F-8BDD185A360B}"/>
              </a:ext>
            </a:extLst>
          </p:cNvPr>
          <p:cNvSpPr>
            <a:spLocks noChangeAspect="1" noChangeArrowheads="1"/>
          </p:cNvSpPr>
          <p:nvPr/>
        </p:nvSpPr>
        <p:spPr bwMode="auto">
          <a:xfrm>
            <a:off x="1373981" y="595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1F5281"/>
              </a:solidFill>
              <a:latin typeface="Arial" panose="020B0604020202020204" pitchFamily="34" charset="0"/>
            </a:endParaRPr>
          </a:p>
        </p:txBody>
      </p:sp>
      <p:sp>
        <p:nvSpPr>
          <p:cNvPr id="56326" name="Rectangle 13">
            <a:extLst>
              <a:ext uri="{FF2B5EF4-FFF2-40B4-BE49-F238E27FC236}">
                <a16:creationId xmlns:a16="http://schemas.microsoft.com/office/drawing/2014/main" id="{FCDF57F1-8C66-D748-A697-51244E5277DB}"/>
              </a:ext>
            </a:extLst>
          </p:cNvPr>
          <p:cNvSpPr>
            <a:spLocks noChangeArrowheads="1"/>
          </p:cNvSpPr>
          <p:nvPr/>
        </p:nvSpPr>
        <p:spPr bwMode="auto">
          <a:xfrm>
            <a:off x="2984272" y="1389460"/>
            <a:ext cx="3174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chất là nguyên tử  </a:t>
            </a:r>
          </a:p>
        </p:txBody>
      </p:sp>
      <p:sp>
        <p:nvSpPr>
          <p:cNvPr id="56327" name="TextBox 16">
            <a:extLst>
              <a:ext uri="{FF2B5EF4-FFF2-40B4-BE49-F238E27FC236}">
                <a16:creationId xmlns:a16="http://schemas.microsoft.com/office/drawing/2014/main" id="{32121F94-DE73-4B46-A4F3-D9FD94D2D1F8}"/>
              </a:ext>
            </a:extLst>
          </p:cNvPr>
          <p:cNvSpPr txBox="1">
            <a:spLocks noChangeArrowheads="1"/>
          </p:cNvSpPr>
          <p:nvPr/>
        </p:nvSpPr>
        <p:spPr bwMode="auto">
          <a:xfrm>
            <a:off x="322660" y="1047750"/>
            <a:ext cx="84963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cxnSp>
        <p:nvCxnSpPr>
          <p:cNvPr id="18" name="Straight Connector 17">
            <a:extLst>
              <a:ext uri="{FF2B5EF4-FFF2-40B4-BE49-F238E27FC236}">
                <a16:creationId xmlns:a16="http://schemas.microsoft.com/office/drawing/2014/main" id="{22280367-2997-EE4F-A399-E5C52A874DF2}"/>
              </a:ext>
            </a:extLst>
          </p:cNvPr>
          <p:cNvCxnSpPr/>
          <p:nvPr/>
        </p:nvCxnSpPr>
        <p:spPr>
          <a:xfrm>
            <a:off x="160258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6329" name="Date Placeholder 1">
            <a:extLst>
              <a:ext uri="{FF2B5EF4-FFF2-40B4-BE49-F238E27FC236}">
                <a16:creationId xmlns:a16="http://schemas.microsoft.com/office/drawing/2014/main" id="{AC6A9FAA-77C0-C940-BC02-ED6EAE8A8F9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A0D06FF-4625-0546-A40F-251E80B10C7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6330" name="Footer Placeholder 2">
            <a:extLst>
              <a:ext uri="{FF2B5EF4-FFF2-40B4-BE49-F238E27FC236}">
                <a16:creationId xmlns:a16="http://schemas.microsoft.com/office/drawing/2014/main" id="{C2FD0816-661D-D44B-B48E-91C25849AF1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6331" name="Slide Number Placeholder 3">
            <a:extLst>
              <a:ext uri="{FF2B5EF4-FFF2-40B4-BE49-F238E27FC236}">
                <a16:creationId xmlns:a16="http://schemas.microsoft.com/office/drawing/2014/main" id="{4C0A76BD-317F-1C42-B7B2-01AA13EBA44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807DE27-AD36-3B4B-B503-04D24FFA9AC9}" type="slidenum">
              <a:rPr lang="en-US" altLang="vi-VN" smtClean="0">
                <a:solidFill>
                  <a:srgbClr val="1F5281"/>
                </a:solidFill>
                <a:latin typeface="Arial" panose="020B0604020202020204" pitchFamily="34" charset="0"/>
              </a:rPr>
              <a:pPr algn="ctr"/>
              <a:t>16</a:t>
            </a:fld>
            <a:endParaRPr lang="en-US" altLang="vi-VN">
              <a:solidFill>
                <a:srgbClr val="1F5281"/>
              </a:solidFill>
              <a:latin typeface="Arial" panose="020B0604020202020204" pitchFamily="34" charset="0"/>
            </a:endParaRPr>
          </a:p>
        </p:txBody>
      </p:sp>
      <p:sp>
        <p:nvSpPr>
          <p:cNvPr id="56332" name="TextBox 6">
            <a:extLst>
              <a:ext uri="{FF2B5EF4-FFF2-40B4-BE49-F238E27FC236}">
                <a16:creationId xmlns:a16="http://schemas.microsoft.com/office/drawing/2014/main" id="{11A37942-F6D8-7149-B410-DD6F36150E90}"/>
              </a:ext>
            </a:extLst>
          </p:cNvPr>
          <p:cNvSpPr txBox="1">
            <a:spLocks noChangeArrowheads="1"/>
          </p:cNvSpPr>
          <p:nvPr/>
        </p:nvSpPr>
        <p:spPr bwMode="auto">
          <a:xfrm>
            <a:off x="2065735" y="370285"/>
            <a:ext cx="6292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6641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0" fill="hold"/>
                                        <p:tgtEl>
                                          <p:spTgt spid="8"/>
                                        </p:tgtEl>
                                        <p:attrNameLst>
                                          <p:attrName>ppt_w</p:attrName>
                                        </p:attrNameLst>
                                      </p:cBhvr>
                                      <p:tavLst>
                                        <p:tav tm="0">
                                          <p:val>
                                            <p:fltVal val="0"/>
                                          </p:val>
                                        </p:tav>
                                        <p:tav tm="100000">
                                          <p:val>
                                            <p:strVal val="#ppt_w"/>
                                          </p:val>
                                        </p:tav>
                                      </p:tavLst>
                                    </p:anim>
                                    <p:anim calcmode="lin" valueType="num">
                                      <p:cBhvr>
                                        <p:cTn id="8" dur="3000" fill="hold"/>
                                        <p:tgtEl>
                                          <p:spTgt spid="8"/>
                                        </p:tgtEl>
                                        <p:attrNameLst>
                                          <p:attrName>ppt_h</p:attrName>
                                        </p:attrNameLst>
                                      </p:cBhvr>
                                      <p:tavLst>
                                        <p:tav tm="0">
                                          <p:val>
                                            <p:fltVal val="0"/>
                                          </p:val>
                                        </p:tav>
                                        <p:tav tm="100000">
                                          <p:val>
                                            <p:strVal val="#ppt_h"/>
                                          </p:val>
                                        </p:tav>
                                      </p:tavLst>
                                    </p:anim>
                                    <p:anim calcmode="lin" valueType="num">
                                      <p:cBhvr>
                                        <p:cTn id="9" dur="3000" fill="hold"/>
                                        <p:tgtEl>
                                          <p:spTgt spid="8"/>
                                        </p:tgtEl>
                                        <p:attrNameLst>
                                          <p:attrName>style.rotation</p:attrName>
                                        </p:attrNameLst>
                                      </p:cBhvr>
                                      <p:tavLst>
                                        <p:tav tm="0">
                                          <p:val>
                                            <p:fltVal val="360"/>
                                          </p:val>
                                        </p:tav>
                                        <p:tav tm="100000">
                                          <p:val>
                                            <p:fltVal val="0"/>
                                          </p:val>
                                        </p:tav>
                                      </p:tavLst>
                                    </p:anim>
                                    <p:animEffect transition="in" filter="fade">
                                      <p:cBhvr>
                                        <p:cTn id="10"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AutoShape 2" descr="Image result for vat chat la nguyen tu">
            <a:extLst>
              <a:ext uri="{FF2B5EF4-FFF2-40B4-BE49-F238E27FC236}">
                <a16:creationId xmlns:a16="http://schemas.microsoft.com/office/drawing/2014/main" id="{52F3CEED-AB50-1C48-B7EA-261AC2D44757}"/>
              </a:ext>
            </a:extLst>
          </p:cNvPr>
          <p:cNvSpPr>
            <a:spLocks noChangeAspect="1" noChangeArrowheads="1"/>
          </p:cNvSpPr>
          <p:nvPr/>
        </p:nvSpPr>
        <p:spPr bwMode="auto">
          <a:xfrm>
            <a:off x="1259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1F5281"/>
              </a:solidFill>
              <a:latin typeface="Arial" panose="020B0604020202020204" pitchFamily="34" charset="0"/>
            </a:endParaRPr>
          </a:p>
        </p:txBody>
      </p:sp>
      <p:sp>
        <p:nvSpPr>
          <p:cNvPr id="57346" name="AutoShape 4" descr="Image result for vat chat la nguyen tu">
            <a:extLst>
              <a:ext uri="{FF2B5EF4-FFF2-40B4-BE49-F238E27FC236}">
                <a16:creationId xmlns:a16="http://schemas.microsoft.com/office/drawing/2014/main" id="{7B48DA1B-0EF8-0846-9EAC-49B462F9F98F}"/>
              </a:ext>
            </a:extLst>
          </p:cNvPr>
          <p:cNvSpPr>
            <a:spLocks noChangeAspect="1" noChangeArrowheads="1"/>
          </p:cNvSpPr>
          <p:nvPr/>
        </p:nvSpPr>
        <p:spPr bwMode="auto">
          <a:xfrm>
            <a:off x="1373981" y="595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1F5281"/>
              </a:solidFill>
              <a:latin typeface="Arial" panose="020B0604020202020204" pitchFamily="34" charset="0"/>
            </a:endParaRPr>
          </a:p>
        </p:txBody>
      </p:sp>
      <p:sp>
        <p:nvSpPr>
          <p:cNvPr id="57347" name="Rectangle 13">
            <a:extLst>
              <a:ext uri="{FF2B5EF4-FFF2-40B4-BE49-F238E27FC236}">
                <a16:creationId xmlns:a16="http://schemas.microsoft.com/office/drawing/2014/main" id="{4950D806-9F03-3249-8CDF-CCC61788870F}"/>
              </a:ext>
            </a:extLst>
          </p:cNvPr>
          <p:cNvSpPr>
            <a:spLocks noChangeArrowheads="1"/>
          </p:cNvSpPr>
          <p:nvPr/>
        </p:nvSpPr>
        <p:spPr bwMode="auto">
          <a:xfrm>
            <a:off x="5021202" y="2702719"/>
            <a:ext cx="25651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chất là Nước  </a:t>
            </a:r>
          </a:p>
        </p:txBody>
      </p:sp>
      <p:sp>
        <p:nvSpPr>
          <p:cNvPr id="57348" name="TextBox 16">
            <a:extLst>
              <a:ext uri="{FF2B5EF4-FFF2-40B4-BE49-F238E27FC236}">
                <a16:creationId xmlns:a16="http://schemas.microsoft.com/office/drawing/2014/main" id="{860D0C6E-C0D7-AA40-A645-F03942A55F5D}"/>
              </a:ext>
            </a:extLst>
          </p:cNvPr>
          <p:cNvSpPr txBox="1">
            <a:spLocks noChangeArrowheads="1"/>
          </p:cNvSpPr>
          <p:nvPr/>
        </p:nvSpPr>
        <p:spPr bwMode="auto">
          <a:xfrm>
            <a:off x="323850" y="1196578"/>
            <a:ext cx="84963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Thời kỳ Cổ đại ở phương Tây: đồng nhất vật chất với vật thể hữu hình </a:t>
            </a:r>
          </a:p>
        </p:txBody>
      </p:sp>
      <p:cxnSp>
        <p:nvCxnSpPr>
          <p:cNvPr id="18" name="Straight Connector 17">
            <a:extLst>
              <a:ext uri="{FF2B5EF4-FFF2-40B4-BE49-F238E27FC236}">
                <a16:creationId xmlns:a16="http://schemas.microsoft.com/office/drawing/2014/main" id="{4F865945-D44B-7248-B7EA-95D28A318AC2}"/>
              </a:ext>
            </a:extLst>
          </p:cNvPr>
          <p:cNvCxnSpPr/>
          <p:nvPr/>
        </p:nvCxnSpPr>
        <p:spPr>
          <a:xfrm>
            <a:off x="160258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7350" name="Date Placeholder 1">
            <a:extLst>
              <a:ext uri="{FF2B5EF4-FFF2-40B4-BE49-F238E27FC236}">
                <a16:creationId xmlns:a16="http://schemas.microsoft.com/office/drawing/2014/main" id="{1B1F026B-B326-2F45-A7D0-6522111ACD4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284CC50-2DC0-5E46-B29C-755420DF6F1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7351" name="Footer Placeholder 2">
            <a:extLst>
              <a:ext uri="{FF2B5EF4-FFF2-40B4-BE49-F238E27FC236}">
                <a16:creationId xmlns:a16="http://schemas.microsoft.com/office/drawing/2014/main" id="{6B8A151E-2F6E-DB4A-8C7E-ACF2AA5C233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7352" name="Slide Number Placeholder 3">
            <a:extLst>
              <a:ext uri="{FF2B5EF4-FFF2-40B4-BE49-F238E27FC236}">
                <a16:creationId xmlns:a16="http://schemas.microsoft.com/office/drawing/2014/main" id="{1012DA35-5723-4840-9F71-03DF2569796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8E826D3-5062-6741-8820-2613647A3784}" type="slidenum">
              <a:rPr lang="en-US" altLang="vi-VN" smtClean="0">
                <a:solidFill>
                  <a:srgbClr val="1F5281"/>
                </a:solidFill>
                <a:latin typeface="Arial" panose="020B0604020202020204" pitchFamily="34" charset="0"/>
              </a:rPr>
              <a:pPr algn="ctr"/>
              <a:t>17</a:t>
            </a:fld>
            <a:endParaRPr lang="en-US" altLang="vi-VN">
              <a:solidFill>
                <a:srgbClr val="1F5281"/>
              </a:solidFill>
              <a:latin typeface="Arial" panose="020B0604020202020204" pitchFamily="34" charset="0"/>
            </a:endParaRPr>
          </a:p>
        </p:txBody>
      </p:sp>
      <p:pic>
        <p:nvPicPr>
          <p:cNvPr id="57353" name="Picture 8">
            <a:extLst>
              <a:ext uri="{FF2B5EF4-FFF2-40B4-BE49-F238E27FC236}">
                <a16:creationId xmlns:a16="http://schemas.microsoft.com/office/drawing/2014/main" id="{3986A3C8-EDEB-BF48-B902-F103976EB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864519"/>
            <a:ext cx="3059906"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4" name="Rectangle 13">
            <a:extLst>
              <a:ext uri="{FF2B5EF4-FFF2-40B4-BE49-F238E27FC236}">
                <a16:creationId xmlns:a16="http://schemas.microsoft.com/office/drawing/2014/main" id="{31B63783-675B-7D49-A498-D4C4342061A2}"/>
              </a:ext>
            </a:extLst>
          </p:cNvPr>
          <p:cNvSpPr>
            <a:spLocks noChangeArrowheads="1"/>
          </p:cNvSpPr>
          <p:nvPr/>
        </p:nvSpPr>
        <p:spPr bwMode="auto">
          <a:xfrm>
            <a:off x="2390688" y="4443413"/>
            <a:ext cx="993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Ta let </a:t>
            </a:r>
          </a:p>
        </p:txBody>
      </p:sp>
      <p:sp>
        <p:nvSpPr>
          <p:cNvPr id="57355" name="TextBox 6">
            <a:extLst>
              <a:ext uri="{FF2B5EF4-FFF2-40B4-BE49-F238E27FC236}">
                <a16:creationId xmlns:a16="http://schemas.microsoft.com/office/drawing/2014/main" id="{16E451E5-9364-5141-9B14-F668CDC01E5E}"/>
              </a:ext>
            </a:extLst>
          </p:cNvPr>
          <p:cNvSpPr txBox="1">
            <a:spLocks noChangeArrowheads="1"/>
          </p:cNvSpPr>
          <p:nvPr/>
        </p:nvSpPr>
        <p:spPr bwMode="auto">
          <a:xfrm>
            <a:off x="2065735" y="370285"/>
            <a:ext cx="6292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4058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Box 4">
            <a:extLst>
              <a:ext uri="{FF2B5EF4-FFF2-40B4-BE49-F238E27FC236}">
                <a16:creationId xmlns:a16="http://schemas.microsoft.com/office/drawing/2014/main" id="{1665C523-1A7E-0B45-B4B2-29FFE527FE7D}"/>
              </a:ext>
            </a:extLst>
          </p:cNvPr>
          <p:cNvSpPr txBox="1">
            <a:spLocks noChangeArrowheads="1"/>
          </p:cNvSpPr>
          <p:nvPr/>
        </p:nvSpPr>
        <p:spPr bwMode="auto">
          <a:xfrm>
            <a:off x="389335" y="1262062"/>
            <a:ext cx="26979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Thế kỷ XV - XVIII</a:t>
            </a:r>
            <a:endParaRPr lang="en-US" altLang="vi-VN" sz="21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58370" name="Group 15">
            <a:extLst>
              <a:ext uri="{FF2B5EF4-FFF2-40B4-BE49-F238E27FC236}">
                <a16:creationId xmlns:a16="http://schemas.microsoft.com/office/drawing/2014/main" id="{0D8C1B81-EE7D-7546-8D1F-9F218C4E3A1B}"/>
              </a:ext>
            </a:extLst>
          </p:cNvPr>
          <p:cNvGrpSpPr>
            <a:grpSpLocks/>
          </p:cNvGrpSpPr>
          <p:nvPr/>
        </p:nvGrpSpPr>
        <p:grpSpPr bwMode="auto">
          <a:xfrm>
            <a:off x="645319" y="1901429"/>
            <a:ext cx="2093119" cy="2306639"/>
            <a:chOff x="-575406" y="1893946"/>
            <a:chExt cx="1954847" cy="2765395"/>
          </a:xfrm>
        </p:grpSpPr>
        <p:pic>
          <p:nvPicPr>
            <p:cNvPr id="58386" name="Picture 6" descr="is?fZ6WOKKIg-kwrSkJb4W_8tqXo91yPBcHQTKBuqGyBMs">
              <a:extLst>
                <a:ext uri="{FF2B5EF4-FFF2-40B4-BE49-F238E27FC236}">
                  <a16:creationId xmlns:a16="http://schemas.microsoft.com/office/drawing/2014/main" id="{132578E4-45E7-714C-B35D-4597AB70C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06" y="1893946"/>
              <a:ext cx="1877442" cy="2236515"/>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sp>
          <p:nvSpPr>
            <p:cNvPr id="58387" name="Text Box 7">
              <a:extLst>
                <a:ext uri="{FF2B5EF4-FFF2-40B4-BE49-F238E27FC236}">
                  <a16:creationId xmlns:a16="http://schemas.microsoft.com/office/drawing/2014/main" id="{2702B89D-A64E-6D4A-BAA9-5DAE6508DACA}"/>
                </a:ext>
              </a:extLst>
            </p:cNvPr>
            <p:cNvSpPr txBox="1">
              <a:spLocks noChangeArrowheads="1"/>
            </p:cNvSpPr>
            <p:nvPr/>
          </p:nvSpPr>
          <p:spPr bwMode="auto">
            <a:xfrm>
              <a:off x="-200122" y="4299577"/>
              <a:ext cx="1579563" cy="35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135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Isaac Newton</a:t>
              </a:r>
            </a:p>
          </p:txBody>
        </p:sp>
      </p:grpSp>
      <p:grpSp>
        <p:nvGrpSpPr>
          <p:cNvPr id="58371" name="Group 14">
            <a:extLst>
              <a:ext uri="{FF2B5EF4-FFF2-40B4-BE49-F238E27FC236}">
                <a16:creationId xmlns:a16="http://schemas.microsoft.com/office/drawing/2014/main" id="{0BFC8233-0410-D044-B19F-DE557ECD903F}"/>
              </a:ext>
            </a:extLst>
          </p:cNvPr>
          <p:cNvGrpSpPr>
            <a:grpSpLocks/>
          </p:cNvGrpSpPr>
          <p:nvPr/>
        </p:nvGrpSpPr>
        <p:grpSpPr bwMode="auto">
          <a:xfrm>
            <a:off x="3223023" y="1514476"/>
            <a:ext cx="5041106" cy="2308622"/>
            <a:chOff x="2470150" y="1857375"/>
            <a:chExt cx="5527675" cy="3373438"/>
          </a:xfrm>
        </p:grpSpPr>
        <p:pic>
          <p:nvPicPr>
            <p:cNvPr id="58379" name="Picture 2" descr="j0354516">
              <a:extLst>
                <a:ext uri="{FF2B5EF4-FFF2-40B4-BE49-F238E27FC236}">
                  <a16:creationId xmlns:a16="http://schemas.microsoft.com/office/drawing/2014/main" id="{99E44630-E220-3246-AC96-C8FE10E087A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7213" y="2076450"/>
              <a:ext cx="2360612"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Picture 3" descr="j0300840">
              <a:extLst>
                <a:ext uri="{FF2B5EF4-FFF2-40B4-BE49-F238E27FC236}">
                  <a16:creationId xmlns:a16="http://schemas.microsoft.com/office/drawing/2014/main" id="{AB050CC4-54A8-9B47-A41A-53F782D5D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3054350"/>
              <a:ext cx="2532063" cy="1568450"/>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pic>
          <p:nvPicPr>
            <p:cNvPr id="58381" name="Picture 8" descr="newton">
              <a:extLst>
                <a:ext uri="{FF2B5EF4-FFF2-40B4-BE49-F238E27FC236}">
                  <a16:creationId xmlns:a16="http://schemas.microsoft.com/office/drawing/2014/main" id="{4072F957-67EB-2844-932C-5E6247833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400" y="4019550"/>
              <a:ext cx="1228725" cy="1211263"/>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pic>
          <p:nvPicPr>
            <p:cNvPr id="58382" name="Picture 9" descr="is?pcDh8427856liIH-peKM0YUPz7L0lZOqRQzHC6VEDr0">
              <a:extLst>
                <a:ext uri="{FF2B5EF4-FFF2-40B4-BE49-F238E27FC236}">
                  <a16:creationId xmlns:a16="http://schemas.microsoft.com/office/drawing/2014/main" id="{7A315546-CD11-8044-A2B5-6A44B7EB10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0150" y="1857375"/>
              <a:ext cx="2147888" cy="1200150"/>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pic>
          <p:nvPicPr>
            <p:cNvPr id="58383" name="Picture 10" descr="newton_3">
              <a:extLst>
                <a:ext uri="{FF2B5EF4-FFF2-40B4-BE49-F238E27FC236}">
                  <a16:creationId xmlns:a16="http://schemas.microsoft.com/office/drawing/2014/main" id="{CF276FFE-D4C0-8B48-8CA7-DDDA799987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5725" y="3890963"/>
              <a:ext cx="1287463" cy="1296987"/>
            </a:xfrm>
            <a:prstGeom prst="rect">
              <a:avLst/>
            </a:prstGeom>
            <a:noFill/>
            <a:ln w="9525">
              <a:solidFill>
                <a:srgbClr val="660033"/>
              </a:solidFill>
              <a:miter lim="800000"/>
              <a:headEnd/>
              <a:tailEnd/>
            </a:ln>
            <a:extLst>
              <a:ext uri="{909E8E84-426E-40DD-AFC4-6F175D3DCCD1}">
                <a14:hiddenFill xmlns:a14="http://schemas.microsoft.com/office/drawing/2010/main">
                  <a:solidFill>
                    <a:srgbClr val="FFFFFF"/>
                  </a:solidFill>
                </a14:hiddenFill>
              </a:ext>
            </a:extLst>
          </p:spPr>
        </p:pic>
        <p:sp>
          <p:nvSpPr>
            <p:cNvPr id="58384" name="Text Box 4">
              <a:extLst>
                <a:ext uri="{FF2B5EF4-FFF2-40B4-BE49-F238E27FC236}">
                  <a16:creationId xmlns:a16="http://schemas.microsoft.com/office/drawing/2014/main" id="{6394F1A1-EFB1-FC49-B1EC-C98F1872C9E3}"/>
                </a:ext>
              </a:extLst>
            </p:cNvPr>
            <p:cNvSpPr txBox="1">
              <a:spLocks noChangeArrowheads="1"/>
            </p:cNvSpPr>
            <p:nvPr/>
          </p:nvSpPr>
          <p:spPr bwMode="auto">
            <a:xfrm>
              <a:off x="5726113" y="3575050"/>
              <a:ext cx="514350" cy="5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1800" b="1">
                  <a:solidFill>
                    <a:srgbClr val="FF0000"/>
                  </a:solidFill>
                  <a:latin typeface="Arial" panose="020B0604020202020204" pitchFamily="34" charset="0"/>
                  <a:ea typeface="SimSun" panose="02010600030101010101" pitchFamily="2" charset="-122"/>
                </a:rPr>
                <a:t>m</a:t>
              </a:r>
            </a:p>
          </p:txBody>
        </p:sp>
        <p:sp>
          <p:nvSpPr>
            <p:cNvPr id="58385" name="Text Box 5">
              <a:extLst>
                <a:ext uri="{FF2B5EF4-FFF2-40B4-BE49-F238E27FC236}">
                  <a16:creationId xmlns:a16="http://schemas.microsoft.com/office/drawing/2014/main" id="{85D0F7F1-F921-5040-9B7D-B419D85AE531}"/>
                </a:ext>
              </a:extLst>
            </p:cNvPr>
            <p:cNvSpPr txBox="1">
              <a:spLocks noChangeArrowheads="1"/>
            </p:cNvSpPr>
            <p:nvPr/>
          </p:nvSpPr>
          <p:spPr bwMode="auto">
            <a:xfrm>
              <a:off x="4059238" y="3498150"/>
              <a:ext cx="1381127" cy="53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1800" b="1">
                  <a:solidFill>
                    <a:srgbClr val="FF0000"/>
                  </a:solidFill>
                  <a:latin typeface="Arial" panose="020B0604020202020204" pitchFamily="34" charset="0"/>
                  <a:ea typeface="SimSun" panose="02010600030101010101" pitchFamily="2" charset="-122"/>
                </a:rPr>
                <a:t>Vật chất </a:t>
              </a:r>
            </a:p>
          </p:txBody>
        </p:sp>
      </p:grpSp>
      <p:sp>
        <p:nvSpPr>
          <p:cNvPr id="58372" name="TextBox 16">
            <a:extLst>
              <a:ext uri="{FF2B5EF4-FFF2-40B4-BE49-F238E27FC236}">
                <a16:creationId xmlns:a16="http://schemas.microsoft.com/office/drawing/2014/main" id="{02C62C51-7B78-364F-B211-DF0DFF11122A}"/>
              </a:ext>
            </a:extLst>
          </p:cNvPr>
          <p:cNvSpPr txBox="1">
            <a:spLocks noChangeArrowheads="1"/>
          </p:cNvSpPr>
          <p:nvPr/>
        </p:nvSpPr>
        <p:spPr bwMode="auto">
          <a:xfrm>
            <a:off x="3592116" y="4015979"/>
            <a:ext cx="50065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Xem vật chất, vận động, không gian, thời gian không có mối liên hệ nội tại với nhau. </a:t>
            </a:r>
            <a:endParaRPr lang="en-US" altLang="vi-VN" sz="21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8373" name="Rectangle 17">
            <a:extLst>
              <a:ext uri="{FF2B5EF4-FFF2-40B4-BE49-F238E27FC236}">
                <a16:creationId xmlns:a16="http://schemas.microsoft.com/office/drawing/2014/main" id="{15B7C2BF-A705-1F40-BC33-D6BF70509F76}"/>
              </a:ext>
            </a:extLst>
          </p:cNvPr>
          <p:cNvSpPr>
            <a:spLocks noChangeArrowheads="1"/>
          </p:cNvSpPr>
          <p:nvPr/>
        </p:nvSpPr>
        <p:spPr bwMode="auto">
          <a:xfrm>
            <a:off x="3924292" y="928687"/>
            <a:ext cx="411362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Đồng nhất vật chất với khối lượng</a:t>
            </a:r>
          </a:p>
        </p:txBody>
      </p:sp>
      <p:cxnSp>
        <p:nvCxnSpPr>
          <p:cNvPr id="19" name="Straight Connector 18">
            <a:extLst>
              <a:ext uri="{FF2B5EF4-FFF2-40B4-BE49-F238E27FC236}">
                <a16:creationId xmlns:a16="http://schemas.microsoft.com/office/drawing/2014/main" id="{DEABB701-44AF-AF4F-8B28-39CAF13D99CD}"/>
              </a:ext>
            </a:extLst>
          </p:cNvPr>
          <p:cNvCxnSpPr/>
          <p:nvPr/>
        </p:nvCxnSpPr>
        <p:spPr>
          <a:xfrm>
            <a:off x="1563291" y="134541"/>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8375" name="Date Placeholder 1">
            <a:extLst>
              <a:ext uri="{FF2B5EF4-FFF2-40B4-BE49-F238E27FC236}">
                <a16:creationId xmlns:a16="http://schemas.microsoft.com/office/drawing/2014/main" id="{BACE38F2-0350-C441-A726-DA4E5E8EFF0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F785454-08E0-F549-AD29-9CA581BDC3A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8376" name="Footer Placeholder 2">
            <a:extLst>
              <a:ext uri="{FF2B5EF4-FFF2-40B4-BE49-F238E27FC236}">
                <a16:creationId xmlns:a16="http://schemas.microsoft.com/office/drawing/2014/main" id="{A9F485EB-857E-1744-96F5-B53FA56783BC}"/>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8377" name="Slide Number Placeholder 3">
            <a:extLst>
              <a:ext uri="{FF2B5EF4-FFF2-40B4-BE49-F238E27FC236}">
                <a16:creationId xmlns:a16="http://schemas.microsoft.com/office/drawing/2014/main" id="{0BA22BAC-D210-D44B-883F-91A9B07269C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757DDA3-6F97-F84E-8849-8F3A55398FE1}" type="slidenum">
              <a:rPr lang="en-US" altLang="vi-VN" smtClean="0">
                <a:solidFill>
                  <a:srgbClr val="1F5281"/>
                </a:solidFill>
                <a:latin typeface="Arial" panose="020B0604020202020204" pitchFamily="34" charset="0"/>
              </a:rPr>
              <a:pPr algn="ctr"/>
              <a:t>18</a:t>
            </a:fld>
            <a:endParaRPr lang="en-US" altLang="vi-VN">
              <a:solidFill>
                <a:srgbClr val="1F5281"/>
              </a:solidFill>
              <a:latin typeface="Arial" panose="020B0604020202020204" pitchFamily="34" charset="0"/>
            </a:endParaRPr>
          </a:p>
        </p:txBody>
      </p:sp>
      <p:sp>
        <p:nvSpPr>
          <p:cNvPr id="58378" name="TextBox 6">
            <a:extLst>
              <a:ext uri="{FF2B5EF4-FFF2-40B4-BE49-F238E27FC236}">
                <a16:creationId xmlns:a16="http://schemas.microsoft.com/office/drawing/2014/main" id="{F14E0523-437D-CB46-9960-52C9D2975DF3}"/>
              </a:ext>
            </a:extLst>
          </p:cNvPr>
          <p:cNvSpPr txBox="1">
            <a:spLocks noChangeArrowheads="1"/>
          </p:cNvSpPr>
          <p:nvPr/>
        </p:nvSpPr>
        <p:spPr bwMode="auto">
          <a:xfrm>
            <a:off x="2065735" y="370285"/>
            <a:ext cx="6292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49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7E8FEE71-57A2-994F-AFB5-620984EEDFC5}"/>
              </a:ext>
            </a:extLst>
          </p:cNvPr>
          <p:cNvSpPr>
            <a:spLocks noGrp="1"/>
          </p:cNvSpPr>
          <p:nvPr>
            <p:ph type="title" idx="4294967295"/>
          </p:nvPr>
        </p:nvSpPr>
        <p:spPr>
          <a:xfrm>
            <a:off x="2465785" y="2382"/>
            <a:ext cx="6346031" cy="994172"/>
          </a:xfrm>
        </p:spPr>
        <p:txBody>
          <a:bodyPr/>
          <a:lstStyle/>
          <a:p>
            <a:pPr algn="l"/>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
        <p:nvSpPr>
          <p:cNvPr id="59394" name="TextBox 6">
            <a:extLst>
              <a:ext uri="{FF2B5EF4-FFF2-40B4-BE49-F238E27FC236}">
                <a16:creationId xmlns:a16="http://schemas.microsoft.com/office/drawing/2014/main" id="{F3D4CF09-6166-0344-A015-325627DB6FFF}"/>
              </a:ext>
            </a:extLst>
          </p:cNvPr>
          <p:cNvSpPr txBox="1">
            <a:spLocks noChangeArrowheads="1"/>
          </p:cNvSpPr>
          <p:nvPr/>
        </p:nvSpPr>
        <p:spPr bwMode="auto">
          <a:xfrm>
            <a:off x="522685" y="1145381"/>
            <a:ext cx="82891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Cuộc CM trong KHTN cuối TKXIX đầu TKXX và sự phá sản của các quan điểm DVSH về vật chất   </a:t>
            </a:r>
          </a:p>
        </p:txBody>
      </p:sp>
      <p:sp>
        <p:nvSpPr>
          <p:cNvPr id="59395" name="WordArt 7">
            <a:extLst>
              <a:ext uri="{FF2B5EF4-FFF2-40B4-BE49-F238E27FC236}">
                <a16:creationId xmlns:a16="http://schemas.microsoft.com/office/drawing/2014/main" id="{D47359F1-27E4-804C-A809-BC3AA018C2DD}"/>
              </a:ext>
            </a:extLst>
          </p:cNvPr>
          <p:cNvSpPr>
            <a:spLocks noChangeArrowheads="1" noChangeShapeType="1" noTextEdit="1"/>
          </p:cNvSpPr>
          <p:nvPr/>
        </p:nvSpPr>
        <p:spPr bwMode="auto">
          <a:xfrm>
            <a:off x="1079898" y="2397919"/>
            <a:ext cx="3536156" cy="179785"/>
          </a:xfrm>
          <a:prstGeom prst="rect">
            <a:avLst/>
          </a:prstGeom>
        </p:spPr>
        <p:txBody>
          <a:bodyPr wrap="none" fromWordArt="1">
            <a:prstTxWarp prst="textPlain">
              <a:avLst>
                <a:gd name="adj" fmla="val 50000"/>
              </a:avLst>
            </a:prstTxWarp>
          </a:bodyPr>
          <a:lstStyle/>
          <a:p>
            <a:pPr algn="ctr"/>
            <a:r>
              <a:rPr lang="vi-VN" sz="2700" b="1" kern="10">
                <a:ln w="9525">
                  <a:solidFill>
                    <a:srgbClr val="000080"/>
                  </a:solidFill>
                  <a:round/>
                  <a:headEnd/>
                  <a:tailEnd/>
                </a:ln>
                <a:solidFill>
                  <a:srgbClr val="0000FF"/>
                </a:solidFill>
                <a:latin typeface="Times New Roman" panose="02020603050405020304" pitchFamily="18" charset="0"/>
                <a:cs typeface="Times New Roman" panose="02020603050405020304" pitchFamily="18" charset="0"/>
              </a:rPr>
              <a:t>Wilhelm Rơntgen tia X 1895 </a:t>
            </a:r>
          </a:p>
        </p:txBody>
      </p:sp>
      <p:sp>
        <p:nvSpPr>
          <p:cNvPr id="59396" name="Rectangle 7">
            <a:extLst>
              <a:ext uri="{FF2B5EF4-FFF2-40B4-BE49-F238E27FC236}">
                <a16:creationId xmlns:a16="http://schemas.microsoft.com/office/drawing/2014/main" id="{2430C5E1-05AA-9343-9657-E3AF13A767EE}"/>
              </a:ext>
            </a:extLst>
          </p:cNvPr>
          <p:cNvSpPr>
            <a:spLocks noChangeArrowheads="1"/>
          </p:cNvSpPr>
          <p:nvPr/>
        </p:nvSpPr>
        <p:spPr bwMode="auto">
          <a:xfrm>
            <a:off x="505788" y="1850231"/>
            <a:ext cx="46105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sp>
        <p:nvSpPr>
          <p:cNvPr id="59397" name="Rectangle 8">
            <a:extLst>
              <a:ext uri="{FF2B5EF4-FFF2-40B4-BE49-F238E27FC236}">
                <a16:creationId xmlns:a16="http://schemas.microsoft.com/office/drawing/2014/main" id="{ECA966EC-2AA9-0B46-B502-A5CE18E321E8}"/>
              </a:ext>
            </a:extLst>
          </p:cNvPr>
          <p:cNvSpPr>
            <a:spLocks noChangeArrowheads="1"/>
          </p:cNvSpPr>
          <p:nvPr/>
        </p:nvSpPr>
        <p:spPr bwMode="auto">
          <a:xfrm>
            <a:off x="5906691" y="4008835"/>
            <a:ext cx="29051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Đặt cơ sở đầu tiên bác bỏ quan niệm vật chất là nguyên tử.</a:t>
            </a:r>
          </a:p>
        </p:txBody>
      </p:sp>
      <p:pic>
        <p:nvPicPr>
          <p:cNvPr id="2" name="Picture 1">
            <a:extLst>
              <a:ext uri="{FF2B5EF4-FFF2-40B4-BE49-F238E27FC236}">
                <a16:creationId xmlns:a16="http://schemas.microsoft.com/office/drawing/2014/main" id="{768B2A34-AB96-164D-9D76-943E62D84DC8}"/>
              </a:ext>
            </a:extLst>
          </p:cNvPr>
          <p:cNvPicPr>
            <a:picLocks noChangeAspect="1"/>
          </p:cNvPicPr>
          <p:nvPr/>
        </p:nvPicPr>
        <p:blipFill>
          <a:blip r:embed="rId2"/>
          <a:stretch>
            <a:fillRect/>
          </a:stretch>
        </p:blipFill>
        <p:spPr>
          <a:xfrm>
            <a:off x="822722" y="2733043"/>
            <a:ext cx="3536156" cy="1951508"/>
          </a:xfrm>
          <a:prstGeom prst="rect">
            <a:avLst/>
          </a:prstGeom>
          <a:ln>
            <a:noFill/>
          </a:ln>
          <a:effectLst>
            <a:softEdge rad="112500"/>
          </a:effectLst>
        </p:spPr>
      </p:pic>
      <p:pic>
        <p:nvPicPr>
          <p:cNvPr id="5" name="Picture 4">
            <a:extLst>
              <a:ext uri="{FF2B5EF4-FFF2-40B4-BE49-F238E27FC236}">
                <a16:creationId xmlns:a16="http://schemas.microsoft.com/office/drawing/2014/main" id="{CA14D4E2-1D9C-E14D-BFE2-D48CA4F66340}"/>
              </a:ext>
            </a:extLst>
          </p:cNvPr>
          <p:cNvPicPr>
            <a:picLocks noChangeAspect="1"/>
          </p:cNvPicPr>
          <p:nvPr/>
        </p:nvPicPr>
        <p:blipFill>
          <a:blip r:embed="rId3"/>
          <a:stretch>
            <a:fillRect/>
          </a:stretch>
        </p:blipFill>
        <p:spPr>
          <a:xfrm>
            <a:off x="5497832" y="1726940"/>
            <a:ext cx="3314223" cy="2290644"/>
          </a:xfrm>
          <a:prstGeom prst="rect">
            <a:avLst/>
          </a:prstGeom>
          <a:ln>
            <a:noFill/>
          </a:ln>
          <a:effectLst>
            <a:softEdge rad="112500"/>
          </a:effectLst>
        </p:spPr>
      </p:pic>
      <p:cxnSp>
        <p:nvCxnSpPr>
          <p:cNvPr id="10" name="Straight Connector 9">
            <a:extLst>
              <a:ext uri="{FF2B5EF4-FFF2-40B4-BE49-F238E27FC236}">
                <a16:creationId xmlns:a16="http://schemas.microsoft.com/office/drawing/2014/main" id="{C461DDE4-66A9-1D42-9607-956C5AB0408A}"/>
              </a:ext>
            </a:extLst>
          </p:cNvPr>
          <p:cNvCxnSpPr/>
          <p:nvPr/>
        </p:nvCxnSpPr>
        <p:spPr>
          <a:xfrm>
            <a:off x="1520429" y="141685"/>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9401" name="Date Placeholder 2">
            <a:extLst>
              <a:ext uri="{FF2B5EF4-FFF2-40B4-BE49-F238E27FC236}">
                <a16:creationId xmlns:a16="http://schemas.microsoft.com/office/drawing/2014/main" id="{05EEE701-BA79-E147-91DA-DD092A7E9B6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24EF309-F6D1-CC47-B172-22DD195CEE5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9402" name="Footer Placeholder 3">
            <a:extLst>
              <a:ext uri="{FF2B5EF4-FFF2-40B4-BE49-F238E27FC236}">
                <a16:creationId xmlns:a16="http://schemas.microsoft.com/office/drawing/2014/main" id="{279252EC-B3F6-D742-8AD4-29ACDA4FBE4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59403" name="Slide Number Placeholder 5">
            <a:extLst>
              <a:ext uri="{FF2B5EF4-FFF2-40B4-BE49-F238E27FC236}">
                <a16:creationId xmlns:a16="http://schemas.microsoft.com/office/drawing/2014/main" id="{2EA4EB20-95DF-D34A-827D-09282155A4B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385AA06-AFAC-B24C-9A91-15E4D52E5386}" type="slidenum">
              <a:rPr lang="en-US" altLang="vi-VN" smtClean="0">
                <a:solidFill>
                  <a:srgbClr val="1F5281"/>
                </a:solidFill>
                <a:latin typeface="Arial" panose="020B0604020202020204" pitchFamily="34" charset="0"/>
              </a:rPr>
              <a:pPr algn="ctr"/>
              <a:t>19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0088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1">
            <a:extLst>
              <a:ext uri="{FF2B5EF4-FFF2-40B4-BE49-F238E27FC236}">
                <a16:creationId xmlns:a16="http://schemas.microsoft.com/office/drawing/2014/main" id="{A950EEA3-5722-4E42-87D6-1BA3F67A6213}"/>
              </a:ext>
            </a:extLst>
          </p:cNvPr>
          <p:cNvSpPr>
            <a:spLocks noGrp="1"/>
          </p:cNvSpPr>
          <p:nvPr>
            <p:ph type="dt" sz="quarter" idx="10"/>
          </p:nvPr>
        </p:nvSpPr>
        <p:spPr bwMode="auto">
          <a:xfrm>
            <a:off x="1233487" y="4767263"/>
            <a:ext cx="1852613"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0BE00C9-3C7B-3149-B3B8-01EC12C8FCEE}" type="datetime1">
              <a:rPr lang="vi-VN" altLang="en-US" smtClean="0">
                <a:solidFill>
                  <a:srgbClr val="898989"/>
                </a:solidFill>
                <a:latin typeface="Times New Roman" panose="02020603050405020304" pitchFamily="18" charset="0"/>
              </a:rPr>
              <a:pPr/>
              <a:t>11/03/2022</a:t>
            </a:fld>
            <a:endParaRPr lang="en-US" altLang="en-US">
              <a:solidFill>
                <a:srgbClr val="898989"/>
              </a:solidFill>
              <a:latin typeface="Times New Roman" panose="02020603050405020304" pitchFamily="18" charset="0"/>
            </a:endParaRPr>
          </a:p>
        </p:txBody>
      </p:sp>
      <p:sp>
        <p:nvSpPr>
          <p:cNvPr id="36866" name="Footer Placeholder 2">
            <a:extLst>
              <a:ext uri="{FF2B5EF4-FFF2-40B4-BE49-F238E27FC236}">
                <a16:creationId xmlns:a16="http://schemas.microsoft.com/office/drawing/2014/main" id="{B1BE7996-4787-0F42-AA41-3B058F5CA404}"/>
              </a:ext>
            </a:extLst>
          </p:cNvPr>
          <p:cNvSpPr>
            <a:spLocks noGrp="1"/>
          </p:cNvSpPr>
          <p:nvPr>
            <p:ph type="ftr" sz="quarter" idx="11"/>
          </p:nvPr>
        </p:nvSpPr>
        <p:spPr bwMode="auto">
          <a:xfrm>
            <a:off x="3143250" y="4767263"/>
            <a:ext cx="2514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en-US">
                <a:solidFill>
                  <a:srgbClr val="898989"/>
                </a:solidFill>
                <a:latin typeface="Times New Roman" panose="02020603050405020304" pitchFamily="18" charset="0"/>
              </a:rPr>
              <a:t>Chương 2: Chủ nghĩa duy vật biện chứng</a:t>
            </a:r>
            <a:endParaRPr lang="en-US" altLang="en-US">
              <a:solidFill>
                <a:srgbClr val="898989"/>
              </a:solidFill>
              <a:latin typeface="Times New Roman" panose="02020603050405020304" pitchFamily="18" charset="0"/>
            </a:endParaRPr>
          </a:p>
        </p:txBody>
      </p:sp>
      <p:sp>
        <p:nvSpPr>
          <p:cNvPr id="36867" name="Slide Number Placeholder 4">
            <a:extLst>
              <a:ext uri="{FF2B5EF4-FFF2-40B4-BE49-F238E27FC236}">
                <a16:creationId xmlns:a16="http://schemas.microsoft.com/office/drawing/2014/main" id="{11CDB0CF-5784-D941-823A-82BB409765BF}"/>
              </a:ext>
            </a:extLst>
          </p:cNvPr>
          <p:cNvSpPr>
            <a:spLocks noGrp="1"/>
          </p:cNvSpPr>
          <p:nvPr>
            <p:ph type="sldNum" sz="quarter" idx="12"/>
          </p:nvPr>
        </p:nvSpPr>
        <p:spPr bwMode="auto">
          <a:xfrm>
            <a:off x="5805487" y="4767263"/>
            <a:ext cx="1852613"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E280253-5783-144B-A5AA-AB4DA2A59A3E}" type="slidenum">
              <a:rPr lang="en-US" altLang="en-US" smtClean="0">
                <a:solidFill>
                  <a:srgbClr val="898989"/>
                </a:solidFill>
                <a:latin typeface="Times New Roman" panose="02020603050405020304" pitchFamily="18" charset="0"/>
              </a:rPr>
              <a:pPr/>
              <a:t>2</a:t>
            </a:fld>
            <a:endParaRPr lang="en-US" altLang="en-US">
              <a:solidFill>
                <a:srgbClr val="898989"/>
              </a:solidFill>
              <a:latin typeface="Times New Roman" panose="02020603050405020304" pitchFamily="18" charset="0"/>
            </a:endParaRPr>
          </a:p>
        </p:txBody>
      </p:sp>
      <p:sp>
        <p:nvSpPr>
          <p:cNvPr id="36868" name="Title 1">
            <a:extLst>
              <a:ext uri="{FF2B5EF4-FFF2-40B4-BE49-F238E27FC236}">
                <a16:creationId xmlns:a16="http://schemas.microsoft.com/office/drawing/2014/main" id="{F836F6F9-BE78-8947-8AFA-9C453CB18803}"/>
              </a:ext>
            </a:extLst>
          </p:cNvPr>
          <p:cNvSpPr>
            <a:spLocks noGrp="1"/>
          </p:cNvSpPr>
          <p:nvPr>
            <p:ph type="title"/>
          </p:nvPr>
        </p:nvSpPr>
        <p:spPr>
          <a:xfrm>
            <a:off x="2138362" y="47625"/>
            <a:ext cx="6596063" cy="931069"/>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Chương II</a:t>
            </a:r>
            <a:b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CHỦ NGHĨA DUY VẬT BIỆN CHỨNG</a:t>
            </a:r>
          </a:p>
        </p:txBody>
      </p:sp>
      <p:pic>
        <p:nvPicPr>
          <p:cNvPr id="2" name="Picture 1">
            <a:extLst>
              <a:ext uri="{FF2B5EF4-FFF2-40B4-BE49-F238E27FC236}">
                <a16:creationId xmlns:a16="http://schemas.microsoft.com/office/drawing/2014/main" id="{A421E487-B68F-4C4B-ABD7-5009B93F37AB}"/>
              </a:ext>
            </a:extLst>
          </p:cNvPr>
          <p:cNvPicPr>
            <a:picLocks noChangeAspect="1"/>
          </p:cNvPicPr>
          <p:nvPr/>
        </p:nvPicPr>
        <p:blipFill>
          <a:blip r:embed="rId2"/>
          <a:stretch>
            <a:fillRect/>
          </a:stretch>
        </p:blipFill>
        <p:spPr>
          <a:xfrm>
            <a:off x="5409010" y="1319213"/>
            <a:ext cx="3519488" cy="3283744"/>
          </a:xfrm>
          <a:prstGeom prst="rect">
            <a:avLst/>
          </a:prstGeom>
          <a:solidFill>
            <a:schemeClr val="accent3">
              <a:lumMod val="40000"/>
              <a:lumOff val="60000"/>
            </a:schemeClr>
          </a:solidFill>
        </p:spPr>
      </p:pic>
      <p:pic>
        <p:nvPicPr>
          <p:cNvPr id="5" name="Picture 4">
            <a:extLst>
              <a:ext uri="{FF2B5EF4-FFF2-40B4-BE49-F238E27FC236}">
                <a16:creationId xmlns:a16="http://schemas.microsoft.com/office/drawing/2014/main" id="{BB2D7B87-22E6-7046-8768-6AC6837A6127}"/>
              </a:ext>
            </a:extLst>
          </p:cNvPr>
          <p:cNvPicPr>
            <a:picLocks noChangeAspect="1"/>
          </p:cNvPicPr>
          <p:nvPr/>
        </p:nvPicPr>
        <p:blipFill>
          <a:blip r:embed="rId3"/>
          <a:stretch>
            <a:fillRect/>
          </a:stretch>
        </p:blipFill>
        <p:spPr>
          <a:xfrm>
            <a:off x="272654" y="1257301"/>
            <a:ext cx="4942284" cy="3345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84668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8">
            <a:extLst>
              <a:ext uri="{FF2B5EF4-FFF2-40B4-BE49-F238E27FC236}">
                <a16:creationId xmlns:a16="http://schemas.microsoft.com/office/drawing/2014/main" id="{77C6AB02-67C4-D747-9483-8145D6993AEA}"/>
              </a:ext>
            </a:extLst>
          </p:cNvPr>
          <p:cNvSpPr>
            <a:spLocks noChangeArrowheads="1"/>
          </p:cNvSpPr>
          <p:nvPr/>
        </p:nvSpPr>
        <p:spPr bwMode="auto">
          <a:xfrm>
            <a:off x="2085151" y="234553"/>
            <a:ext cx="46105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grpSp>
        <p:nvGrpSpPr>
          <p:cNvPr id="60418" name="Group 1">
            <a:extLst>
              <a:ext uri="{FF2B5EF4-FFF2-40B4-BE49-F238E27FC236}">
                <a16:creationId xmlns:a16="http://schemas.microsoft.com/office/drawing/2014/main" id="{01760587-83A7-A64A-9334-52EA48815C8B}"/>
              </a:ext>
            </a:extLst>
          </p:cNvPr>
          <p:cNvGrpSpPr>
            <a:grpSpLocks/>
          </p:cNvGrpSpPr>
          <p:nvPr/>
        </p:nvGrpSpPr>
        <p:grpSpPr bwMode="auto">
          <a:xfrm>
            <a:off x="189310" y="814388"/>
            <a:ext cx="8635603" cy="3012281"/>
            <a:chOff x="250825" y="1600200"/>
            <a:chExt cx="8485188" cy="4495800"/>
          </a:xfrm>
        </p:grpSpPr>
        <p:sp>
          <p:nvSpPr>
            <p:cNvPr id="74755" name="AutoShape 3">
              <a:extLst>
                <a:ext uri="{FF2B5EF4-FFF2-40B4-BE49-F238E27FC236}">
                  <a16:creationId xmlns:a16="http://schemas.microsoft.com/office/drawing/2014/main" id="{546D1223-1CBB-7E4D-B454-A0F07DB55949}"/>
                </a:ext>
              </a:extLst>
            </p:cNvPr>
            <p:cNvSpPr>
              <a:spLocks noChangeArrowheads="1"/>
            </p:cNvSpPr>
            <p:nvPr/>
          </p:nvSpPr>
          <p:spPr bwMode="ltGray">
            <a:xfrm>
              <a:off x="250825" y="1600200"/>
              <a:ext cx="5714896"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1F5281"/>
                </a:solidFill>
              </a:endParaRPr>
            </a:p>
          </p:txBody>
        </p:sp>
        <p:sp>
          <p:nvSpPr>
            <p:cNvPr id="74756" name="AutoShape 4">
              <a:extLst>
                <a:ext uri="{FF2B5EF4-FFF2-40B4-BE49-F238E27FC236}">
                  <a16:creationId xmlns:a16="http://schemas.microsoft.com/office/drawing/2014/main" id="{53A6AAFD-A2D6-D24A-BDC5-A147E6B521F5}"/>
                </a:ext>
              </a:extLst>
            </p:cNvPr>
            <p:cNvSpPr>
              <a:spLocks noChangeArrowheads="1"/>
            </p:cNvSpPr>
            <p:nvPr/>
          </p:nvSpPr>
          <p:spPr bwMode="blackWhite">
            <a:xfrm>
              <a:off x="762065" y="2209710"/>
              <a:ext cx="4038449" cy="991564"/>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a:solidFill>
                    <a:srgbClr val="000000"/>
                  </a:solidFill>
                  <a:latin typeface="Times New Roman" panose="02020603050405020304" pitchFamily="18" charset="0"/>
                </a:rPr>
                <a:t>1896 - Béccơren phát hiện ra</a:t>
              </a:r>
            </a:p>
            <a:p>
              <a:pPr algn="ctr">
                <a:defRPr/>
              </a:pPr>
              <a:r>
                <a:rPr lang="en-US" altLang="vi-VN" sz="2100">
                  <a:solidFill>
                    <a:srgbClr val="000000"/>
                  </a:solidFill>
                  <a:latin typeface="Times New Roman" panose="02020603050405020304" pitchFamily="18" charset="0"/>
                </a:rPr>
                <a:t> hiện tượng phóng xạ</a:t>
              </a:r>
            </a:p>
          </p:txBody>
        </p:sp>
        <p:sp>
          <p:nvSpPr>
            <p:cNvPr id="38918" name="AutoShape 5">
              <a:extLst>
                <a:ext uri="{FF2B5EF4-FFF2-40B4-BE49-F238E27FC236}">
                  <a16:creationId xmlns:a16="http://schemas.microsoft.com/office/drawing/2014/main" id="{D498F112-3790-E740-B7E2-E886614C8343}"/>
                </a:ext>
              </a:extLst>
            </p:cNvPr>
            <p:cNvSpPr>
              <a:spLocks noChangeArrowheads="1"/>
            </p:cNvSpPr>
            <p:nvPr/>
          </p:nvSpPr>
          <p:spPr bwMode="blackWhite">
            <a:xfrm>
              <a:off x="762065" y="3352318"/>
              <a:ext cx="4038449" cy="991564"/>
            </a:xfrm>
            <a:prstGeom prst="roundRect">
              <a:avLst>
                <a:gd name="adj" fmla="val 9106"/>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1897 - Tôm xơ phát hiện ra </a:t>
              </a:r>
            </a:p>
            <a:p>
              <a:pPr algn="ctr">
                <a:spcBef>
                  <a:spcPct val="0"/>
                </a:spcBef>
                <a:buFontTx/>
                <a:buNone/>
              </a:pP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điện tử</a:t>
              </a:r>
            </a:p>
          </p:txBody>
        </p:sp>
        <p:sp>
          <p:nvSpPr>
            <p:cNvPr id="74758" name="AutoShape 6">
              <a:extLst>
                <a:ext uri="{FF2B5EF4-FFF2-40B4-BE49-F238E27FC236}">
                  <a16:creationId xmlns:a16="http://schemas.microsoft.com/office/drawing/2014/main" id="{4094CFAC-7760-4441-8255-37DC210F7B49}"/>
                </a:ext>
              </a:extLst>
            </p:cNvPr>
            <p:cNvSpPr>
              <a:spLocks noChangeArrowheads="1"/>
            </p:cNvSpPr>
            <p:nvPr/>
          </p:nvSpPr>
          <p:spPr bwMode="blackWhite">
            <a:xfrm>
              <a:off x="762065" y="4494927"/>
              <a:ext cx="4038449" cy="991564"/>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a:solidFill>
                    <a:srgbClr val="000000"/>
                  </a:solidFill>
                  <a:latin typeface="Times New Roman" panose="02020603050405020304" pitchFamily="18" charset="0"/>
                </a:rPr>
                <a:t>1901 - Kaufman đã chứng </a:t>
              </a:r>
            </a:p>
            <a:p>
              <a:pPr algn="ctr">
                <a:defRPr/>
              </a:pPr>
              <a:r>
                <a:rPr lang="en-US" altLang="vi-VN" sz="2100">
                  <a:solidFill>
                    <a:srgbClr val="000000"/>
                  </a:solidFill>
                  <a:latin typeface="Times New Roman" panose="02020603050405020304" pitchFamily="18" charset="0"/>
                </a:rPr>
                <a:t>minh được khối lượng điện tử</a:t>
              </a:r>
            </a:p>
          </p:txBody>
        </p:sp>
        <p:sp>
          <p:nvSpPr>
            <p:cNvPr id="45063" name="Rectangle 9">
              <a:extLst>
                <a:ext uri="{FF2B5EF4-FFF2-40B4-BE49-F238E27FC236}">
                  <a16:creationId xmlns:a16="http://schemas.microsoft.com/office/drawing/2014/main" id="{0950B44D-FC88-984B-B2AB-4FDBF5787208}"/>
                </a:ext>
              </a:extLst>
            </p:cNvPr>
            <p:cNvSpPr>
              <a:spLocks noChangeArrowheads="1"/>
            </p:cNvSpPr>
            <p:nvPr/>
          </p:nvSpPr>
          <p:spPr bwMode="auto">
            <a:xfrm>
              <a:off x="6011347" y="2852983"/>
              <a:ext cx="2724666" cy="2067092"/>
            </a:xfrm>
            <a:prstGeom prst="rect">
              <a:avLst/>
            </a:prstGeom>
            <a:ln/>
            <a:extLst/>
          </p:spPr>
          <p:style>
            <a:lnRef idx="3">
              <a:schemeClr val="lt1"/>
            </a:lnRef>
            <a:fillRef idx="1">
              <a:schemeClr val="accent1"/>
            </a:fillRef>
            <a:effectRef idx="1">
              <a:schemeClr val="accent1"/>
            </a:effectRef>
            <a:fontRef idx="minor">
              <a:schemeClr val="lt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Khoa học chứng minh được sự tồn tại của nguyên tử và cấu tạo của nó.</a:t>
              </a:r>
            </a:p>
          </p:txBody>
        </p:sp>
      </p:grpSp>
      <p:sp>
        <p:nvSpPr>
          <p:cNvPr id="11" name="TextBox 10">
            <a:extLst>
              <a:ext uri="{FF2B5EF4-FFF2-40B4-BE49-F238E27FC236}">
                <a16:creationId xmlns:a16="http://schemas.microsoft.com/office/drawing/2014/main" id="{678B3D5F-7EB2-0C41-9C41-2BDE88E2E3B7}"/>
              </a:ext>
            </a:extLst>
          </p:cNvPr>
          <p:cNvSpPr txBox="1"/>
          <p:nvPr/>
        </p:nvSpPr>
        <p:spPr>
          <a:xfrm>
            <a:off x="6053138" y="3543300"/>
            <a:ext cx="2771775" cy="1061829"/>
          </a:xfrm>
          <a:prstGeom prst="rect">
            <a:avLst/>
          </a:prstGeom>
          <a:solidFill>
            <a:schemeClr val="bg1">
              <a:lumMod val="95000"/>
            </a:schemeClr>
          </a:solid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i="1">
                <a:solidFill>
                  <a:srgbClr val="FF0000"/>
                </a:solidFill>
                <a:latin typeface="Times New Roman" panose="02020603050405020304" pitchFamily="18" charset="0"/>
              </a:rPr>
              <a:t>Nguyên tử bị phân chia, tan rã vật chất còn không, nó là gì?</a:t>
            </a:r>
          </a:p>
        </p:txBody>
      </p:sp>
      <p:pic>
        <p:nvPicPr>
          <p:cNvPr id="12" name="Picture 11">
            <a:extLst>
              <a:ext uri="{FF2B5EF4-FFF2-40B4-BE49-F238E27FC236}">
                <a16:creationId xmlns:a16="http://schemas.microsoft.com/office/drawing/2014/main" id="{BE5320C1-0EC5-D343-AFA2-7F9CE5A2B5D0}"/>
              </a:ext>
            </a:extLst>
          </p:cNvPr>
          <p:cNvPicPr>
            <a:picLocks noChangeAspect="1"/>
          </p:cNvPicPr>
          <p:nvPr/>
        </p:nvPicPr>
        <p:blipFill>
          <a:blip r:embed="rId2"/>
          <a:stretch>
            <a:fillRect/>
          </a:stretch>
        </p:blipFill>
        <p:spPr>
          <a:xfrm>
            <a:off x="1148715" y="3658549"/>
            <a:ext cx="2700338" cy="1089008"/>
          </a:xfrm>
          <a:prstGeom prst="rect">
            <a:avLst/>
          </a:prstGeom>
          <a:solidFill>
            <a:schemeClr val="accent4">
              <a:lumMod val="60000"/>
              <a:lumOff val="40000"/>
            </a:schemeClr>
          </a:solidFill>
          <a:ln>
            <a:noFill/>
          </a:ln>
          <a:effectLst>
            <a:softEdge rad="112500"/>
          </a:effectLst>
        </p:spPr>
      </p:pic>
      <p:sp>
        <p:nvSpPr>
          <p:cNvPr id="4" name="Down Arrow 3">
            <a:extLst>
              <a:ext uri="{FF2B5EF4-FFF2-40B4-BE49-F238E27FC236}">
                <a16:creationId xmlns:a16="http://schemas.microsoft.com/office/drawing/2014/main" id="{19E68010-62B2-D142-A293-7C59083A6EC3}"/>
              </a:ext>
            </a:extLst>
          </p:cNvPr>
          <p:cNvSpPr/>
          <p:nvPr/>
        </p:nvSpPr>
        <p:spPr>
          <a:xfrm>
            <a:off x="7378304" y="3000375"/>
            <a:ext cx="377428" cy="503635"/>
          </a:xfrm>
          <a:prstGeom prst="down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4" name="Straight Connector 13">
            <a:extLst>
              <a:ext uri="{FF2B5EF4-FFF2-40B4-BE49-F238E27FC236}">
                <a16:creationId xmlns:a16="http://schemas.microsoft.com/office/drawing/2014/main" id="{0C1BAF94-E10C-F543-9FBC-86517EF56DC4}"/>
              </a:ext>
            </a:extLst>
          </p:cNvPr>
          <p:cNvCxnSpPr/>
          <p:nvPr/>
        </p:nvCxnSpPr>
        <p:spPr>
          <a:xfrm>
            <a:off x="1571625" y="66676"/>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0423" name="Date Placeholder 1">
            <a:extLst>
              <a:ext uri="{FF2B5EF4-FFF2-40B4-BE49-F238E27FC236}">
                <a16:creationId xmlns:a16="http://schemas.microsoft.com/office/drawing/2014/main" id="{AC8DB3A4-CB43-B44C-8E7C-E63E82A100F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A1D543B-9C97-8A4A-B9D1-B05F06BD9BA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0424" name="Footer Placeholder 2">
            <a:extLst>
              <a:ext uri="{FF2B5EF4-FFF2-40B4-BE49-F238E27FC236}">
                <a16:creationId xmlns:a16="http://schemas.microsoft.com/office/drawing/2014/main" id="{C792BCA8-11AD-334B-B1C2-E6C4A6D7008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0425" name="Slide Number Placeholder 4">
            <a:extLst>
              <a:ext uri="{FF2B5EF4-FFF2-40B4-BE49-F238E27FC236}">
                <a16:creationId xmlns:a16="http://schemas.microsoft.com/office/drawing/2014/main" id="{5A0CE26E-AC75-E74D-8802-023140EAE128}"/>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AB2F0DD-CEAA-AC47-A046-0832AF5C7C72}" type="slidenum">
              <a:rPr lang="en-US" altLang="vi-VN" smtClean="0">
                <a:solidFill>
                  <a:srgbClr val="1F5281"/>
                </a:solidFill>
                <a:latin typeface="Arial" panose="020B0604020202020204" pitchFamily="34" charset="0"/>
              </a:rPr>
              <a:pPr algn="ctr"/>
              <a:t>20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68297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5">
            <a:extLst>
              <a:ext uri="{FF2B5EF4-FFF2-40B4-BE49-F238E27FC236}">
                <a16:creationId xmlns:a16="http://schemas.microsoft.com/office/drawing/2014/main" id="{0D9E314B-7B5A-754E-822F-553770F4E93F}"/>
              </a:ext>
            </a:extLst>
          </p:cNvPr>
          <p:cNvSpPr>
            <a:spLocks noChangeArrowheads="1"/>
          </p:cNvSpPr>
          <p:nvPr/>
        </p:nvSpPr>
        <p:spPr bwMode="auto">
          <a:xfrm>
            <a:off x="2130036" y="234553"/>
            <a:ext cx="452078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pic>
        <p:nvPicPr>
          <p:cNvPr id="7" name="Picture 6">
            <a:extLst>
              <a:ext uri="{FF2B5EF4-FFF2-40B4-BE49-F238E27FC236}">
                <a16:creationId xmlns:a16="http://schemas.microsoft.com/office/drawing/2014/main" id="{33C9CAE9-428E-334A-A913-4E67F9D8358D}"/>
              </a:ext>
            </a:extLst>
          </p:cNvPr>
          <p:cNvPicPr>
            <a:picLocks noChangeAspect="1"/>
          </p:cNvPicPr>
          <p:nvPr/>
        </p:nvPicPr>
        <p:blipFill>
          <a:blip r:embed="rId2"/>
          <a:stretch>
            <a:fillRect/>
          </a:stretch>
        </p:blipFill>
        <p:spPr>
          <a:xfrm>
            <a:off x="678876" y="2559590"/>
            <a:ext cx="3823848" cy="1886545"/>
          </a:xfrm>
          <a:prstGeom prst="rect">
            <a:avLst/>
          </a:prstGeom>
          <a:ln>
            <a:noFill/>
          </a:ln>
          <a:effectLst>
            <a:softEdge rad="112500"/>
          </a:effectLst>
        </p:spPr>
      </p:pic>
      <p:sp>
        <p:nvSpPr>
          <p:cNvPr id="61443" name="Rectangle 11">
            <a:extLst>
              <a:ext uri="{FF2B5EF4-FFF2-40B4-BE49-F238E27FC236}">
                <a16:creationId xmlns:a16="http://schemas.microsoft.com/office/drawing/2014/main" id="{8E5DACD7-CEB6-1B47-BE43-9BFEF06F5974}"/>
              </a:ext>
            </a:extLst>
          </p:cNvPr>
          <p:cNvSpPr>
            <a:spLocks noChangeArrowheads="1"/>
          </p:cNvSpPr>
          <p:nvPr/>
        </p:nvSpPr>
        <p:spPr bwMode="auto">
          <a:xfrm>
            <a:off x="721519" y="1027510"/>
            <a:ext cx="48934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1905 - Thuyết tương đối hẹp</a:t>
            </a:r>
          </a:p>
        </p:txBody>
      </p:sp>
      <p:sp>
        <p:nvSpPr>
          <p:cNvPr id="61444" name="Rectangle 12">
            <a:extLst>
              <a:ext uri="{FF2B5EF4-FFF2-40B4-BE49-F238E27FC236}">
                <a16:creationId xmlns:a16="http://schemas.microsoft.com/office/drawing/2014/main" id="{B41335B2-08BF-FF4F-AC29-554C3CD3A362}"/>
              </a:ext>
            </a:extLst>
          </p:cNvPr>
          <p:cNvSpPr>
            <a:spLocks noChangeArrowheads="1"/>
          </p:cNvSpPr>
          <p:nvPr/>
        </p:nvSpPr>
        <p:spPr bwMode="auto">
          <a:xfrm>
            <a:off x="679847" y="1513285"/>
            <a:ext cx="42291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ts val="450"/>
              </a:spcBef>
              <a:buClr>
                <a:srgbClr val="727CA3"/>
              </a:buClr>
              <a:buSzPct val="76000"/>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1916 - </a:t>
            </a:r>
            <a:r>
              <a:rPr lang="en-US" altLang="vi-VN" sz="2100">
                <a:solidFill>
                  <a:srgbClr val="000000"/>
                </a:solidFill>
                <a:latin typeface="Times New Roman" panose="02020603050405020304" pitchFamily="18" charset="0"/>
                <a:ea typeface="华文新魏" panose="02010800040101010101" pitchFamily="2" charset="-122"/>
                <a:cs typeface="Times New Roman" panose="02020603050405020304" pitchFamily="18" charset="0"/>
              </a:rPr>
              <a:t>Thuyết tương đối, quan hệ giữa năng lượng với khối lượng, độ hụt khối trong chuyển động ~ c…</a:t>
            </a:r>
          </a:p>
        </p:txBody>
      </p:sp>
      <p:sp>
        <p:nvSpPr>
          <p:cNvPr id="61445" name="Rectangle 13">
            <a:extLst>
              <a:ext uri="{FF2B5EF4-FFF2-40B4-BE49-F238E27FC236}">
                <a16:creationId xmlns:a16="http://schemas.microsoft.com/office/drawing/2014/main" id="{98B8D7E5-2CC7-3D4C-BD02-E0E143FE0003}"/>
              </a:ext>
            </a:extLst>
          </p:cNvPr>
          <p:cNvSpPr>
            <a:spLocks noChangeArrowheads="1"/>
          </p:cNvSpPr>
          <p:nvPr/>
        </p:nvSpPr>
        <p:spPr bwMode="auto">
          <a:xfrm>
            <a:off x="1408510" y="4462462"/>
            <a:ext cx="20526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Anhxtanh</a:t>
            </a:r>
          </a:p>
        </p:txBody>
      </p:sp>
      <p:sp>
        <p:nvSpPr>
          <p:cNvPr id="61446" name="Rectangle 14">
            <a:extLst>
              <a:ext uri="{FF2B5EF4-FFF2-40B4-BE49-F238E27FC236}">
                <a16:creationId xmlns:a16="http://schemas.microsoft.com/office/drawing/2014/main" id="{EFF3229E-C065-F145-AE2B-831CE7DEAB05}"/>
              </a:ext>
            </a:extLst>
          </p:cNvPr>
          <p:cNvSpPr>
            <a:spLocks noChangeArrowheads="1"/>
          </p:cNvSpPr>
          <p:nvPr/>
        </p:nvSpPr>
        <p:spPr bwMode="auto">
          <a:xfrm>
            <a:off x="4545806" y="3123010"/>
            <a:ext cx="434935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ts val="450"/>
              </a:spcBef>
              <a:buClr>
                <a:srgbClr val="727CA3"/>
              </a:buClr>
              <a:buSzPct val="76000"/>
              <a:buFont typeface="Wingdings" pitchFamily="2" charset="2"/>
              <a:buChar char="Ø"/>
            </a:pPr>
            <a:r>
              <a:rPr lang="en-US" altLang="vi-VN"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Không gian, thời gian, khối lượng luôn biến đổi cùng với sự vận động của vật chất.</a:t>
            </a:r>
            <a:endParaRPr lang="en-US" altLang="vi-VN" sz="2100" b="1" i="1">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pic>
        <p:nvPicPr>
          <p:cNvPr id="32776" name="Picture 1">
            <a:extLst>
              <a:ext uri="{FF2B5EF4-FFF2-40B4-BE49-F238E27FC236}">
                <a16:creationId xmlns:a16="http://schemas.microsoft.com/office/drawing/2014/main" id="{58354551-457C-D148-AF31-210BE391D9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0388" y="1199044"/>
            <a:ext cx="3411855" cy="188654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a:extLst>
              <a:ext uri="{FF2B5EF4-FFF2-40B4-BE49-F238E27FC236}">
                <a16:creationId xmlns:a16="http://schemas.microsoft.com/office/drawing/2014/main" id="{4000B84C-BB37-3D4B-BB0C-53F083B66B17}"/>
              </a:ext>
            </a:extLst>
          </p:cNvPr>
          <p:cNvCxnSpPr/>
          <p:nvPr/>
        </p:nvCxnSpPr>
        <p:spPr>
          <a:xfrm>
            <a:off x="156329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1449" name="Date Placeholder 1">
            <a:extLst>
              <a:ext uri="{FF2B5EF4-FFF2-40B4-BE49-F238E27FC236}">
                <a16:creationId xmlns:a16="http://schemas.microsoft.com/office/drawing/2014/main" id="{ABF61A0C-82A0-E443-A7B9-0A4633D175E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6943D5E-D9A0-124C-A965-C9AE4D18DAB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1450" name="Footer Placeholder 2">
            <a:extLst>
              <a:ext uri="{FF2B5EF4-FFF2-40B4-BE49-F238E27FC236}">
                <a16:creationId xmlns:a16="http://schemas.microsoft.com/office/drawing/2014/main" id="{48C7DA21-7D90-AD4A-A913-33DC62905EE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1451" name="Slide Number Placeholder 3">
            <a:extLst>
              <a:ext uri="{FF2B5EF4-FFF2-40B4-BE49-F238E27FC236}">
                <a16:creationId xmlns:a16="http://schemas.microsoft.com/office/drawing/2014/main" id="{BAC8DE6C-1C8A-F843-A8B6-02A50CA11CE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B7F5C12-9CBA-3F45-A115-146981F8012C}" type="slidenum">
              <a:rPr lang="en-US" altLang="vi-VN" smtClean="0">
                <a:solidFill>
                  <a:srgbClr val="1F5281"/>
                </a:solidFill>
                <a:latin typeface="Arial" panose="020B0604020202020204" pitchFamily="34" charset="0"/>
              </a:rPr>
              <a:pPr algn="ctr"/>
              <a:t>21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77028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8">
            <a:extLst>
              <a:ext uri="{FF2B5EF4-FFF2-40B4-BE49-F238E27FC236}">
                <a16:creationId xmlns:a16="http://schemas.microsoft.com/office/drawing/2014/main" id="{9B824C14-3309-7D4A-961B-5F4F72CC2A12}"/>
              </a:ext>
            </a:extLst>
          </p:cNvPr>
          <p:cNvSpPr>
            <a:spLocks noChangeArrowheads="1"/>
          </p:cNvSpPr>
          <p:nvPr/>
        </p:nvSpPr>
        <p:spPr bwMode="auto">
          <a:xfrm>
            <a:off x="2085151" y="234553"/>
            <a:ext cx="46105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Những phát minh khoa học tự nhiên:</a:t>
            </a:r>
          </a:p>
        </p:txBody>
      </p:sp>
      <p:grpSp>
        <p:nvGrpSpPr>
          <p:cNvPr id="62466" name="Group 1">
            <a:extLst>
              <a:ext uri="{FF2B5EF4-FFF2-40B4-BE49-F238E27FC236}">
                <a16:creationId xmlns:a16="http://schemas.microsoft.com/office/drawing/2014/main" id="{851404AE-D64D-9943-8117-8500660046A9}"/>
              </a:ext>
            </a:extLst>
          </p:cNvPr>
          <p:cNvGrpSpPr>
            <a:grpSpLocks/>
          </p:cNvGrpSpPr>
          <p:nvPr/>
        </p:nvGrpSpPr>
        <p:grpSpPr bwMode="auto">
          <a:xfrm>
            <a:off x="370285" y="902494"/>
            <a:ext cx="8040290" cy="2750344"/>
            <a:chOff x="250825" y="1669504"/>
            <a:chExt cx="8569646" cy="4495800"/>
          </a:xfrm>
        </p:grpSpPr>
        <p:sp>
          <p:nvSpPr>
            <p:cNvPr id="74755" name="AutoShape 3">
              <a:extLst>
                <a:ext uri="{FF2B5EF4-FFF2-40B4-BE49-F238E27FC236}">
                  <a16:creationId xmlns:a16="http://schemas.microsoft.com/office/drawing/2014/main" id="{0BB2463B-3351-494A-8061-83206AB533B8}"/>
                </a:ext>
              </a:extLst>
            </p:cNvPr>
            <p:cNvSpPr>
              <a:spLocks noChangeArrowheads="1"/>
            </p:cNvSpPr>
            <p:nvPr/>
          </p:nvSpPr>
          <p:spPr bwMode="ltGray">
            <a:xfrm>
              <a:off x="250825" y="1669504"/>
              <a:ext cx="5715636"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1F5281"/>
                </a:solidFill>
              </a:endParaRPr>
            </a:p>
          </p:txBody>
        </p:sp>
        <p:sp>
          <p:nvSpPr>
            <p:cNvPr id="74756" name="AutoShape 4">
              <a:extLst>
                <a:ext uri="{FF2B5EF4-FFF2-40B4-BE49-F238E27FC236}">
                  <a16:creationId xmlns:a16="http://schemas.microsoft.com/office/drawing/2014/main" id="{C6F4DFE6-BC6A-4D4D-9AFF-E449C84843F2}"/>
                </a:ext>
              </a:extLst>
            </p:cNvPr>
            <p:cNvSpPr>
              <a:spLocks noChangeArrowheads="1"/>
            </p:cNvSpPr>
            <p:nvPr/>
          </p:nvSpPr>
          <p:spPr bwMode="blackWhite">
            <a:xfrm>
              <a:off x="540160" y="1772655"/>
              <a:ext cx="4260077" cy="1313707"/>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defRPr/>
              </a:pPr>
              <a:r>
                <a:rPr lang="en-US" altLang="vi-VN">
                  <a:solidFill>
                    <a:srgbClr val="000000"/>
                  </a:solidFill>
                  <a:latin typeface="Times New Roman" panose="02020603050405020304" pitchFamily="18" charset="0"/>
                </a:rPr>
                <a:t>1895 – 1901 nguyên tử bị</a:t>
              </a:r>
            </a:p>
            <a:p>
              <a:pPr algn="just">
                <a:defRPr/>
              </a:pPr>
              <a:r>
                <a:rPr lang="en-US" altLang="vi-VN">
                  <a:solidFill>
                    <a:srgbClr val="000000"/>
                  </a:solidFill>
                  <a:latin typeface="Times New Roman" panose="02020603050405020304" pitchFamily="18" charset="0"/>
                </a:rPr>
                <a:t> phá vỡ. </a:t>
              </a:r>
            </a:p>
          </p:txBody>
        </p:sp>
        <p:sp>
          <p:nvSpPr>
            <p:cNvPr id="38918" name="AutoShape 5">
              <a:extLst>
                <a:ext uri="{FF2B5EF4-FFF2-40B4-BE49-F238E27FC236}">
                  <a16:creationId xmlns:a16="http://schemas.microsoft.com/office/drawing/2014/main" id="{34D62CD8-830F-E44D-99D7-8DCFA05A7796}"/>
                </a:ext>
              </a:extLst>
            </p:cNvPr>
            <p:cNvSpPr>
              <a:spLocks noChangeArrowheads="1"/>
            </p:cNvSpPr>
            <p:nvPr/>
          </p:nvSpPr>
          <p:spPr bwMode="blackWhite">
            <a:xfrm>
              <a:off x="540160" y="3222599"/>
              <a:ext cx="4260077" cy="1286461"/>
            </a:xfrm>
            <a:prstGeom prst="roundRect">
              <a:avLst>
                <a:gd name="adj" fmla="val 9106"/>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Char char="ü"/>
              </a:pPr>
              <a:r>
                <a:rPr lang="en-US" alt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Makhơ, Ôcvan phủ nhận sự </a:t>
              </a:r>
            </a:p>
            <a:p>
              <a:pPr algn="just">
                <a:spcBef>
                  <a:spcPct val="0"/>
                </a:spcBef>
                <a:buFontTx/>
                <a:buNone/>
              </a:pPr>
              <a:r>
                <a:rPr lang="en-US" alt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tồn tại của: điện tử, nguyên </a:t>
              </a:r>
            </a:p>
            <a:p>
              <a:pPr algn="just">
                <a:spcBef>
                  <a:spcPct val="0"/>
                </a:spcBef>
                <a:buFontTx/>
                <a:buNone/>
              </a:pPr>
              <a:r>
                <a:rPr lang="en-US" alt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tử, phân tử.</a:t>
              </a:r>
            </a:p>
          </p:txBody>
        </p:sp>
        <p:sp>
          <p:nvSpPr>
            <p:cNvPr id="74758" name="AutoShape 6">
              <a:extLst>
                <a:ext uri="{FF2B5EF4-FFF2-40B4-BE49-F238E27FC236}">
                  <a16:creationId xmlns:a16="http://schemas.microsoft.com/office/drawing/2014/main" id="{45477DCC-F743-3846-A261-D18D65857D4F}"/>
                </a:ext>
              </a:extLst>
            </p:cNvPr>
            <p:cNvSpPr>
              <a:spLocks noChangeArrowheads="1"/>
            </p:cNvSpPr>
            <p:nvPr/>
          </p:nvSpPr>
          <p:spPr bwMode="blackWhite">
            <a:xfrm>
              <a:off x="527470" y="4693951"/>
              <a:ext cx="4260077" cy="1255321"/>
            </a:xfrm>
            <a:prstGeom prst="roundRect">
              <a:avLst>
                <a:gd name="adj" fmla="val 9106"/>
              </a:avLst>
            </a:prstGeom>
            <a:ln>
              <a:headEnd/>
              <a:tailEnd/>
            </a:ln>
            <a:extLst/>
          </p:spPr>
          <p:style>
            <a:lnRef idx="2">
              <a:schemeClr val="accent2"/>
            </a:lnRef>
            <a:fillRef idx="1">
              <a:schemeClr val="lt1"/>
            </a:fillRef>
            <a:effectRef idx="0">
              <a:schemeClr val="accent2"/>
            </a:effectRef>
            <a:fontRef idx="minor">
              <a:schemeClr val="dk1"/>
            </a:fontRef>
          </p:style>
          <p:txBody>
            <a:bodyPr wrap="none" anchor="ctr"/>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defRPr/>
              </a:pPr>
              <a:r>
                <a:rPr lang="en-US" altLang="vi-VN">
                  <a:solidFill>
                    <a:srgbClr val="000000"/>
                  </a:solidFill>
                  <a:latin typeface="Times New Roman" panose="02020603050405020304" pitchFamily="18" charset="0"/>
                </a:rPr>
                <a:t>Piếc sơn: vật chất là cái phi</a:t>
              </a:r>
            </a:p>
            <a:p>
              <a:pPr algn="just">
                <a:defRPr/>
              </a:pPr>
              <a:r>
                <a:rPr lang="en-US" altLang="vi-VN">
                  <a:solidFill>
                    <a:srgbClr val="000000"/>
                  </a:solidFill>
                  <a:latin typeface="Times New Roman" panose="02020603050405020304" pitchFamily="18" charset="0"/>
                </a:rPr>
                <a:t> vật chất đang vận động</a:t>
              </a:r>
            </a:p>
          </p:txBody>
        </p:sp>
        <p:sp>
          <p:nvSpPr>
            <p:cNvPr id="62477" name="Rectangle 9">
              <a:extLst>
                <a:ext uri="{FF2B5EF4-FFF2-40B4-BE49-F238E27FC236}">
                  <a16:creationId xmlns:a16="http://schemas.microsoft.com/office/drawing/2014/main" id="{276C8EB8-92B6-0D4C-BFF3-D255BE4F3EF1}"/>
                </a:ext>
              </a:extLst>
            </p:cNvPr>
            <p:cNvSpPr>
              <a:spLocks noChangeArrowheads="1"/>
            </p:cNvSpPr>
            <p:nvPr/>
          </p:nvSpPr>
          <p:spPr bwMode="auto">
            <a:xfrm>
              <a:off x="6011862" y="2978566"/>
              <a:ext cx="2808609" cy="226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Khủng hoảng vật lý học hiện đại – “chủ nghĩa duy tâm vật lý học”.</a:t>
              </a:r>
            </a:p>
          </p:txBody>
        </p:sp>
      </p:grpSp>
      <p:sp>
        <p:nvSpPr>
          <p:cNvPr id="4" name="TextBox 3">
            <a:extLst>
              <a:ext uri="{FF2B5EF4-FFF2-40B4-BE49-F238E27FC236}">
                <a16:creationId xmlns:a16="http://schemas.microsoft.com/office/drawing/2014/main" id="{C4025678-2DC8-8941-81D1-88A7562EE7A1}"/>
              </a:ext>
            </a:extLst>
          </p:cNvPr>
          <p:cNvSpPr txBox="1"/>
          <p:nvPr/>
        </p:nvSpPr>
        <p:spPr>
          <a:xfrm>
            <a:off x="2578894" y="3652837"/>
            <a:ext cx="6067425" cy="923330"/>
          </a:xfrm>
          <a:prstGeom prst="rect">
            <a:avLst/>
          </a:prstGeom>
          <a:solidFill>
            <a:schemeClr val="bg1">
              <a:lumMod val="95000"/>
            </a:schemeClr>
          </a:solid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a:solidFill>
                  <a:srgbClr val="FF0000"/>
                </a:solidFill>
                <a:latin typeface="Times New Roman" panose="02020603050405020304" pitchFamily="18" charset="0"/>
              </a:rPr>
              <a:t>“Tinh thần cơ bản của vật lý học, cũng như tất cả KHTN hiện đại, sẽ chiến thắng tất cả mọi thứ khủng hoảng, nhưng với điều kiện tất yếu là CNDVBC phải thay thế CNDV siêu hình”.</a:t>
            </a:r>
          </a:p>
        </p:txBody>
      </p:sp>
      <p:sp>
        <p:nvSpPr>
          <p:cNvPr id="5" name="Rounded Rectangle 4">
            <a:extLst>
              <a:ext uri="{FF2B5EF4-FFF2-40B4-BE49-F238E27FC236}">
                <a16:creationId xmlns:a16="http://schemas.microsoft.com/office/drawing/2014/main" id="{72FB162C-3AA7-2C44-A192-DFEA99C9004E}"/>
              </a:ext>
            </a:extLst>
          </p:cNvPr>
          <p:cNvSpPr/>
          <p:nvPr/>
        </p:nvSpPr>
        <p:spPr>
          <a:xfrm>
            <a:off x="1094185" y="3740944"/>
            <a:ext cx="12954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dirty="0" err="1">
                <a:solidFill>
                  <a:srgbClr val="000000"/>
                </a:solidFill>
                <a:latin typeface="Times New Roman" panose="02020603050405020304" pitchFamily="18" charset="0"/>
                <a:cs typeface="Times New Roman" panose="02020603050405020304" pitchFamily="18" charset="0"/>
              </a:rPr>
              <a:t>V.I.Lênin</a:t>
            </a:r>
            <a:r>
              <a:rPr lang="en-US" sz="2100" dirty="0">
                <a:solidFill>
                  <a:srgbClr val="000000"/>
                </a:solidFill>
                <a:latin typeface="Times New Roman" panose="02020603050405020304" pitchFamily="18" charset="0"/>
                <a:cs typeface="Times New Roman" panose="02020603050405020304" pitchFamily="18" charset="0"/>
              </a:rPr>
              <a:t>:</a:t>
            </a:r>
          </a:p>
        </p:txBody>
      </p:sp>
      <p:cxnSp>
        <p:nvCxnSpPr>
          <p:cNvPr id="12" name="Straight Connector 11">
            <a:extLst>
              <a:ext uri="{FF2B5EF4-FFF2-40B4-BE49-F238E27FC236}">
                <a16:creationId xmlns:a16="http://schemas.microsoft.com/office/drawing/2014/main" id="{0056A14D-F45D-1942-A02A-75BE3A3341CC}"/>
              </a:ext>
            </a:extLst>
          </p:cNvPr>
          <p:cNvCxnSpPr/>
          <p:nvPr/>
        </p:nvCxnSpPr>
        <p:spPr>
          <a:xfrm>
            <a:off x="153828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2470" name="Date Placeholder 1">
            <a:extLst>
              <a:ext uri="{FF2B5EF4-FFF2-40B4-BE49-F238E27FC236}">
                <a16:creationId xmlns:a16="http://schemas.microsoft.com/office/drawing/2014/main" id="{1B19A7FF-6AF9-6248-8D7F-2C677FC4A0C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1933243-CC20-4A41-9D62-45583851C55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2471" name="Footer Placeholder 2">
            <a:extLst>
              <a:ext uri="{FF2B5EF4-FFF2-40B4-BE49-F238E27FC236}">
                <a16:creationId xmlns:a16="http://schemas.microsoft.com/office/drawing/2014/main" id="{2F362267-C737-E04E-8E3B-9B88BDBE762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2472" name="Slide Number Placeholder 5">
            <a:extLst>
              <a:ext uri="{FF2B5EF4-FFF2-40B4-BE49-F238E27FC236}">
                <a16:creationId xmlns:a16="http://schemas.microsoft.com/office/drawing/2014/main" id="{4C66E80C-E0A7-FD47-8A74-368E6571E6B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4541C58-543D-6E49-9073-9DF6A5B836F8}" type="slidenum">
              <a:rPr lang="en-US" altLang="vi-VN" smtClean="0">
                <a:solidFill>
                  <a:srgbClr val="1F5281"/>
                </a:solidFill>
                <a:latin typeface="Arial" panose="020B0604020202020204" pitchFamily="34" charset="0"/>
              </a:rPr>
              <a:pPr algn="ctr"/>
              <a:t>22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43377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Footer Placeholder 2">
            <a:extLst>
              <a:ext uri="{FF2B5EF4-FFF2-40B4-BE49-F238E27FC236}">
                <a16:creationId xmlns:a16="http://schemas.microsoft.com/office/drawing/2014/main" id="{CE9827F1-321D-284B-8718-5F907DA86B5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3490" name="Date Placeholder 3">
            <a:extLst>
              <a:ext uri="{FF2B5EF4-FFF2-40B4-BE49-F238E27FC236}">
                <a16:creationId xmlns:a16="http://schemas.microsoft.com/office/drawing/2014/main" id="{98C4CB0C-2B1D-0A4F-8546-670AEB54AE08}"/>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435E3B4-D936-9D48-B6CB-270DC0F73A2F}"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3491" name="AutoShape 2" descr="Image result for máº§m sá»ng">
            <a:extLst>
              <a:ext uri="{FF2B5EF4-FFF2-40B4-BE49-F238E27FC236}">
                <a16:creationId xmlns:a16="http://schemas.microsoft.com/office/drawing/2014/main" id="{D4404A53-33BD-0140-91D6-A96F73D3ABCC}"/>
              </a:ext>
            </a:extLst>
          </p:cNvPr>
          <p:cNvSpPr>
            <a:spLocks noChangeAspect="1" noChangeArrowheads="1"/>
          </p:cNvSpPr>
          <p:nvPr/>
        </p:nvSpPr>
        <p:spPr bwMode="auto">
          <a:xfrm>
            <a:off x="116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grpSp>
        <p:nvGrpSpPr>
          <p:cNvPr id="63492" name="Group 12">
            <a:extLst>
              <a:ext uri="{FF2B5EF4-FFF2-40B4-BE49-F238E27FC236}">
                <a16:creationId xmlns:a16="http://schemas.microsoft.com/office/drawing/2014/main" id="{20DF11A7-B2F1-934B-B4F5-B8EF5041A84F}"/>
              </a:ext>
            </a:extLst>
          </p:cNvPr>
          <p:cNvGrpSpPr>
            <a:grpSpLocks/>
          </p:cNvGrpSpPr>
          <p:nvPr/>
        </p:nvGrpSpPr>
        <p:grpSpPr bwMode="auto">
          <a:xfrm>
            <a:off x="1916906" y="2475310"/>
            <a:ext cx="2014538" cy="2126456"/>
            <a:chOff x="3703470" y="2964313"/>
            <a:chExt cx="2685298" cy="2836786"/>
          </a:xfrm>
        </p:grpSpPr>
        <p:pic>
          <p:nvPicPr>
            <p:cNvPr id="63509" name="Picture 9">
              <a:extLst>
                <a:ext uri="{FF2B5EF4-FFF2-40B4-BE49-F238E27FC236}">
                  <a16:creationId xmlns:a16="http://schemas.microsoft.com/office/drawing/2014/main" id="{7E2F5160-CE1A-BD4A-B85F-0A62C0A5C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470" y="2964313"/>
              <a:ext cx="1421983" cy="14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4" descr="Image result for cÃ¢y máº§m">
              <a:extLst>
                <a:ext uri="{FF2B5EF4-FFF2-40B4-BE49-F238E27FC236}">
                  <a16:creationId xmlns:a16="http://schemas.microsoft.com/office/drawing/2014/main" id="{8302638C-5A10-BE48-A427-1DD6BA87A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453" y="2964313"/>
              <a:ext cx="1263315" cy="14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11">
              <a:extLst>
                <a:ext uri="{FF2B5EF4-FFF2-40B4-BE49-F238E27FC236}">
                  <a16:creationId xmlns:a16="http://schemas.microsoft.com/office/drawing/2014/main" id="{AE08C9A7-8899-7447-8395-CE39DA335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470" y="4449454"/>
              <a:ext cx="2685298" cy="135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493" name="Group 13">
            <a:extLst>
              <a:ext uri="{FF2B5EF4-FFF2-40B4-BE49-F238E27FC236}">
                <a16:creationId xmlns:a16="http://schemas.microsoft.com/office/drawing/2014/main" id="{39357D39-F0CF-0240-BDD8-2FCBC0262271}"/>
              </a:ext>
            </a:extLst>
          </p:cNvPr>
          <p:cNvGrpSpPr>
            <a:grpSpLocks/>
          </p:cNvGrpSpPr>
          <p:nvPr/>
        </p:nvGrpSpPr>
        <p:grpSpPr bwMode="auto">
          <a:xfrm>
            <a:off x="286941" y="2902744"/>
            <a:ext cx="1947863" cy="1933575"/>
            <a:chOff x="7303165" y="1958381"/>
            <a:chExt cx="2854676" cy="2577261"/>
          </a:xfrm>
        </p:grpSpPr>
        <p:pic>
          <p:nvPicPr>
            <p:cNvPr id="63506" name="Picture 5" descr="images[94]">
              <a:extLst>
                <a:ext uri="{FF2B5EF4-FFF2-40B4-BE49-F238E27FC236}">
                  <a16:creationId xmlns:a16="http://schemas.microsoft.com/office/drawing/2014/main" id="{5E067D19-4115-2D49-9386-3D11487E9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3165" y="1958381"/>
              <a:ext cx="1323474" cy="134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7" descr="planet2">
              <a:extLst>
                <a:ext uri="{FF2B5EF4-FFF2-40B4-BE49-F238E27FC236}">
                  <a16:creationId xmlns:a16="http://schemas.microsoft.com/office/drawing/2014/main" id="{84403771-06ED-4E48-ADB8-BA300C08A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0001" y="1958381"/>
              <a:ext cx="1557839" cy="134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4" descr="Sao">
              <a:extLst>
                <a:ext uri="{FF2B5EF4-FFF2-40B4-BE49-F238E27FC236}">
                  <a16:creationId xmlns:a16="http://schemas.microsoft.com/office/drawing/2014/main" id="{43AD2133-6AA3-E948-B5FF-F44D6A87E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3165" y="3302897"/>
              <a:ext cx="2854676" cy="123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494" name="Group 17">
            <a:extLst>
              <a:ext uri="{FF2B5EF4-FFF2-40B4-BE49-F238E27FC236}">
                <a16:creationId xmlns:a16="http://schemas.microsoft.com/office/drawing/2014/main" id="{551342E7-986A-B043-95B4-34ABF393EF93}"/>
              </a:ext>
            </a:extLst>
          </p:cNvPr>
          <p:cNvGrpSpPr>
            <a:grpSpLocks/>
          </p:cNvGrpSpPr>
          <p:nvPr/>
        </p:nvGrpSpPr>
        <p:grpSpPr bwMode="auto">
          <a:xfrm>
            <a:off x="3746897" y="1974057"/>
            <a:ext cx="2013347" cy="2126456"/>
            <a:chOff x="1004973" y="3320715"/>
            <a:chExt cx="3037638" cy="3008173"/>
          </a:xfrm>
        </p:grpSpPr>
        <p:pic>
          <p:nvPicPr>
            <p:cNvPr id="19" name="Picture 18">
              <a:extLst>
                <a:ext uri="{FF2B5EF4-FFF2-40B4-BE49-F238E27FC236}">
                  <a16:creationId xmlns:a16="http://schemas.microsoft.com/office/drawing/2014/main" id="{ACD0FACE-8741-F942-8C2C-A13782383CD6}"/>
                </a:ext>
              </a:extLst>
            </p:cNvPr>
            <p:cNvPicPr>
              <a:picLocks noChangeAspect="1"/>
            </p:cNvPicPr>
            <p:nvPr/>
          </p:nvPicPr>
          <p:blipFill>
            <a:blip r:embed="rId8"/>
            <a:stretch>
              <a:fillRect/>
            </a:stretch>
          </p:blipFill>
          <p:spPr>
            <a:xfrm>
              <a:off x="2542654" y="3344295"/>
              <a:ext cx="1499957" cy="1062798"/>
            </a:xfrm>
            <a:prstGeom prst="rect">
              <a:avLst/>
            </a:prstGeom>
            <a:ln>
              <a:noFill/>
            </a:ln>
            <a:effectLst>
              <a:outerShdw blurRad="190500" algn="tl" rotWithShape="0">
                <a:srgbClr val="000000">
                  <a:alpha val="70000"/>
                </a:srgbClr>
              </a:outerShdw>
            </a:effectLst>
          </p:spPr>
        </p:pic>
        <p:pic>
          <p:nvPicPr>
            <p:cNvPr id="20" name="Picture 2" descr="Image result for tháº¿ giá»i loÃ i vÆ°á»£n">
              <a:extLst>
                <a:ext uri="{FF2B5EF4-FFF2-40B4-BE49-F238E27FC236}">
                  <a16:creationId xmlns:a16="http://schemas.microsoft.com/office/drawing/2014/main" id="{1A3947BC-4F32-5D42-82A1-1C8D6A47FD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900" y="4403725"/>
              <a:ext cx="3001711" cy="19251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3505" name="Picture 8" descr="animals-CM 70 Ng Chi Thanh (17)">
              <a:extLst>
                <a:ext uri="{FF2B5EF4-FFF2-40B4-BE49-F238E27FC236}">
                  <a16:creationId xmlns:a16="http://schemas.microsoft.com/office/drawing/2014/main" id="{7AC2A2DB-D039-DD4B-ABCE-0B4926A11D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73" y="3320715"/>
              <a:ext cx="1521659" cy="112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3495" name="Picture 16">
            <a:extLst>
              <a:ext uri="{FF2B5EF4-FFF2-40B4-BE49-F238E27FC236}">
                <a16:creationId xmlns:a16="http://schemas.microsoft.com/office/drawing/2014/main" id="{794D0A5F-8608-E44D-B572-C349441BCA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7350" y="1001316"/>
            <a:ext cx="2738438" cy="247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WordArt 9">
            <a:extLst>
              <a:ext uri="{FF2B5EF4-FFF2-40B4-BE49-F238E27FC236}">
                <a16:creationId xmlns:a16="http://schemas.microsoft.com/office/drawing/2014/main" id="{2A7B2F18-F977-4442-866A-ADB43B0ACF4E}"/>
              </a:ext>
            </a:extLst>
          </p:cNvPr>
          <p:cNvSpPr>
            <a:spLocks noChangeArrowheads="1" noChangeShapeType="1" noTextEdit="1"/>
          </p:cNvSpPr>
          <p:nvPr/>
        </p:nvSpPr>
        <p:spPr bwMode="auto">
          <a:xfrm rot="1619728">
            <a:off x="5305596" y="886647"/>
            <a:ext cx="3591014" cy="3176144"/>
          </a:xfrm>
          <a:prstGeom prst="rect">
            <a:avLst/>
          </a:prstGeom>
        </p:spPr>
        <p:txBody>
          <a:bodyPr spcFirstLastPara="1" wrap="none" fromWordArt="1">
            <a:prstTxWarp prst="textArchUp">
              <a:avLst>
                <a:gd name="adj" fmla="val 10800004"/>
              </a:avLst>
            </a:prstTxWarp>
          </a:bodyPr>
          <a:lstStyle/>
          <a:p>
            <a:pPr algn="ctr">
              <a:defRPr/>
            </a:pPr>
            <a:r>
              <a:rPr lang="vi-VN" sz="2400" b="1" kern="10" dirty="0">
                <a:ln w="9525">
                  <a:solidFill>
                    <a:srgbClr val="FF0000"/>
                  </a:solidFill>
                  <a:round/>
                  <a:headEnd/>
                  <a:tailEnd/>
                </a:ln>
                <a:solidFill>
                  <a:srgbClr val="0000FF"/>
                </a:solidFill>
                <a:ea typeface="SimSun" panose="02010600030101010101" pitchFamily="2" charset="-122"/>
              </a:rPr>
              <a:t>VẬT CHẤT TỒN TẠI DƯỚI CÁC HÌNH THÁI VÔ CÙNG ĐA DẠNG</a:t>
            </a:r>
            <a:r>
              <a:rPr lang="en-US" sz="2400" b="1" kern="10" dirty="0">
                <a:ln w="9525">
                  <a:solidFill>
                    <a:srgbClr val="FF0000"/>
                  </a:solidFill>
                  <a:round/>
                  <a:headEnd/>
                  <a:tailEnd/>
                </a:ln>
                <a:solidFill>
                  <a:srgbClr val="0000FF"/>
                </a:solidFill>
                <a:latin typeface="Calibri"/>
                <a:ea typeface="SimSun" panose="02010600030101010101" pitchFamily="2" charset="-122"/>
              </a:rPr>
              <a:t> THỐNG NHẤT Ở TÍNH VẬT CHẤT</a:t>
            </a:r>
            <a:endParaRPr lang="en-US" sz="2400" b="1" kern="10" dirty="0">
              <a:ln w="9525">
                <a:solidFill>
                  <a:srgbClr val="FF0000"/>
                </a:solidFill>
                <a:round/>
                <a:headEnd/>
                <a:tailEnd/>
              </a:ln>
              <a:solidFill>
                <a:srgbClr val="0000FF"/>
              </a:solidFill>
              <a:ea typeface="SimSun" panose="02010600030101010101" pitchFamily="2" charset="-122"/>
            </a:endParaRPr>
          </a:p>
        </p:txBody>
      </p:sp>
      <p:sp>
        <p:nvSpPr>
          <p:cNvPr id="63497" name="Rectangle 21">
            <a:extLst>
              <a:ext uri="{FF2B5EF4-FFF2-40B4-BE49-F238E27FC236}">
                <a16:creationId xmlns:a16="http://schemas.microsoft.com/office/drawing/2014/main" id="{9FD29E52-3292-FD44-9BE7-9675191DF801}"/>
              </a:ext>
            </a:extLst>
          </p:cNvPr>
          <p:cNvSpPr>
            <a:spLocks noChangeArrowheads="1"/>
          </p:cNvSpPr>
          <p:nvPr/>
        </p:nvSpPr>
        <p:spPr bwMode="auto">
          <a:xfrm>
            <a:off x="152401" y="1265635"/>
            <a:ext cx="339328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spcBef>
                <a:spcPct val="20000"/>
              </a:spcBef>
            </a:pPr>
            <a:r>
              <a:rPr lang="en-US" altLang="vi-VN" sz="15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vi-VN" altLang="vi-VN">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TỪ VẬT CHẤT TỰ NHIÊN CHƯA CÓ SỰ SỐNG ...ĐẾN VẬT CHẤT TỰ NHIÊN PHÁT SINH, TỒN TẠI SỰ SỐNG</a:t>
            </a:r>
          </a:p>
        </p:txBody>
      </p:sp>
      <p:sp>
        <p:nvSpPr>
          <p:cNvPr id="63498" name="Rectangle 22">
            <a:extLst>
              <a:ext uri="{FF2B5EF4-FFF2-40B4-BE49-F238E27FC236}">
                <a16:creationId xmlns:a16="http://schemas.microsoft.com/office/drawing/2014/main" id="{10E70D08-C369-7447-8FC3-426C9849138B}"/>
              </a:ext>
            </a:extLst>
          </p:cNvPr>
          <p:cNvSpPr>
            <a:spLocks noChangeArrowheads="1"/>
          </p:cNvSpPr>
          <p:nvPr/>
        </p:nvSpPr>
        <p:spPr bwMode="auto">
          <a:xfrm>
            <a:off x="4250531" y="4223148"/>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vi-VN" altLang="vi-VN" b="1">
                <a:solidFill>
                  <a:srgbClr val="FF0000"/>
                </a:solidFill>
                <a:latin typeface="Times New Roman" panose="02020603050405020304" pitchFamily="18" charset="0"/>
              </a:rPr>
              <a:t>... VÀ, SỰ XUẤT HIỆN CON NGƯỜI  VỚI TỔ CHỨC XÃ HỘI LOÀI NGƯỜI .....</a:t>
            </a:r>
          </a:p>
        </p:txBody>
      </p:sp>
      <p:sp>
        <p:nvSpPr>
          <p:cNvPr id="63499" name="TextBox 6">
            <a:extLst>
              <a:ext uri="{FF2B5EF4-FFF2-40B4-BE49-F238E27FC236}">
                <a16:creationId xmlns:a16="http://schemas.microsoft.com/office/drawing/2014/main" id="{537FC69F-3F53-C749-B178-BE73B5438D4D}"/>
              </a:ext>
            </a:extLst>
          </p:cNvPr>
          <p:cNvSpPr txBox="1">
            <a:spLocks noChangeArrowheads="1"/>
          </p:cNvSpPr>
          <p:nvPr/>
        </p:nvSpPr>
        <p:spPr bwMode="auto">
          <a:xfrm>
            <a:off x="2234804" y="192881"/>
            <a:ext cx="61031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 Quan niệm của triết học Mác - Lênin về vật chất  </a:t>
            </a:r>
          </a:p>
        </p:txBody>
      </p:sp>
      <p:sp>
        <p:nvSpPr>
          <p:cNvPr id="63500" name="Text Box 2">
            <a:extLst>
              <a:ext uri="{FF2B5EF4-FFF2-40B4-BE49-F238E27FC236}">
                <a16:creationId xmlns:a16="http://schemas.microsoft.com/office/drawing/2014/main" id="{8F30B112-7718-2D44-A427-999AD8BE2D5C}"/>
              </a:ext>
            </a:extLst>
          </p:cNvPr>
          <p:cNvSpPr txBox="1">
            <a:spLocks noChangeArrowheads="1"/>
          </p:cNvSpPr>
          <p:nvPr/>
        </p:nvSpPr>
        <p:spPr bwMode="auto">
          <a:xfrm>
            <a:off x="629841" y="813197"/>
            <a:ext cx="402788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1650" b="1" i="1">
                <a:solidFill>
                  <a:srgbClr val="000000"/>
                </a:solidFill>
                <a:latin typeface="Times New Roman" panose="02020603050405020304" pitchFamily="18" charset="0"/>
                <a:ea typeface="SimSun" panose="02010600030101010101" pitchFamily="2" charset="-122"/>
              </a:rPr>
              <a:t> </a:t>
            </a:r>
            <a:r>
              <a:rPr lang="en-US" altLang="vi-VN" sz="1800" b="1" i="1">
                <a:solidFill>
                  <a:srgbClr val="000000"/>
                </a:solidFill>
                <a:latin typeface="Times New Roman" panose="02020603050405020304" pitchFamily="18" charset="0"/>
                <a:ea typeface="SimSun" panose="02010600030101010101" pitchFamily="2" charset="-122"/>
              </a:rPr>
              <a:t>Quan điểm của Ăngghen</a:t>
            </a:r>
          </a:p>
        </p:txBody>
      </p:sp>
      <p:cxnSp>
        <p:nvCxnSpPr>
          <p:cNvPr id="26" name="Straight Connector 25">
            <a:extLst>
              <a:ext uri="{FF2B5EF4-FFF2-40B4-BE49-F238E27FC236}">
                <a16:creationId xmlns:a16="http://schemas.microsoft.com/office/drawing/2014/main" id="{2E1DAA94-2F22-1A48-924B-74DB7307EC90}"/>
              </a:ext>
            </a:extLst>
          </p:cNvPr>
          <p:cNvCxnSpPr/>
          <p:nvPr/>
        </p:nvCxnSpPr>
        <p:spPr>
          <a:xfrm>
            <a:off x="110013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3502" name="Slide Number Placeholder 1">
            <a:extLst>
              <a:ext uri="{FF2B5EF4-FFF2-40B4-BE49-F238E27FC236}">
                <a16:creationId xmlns:a16="http://schemas.microsoft.com/office/drawing/2014/main" id="{87DCB1C1-3521-D94F-970E-D24CBFF8156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1F7AB97-B3E6-B84E-A489-76925058F82B}" type="slidenum">
              <a:rPr lang="en-US" altLang="vi-VN" smtClean="0">
                <a:solidFill>
                  <a:srgbClr val="1F5281"/>
                </a:solidFill>
                <a:latin typeface="Arial" panose="020B0604020202020204" pitchFamily="34" charset="0"/>
              </a:rPr>
              <a:pPr algn="ctr"/>
              <a:t>23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73486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6">
            <a:extLst>
              <a:ext uri="{FF2B5EF4-FFF2-40B4-BE49-F238E27FC236}">
                <a16:creationId xmlns:a16="http://schemas.microsoft.com/office/drawing/2014/main" id="{E2E99D57-CD6C-0C40-BC5D-68A2696D891F}"/>
              </a:ext>
            </a:extLst>
          </p:cNvPr>
          <p:cNvSpPr txBox="1">
            <a:spLocks noChangeArrowheads="1"/>
          </p:cNvSpPr>
          <p:nvPr/>
        </p:nvSpPr>
        <p:spPr bwMode="auto">
          <a:xfrm>
            <a:off x="1816894" y="234553"/>
            <a:ext cx="61031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 Quan niệm của triết học Mác - Lênin về vật chất  </a:t>
            </a:r>
          </a:p>
        </p:txBody>
      </p:sp>
      <p:sp>
        <p:nvSpPr>
          <p:cNvPr id="64514" name="Text Box 2">
            <a:extLst>
              <a:ext uri="{FF2B5EF4-FFF2-40B4-BE49-F238E27FC236}">
                <a16:creationId xmlns:a16="http://schemas.microsoft.com/office/drawing/2014/main" id="{CC76E926-C447-3042-B03F-C7706391DB96}"/>
              </a:ext>
            </a:extLst>
          </p:cNvPr>
          <p:cNvSpPr txBox="1">
            <a:spLocks noChangeArrowheads="1"/>
          </p:cNvSpPr>
          <p:nvPr/>
        </p:nvSpPr>
        <p:spPr bwMode="auto">
          <a:xfrm>
            <a:off x="1064419" y="973931"/>
            <a:ext cx="5940029"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1650" b="1" i="1">
                <a:solidFill>
                  <a:srgbClr val="000000"/>
                </a:solidFill>
                <a:latin typeface="Times New Roman" panose="02020603050405020304" pitchFamily="18" charset="0"/>
                <a:ea typeface="SimSun" panose="02010600030101010101" pitchFamily="2" charset="-122"/>
              </a:rPr>
              <a:t> </a:t>
            </a:r>
            <a:r>
              <a:rPr lang="en-US" altLang="vi-VN" sz="18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graphicFrame>
        <p:nvGraphicFramePr>
          <p:cNvPr id="2" name="Diagram 1">
            <a:extLst>
              <a:ext uri="{FF2B5EF4-FFF2-40B4-BE49-F238E27FC236}">
                <a16:creationId xmlns:a16="http://schemas.microsoft.com/office/drawing/2014/main" id="{5F60D47C-E51B-4642-9589-895D8E4307C2}"/>
              </a:ext>
            </a:extLst>
          </p:cNvPr>
          <p:cNvGraphicFramePr/>
          <p:nvPr/>
        </p:nvGraphicFramePr>
        <p:xfrm>
          <a:off x="968692" y="1599642"/>
          <a:ext cx="7552373" cy="2916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E3D18C2F-FC02-114F-BB65-C5D6C18DEB3B}"/>
              </a:ext>
            </a:extLst>
          </p:cNvPr>
          <p:cNvCxnSpPr/>
          <p:nvPr/>
        </p:nvCxnSpPr>
        <p:spPr>
          <a:xfrm>
            <a:off x="1563291" y="34529"/>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4517" name="Date Placeholder 2">
            <a:extLst>
              <a:ext uri="{FF2B5EF4-FFF2-40B4-BE49-F238E27FC236}">
                <a16:creationId xmlns:a16="http://schemas.microsoft.com/office/drawing/2014/main" id="{02E66D60-4A71-B54A-926A-F13851E8585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8D1FAFC1-D3CF-D24C-9227-01A2B994EFDF}"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4518" name="Footer Placeholder 3">
            <a:extLst>
              <a:ext uri="{FF2B5EF4-FFF2-40B4-BE49-F238E27FC236}">
                <a16:creationId xmlns:a16="http://schemas.microsoft.com/office/drawing/2014/main" id="{C6725D0A-DE97-6244-B4F2-0D452AFD993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4519" name="Slide Number Placeholder 7">
            <a:extLst>
              <a:ext uri="{FF2B5EF4-FFF2-40B4-BE49-F238E27FC236}">
                <a16:creationId xmlns:a16="http://schemas.microsoft.com/office/drawing/2014/main" id="{E6E870CD-DD13-9A4B-8DF1-51855CF725B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797B2CB-B8EF-9E43-884D-480B9DF005ED}" type="slidenum">
              <a:rPr lang="en-US" altLang="vi-VN" smtClean="0">
                <a:solidFill>
                  <a:srgbClr val="1F5281"/>
                </a:solidFill>
                <a:latin typeface="Arial" panose="020B0604020202020204" pitchFamily="34" charset="0"/>
              </a:rPr>
              <a:pPr algn="ctr"/>
              <a:t>24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20037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a:extLst>
              <a:ext uri="{FF2B5EF4-FFF2-40B4-BE49-F238E27FC236}">
                <a16:creationId xmlns:a16="http://schemas.microsoft.com/office/drawing/2014/main" id="{215F1D2D-08BD-7946-B631-119DEF347F3E}"/>
              </a:ext>
            </a:extLst>
          </p:cNvPr>
          <p:cNvSpPr txBox="1">
            <a:spLocks noChangeArrowheads="1"/>
          </p:cNvSpPr>
          <p:nvPr/>
        </p:nvSpPr>
        <p:spPr bwMode="auto">
          <a:xfrm>
            <a:off x="1818085" y="216694"/>
            <a:ext cx="6569869"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4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pic>
        <p:nvPicPr>
          <p:cNvPr id="38916" name="Picture 4" descr="列宁">
            <a:extLst>
              <a:ext uri="{FF2B5EF4-FFF2-40B4-BE49-F238E27FC236}">
                <a16:creationId xmlns:a16="http://schemas.microsoft.com/office/drawing/2014/main" id="{3119C97F-3946-2947-AA25-14A0B281EE4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049" y="1152469"/>
            <a:ext cx="1772603" cy="21209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5539" name="Text Box 5">
            <a:extLst>
              <a:ext uri="{FF2B5EF4-FFF2-40B4-BE49-F238E27FC236}">
                <a16:creationId xmlns:a16="http://schemas.microsoft.com/office/drawing/2014/main" id="{5EA7E564-ADA9-B749-BE25-C0562B07AF39}"/>
              </a:ext>
            </a:extLst>
          </p:cNvPr>
          <p:cNvSpPr txBox="1">
            <a:spLocks noChangeArrowheads="1"/>
          </p:cNvSpPr>
          <p:nvPr/>
        </p:nvSpPr>
        <p:spPr bwMode="auto">
          <a:xfrm>
            <a:off x="3081338" y="1850231"/>
            <a:ext cx="573524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400" i="1">
                <a:solidFill>
                  <a:srgbClr val="000000"/>
                </a:solidFill>
                <a:latin typeface="Times New Roman" panose="02020603050405020304" pitchFamily="18" charset="0"/>
                <a:ea typeface="SimSun" panose="02010600030101010101" pitchFamily="2" charset="-122"/>
              </a:rPr>
              <a:t>“Vật chất là một phạm trù triết học dùng để chỉ </a:t>
            </a:r>
            <a:r>
              <a:rPr lang="en-US" altLang="vi-VN" sz="2400" i="1" u="sng">
                <a:solidFill>
                  <a:srgbClr val="FF0000"/>
                </a:solidFill>
                <a:latin typeface="Times New Roman" panose="02020603050405020304" pitchFamily="18" charset="0"/>
                <a:ea typeface="SimSun" panose="02010600030101010101" pitchFamily="2" charset="-122"/>
              </a:rPr>
              <a:t>thực tại khách quan</a:t>
            </a:r>
            <a:r>
              <a:rPr lang="en-US" altLang="vi-VN" sz="2400" i="1">
                <a:solidFill>
                  <a:srgbClr val="000000"/>
                </a:solidFill>
                <a:latin typeface="Times New Roman" panose="02020603050405020304" pitchFamily="18" charset="0"/>
                <a:ea typeface="SimSun" panose="02010600030101010101" pitchFamily="2" charset="-122"/>
              </a:rPr>
              <a:t>, được đem lại cho con người trong cảm giác, được </a:t>
            </a:r>
            <a:r>
              <a:rPr lang="en-US" altLang="vi-VN" sz="2400" i="1" u="sng">
                <a:solidFill>
                  <a:srgbClr val="FF0000"/>
                </a:solidFill>
                <a:latin typeface="Times New Roman" panose="02020603050405020304" pitchFamily="18" charset="0"/>
                <a:ea typeface="SimSun" panose="02010600030101010101" pitchFamily="2" charset="-122"/>
              </a:rPr>
              <a:t>cảm giác </a:t>
            </a:r>
            <a:r>
              <a:rPr lang="en-US" altLang="vi-VN" sz="2400" i="1">
                <a:solidFill>
                  <a:srgbClr val="000000"/>
                </a:solidFill>
                <a:latin typeface="Times New Roman" panose="02020603050405020304" pitchFamily="18" charset="0"/>
                <a:ea typeface="SimSun" panose="02010600030101010101" pitchFamily="2" charset="-122"/>
              </a:rPr>
              <a:t>của của chúng ta chép lại, chụp lại, phản ánh và tồn tại không lệ thuộc vào cảm giác”. </a:t>
            </a:r>
            <a:endParaRPr lang="vi-VN"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65540" name="Rectangle 9">
            <a:extLst>
              <a:ext uri="{FF2B5EF4-FFF2-40B4-BE49-F238E27FC236}">
                <a16:creationId xmlns:a16="http://schemas.microsoft.com/office/drawing/2014/main" id="{68B43787-120B-944C-9271-D6E89E432EF7}"/>
              </a:ext>
            </a:extLst>
          </p:cNvPr>
          <p:cNvSpPr>
            <a:spLocks noChangeArrowheads="1"/>
          </p:cNvSpPr>
          <p:nvPr/>
        </p:nvSpPr>
        <p:spPr bwMode="auto">
          <a:xfrm>
            <a:off x="3589735" y="4090987"/>
            <a:ext cx="471963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V.I.Lênin: Toàn tập, Nxb. </a:t>
            </a:r>
            <a:r>
              <a:rPr lang="fr-FR"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Tiến bộ,</a:t>
            </a:r>
            <a:r>
              <a:rPr lang="en-US"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Mátxcơva, 1980,t.18,</a:t>
            </a:r>
            <a:r>
              <a:rPr lang="en-US"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 tr.151).</a:t>
            </a:r>
            <a:endParaRPr lang="vi-VN" altLang="vi-VN" sz="1350" i="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5541" name="Picture 10">
            <a:extLst>
              <a:ext uri="{FF2B5EF4-FFF2-40B4-BE49-F238E27FC236}">
                <a16:creationId xmlns:a16="http://schemas.microsoft.com/office/drawing/2014/main" id="{73D3D5FA-AD5C-704B-A3F6-C85DD0FE6F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9479" y="2778919"/>
            <a:ext cx="1406128" cy="166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 Box 2">
            <a:extLst>
              <a:ext uri="{FF2B5EF4-FFF2-40B4-BE49-F238E27FC236}">
                <a16:creationId xmlns:a16="http://schemas.microsoft.com/office/drawing/2014/main" id="{6A600143-C44E-E245-A22E-2F541EE62AB3}"/>
              </a:ext>
            </a:extLst>
          </p:cNvPr>
          <p:cNvSpPr txBox="1">
            <a:spLocks noChangeArrowheads="1"/>
          </p:cNvSpPr>
          <p:nvPr/>
        </p:nvSpPr>
        <p:spPr bwMode="auto">
          <a:xfrm>
            <a:off x="2978944" y="1152525"/>
            <a:ext cx="4958954"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100" b="1">
                <a:solidFill>
                  <a:srgbClr val="000000"/>
                </a:solidFill>
                <a:latin typeface="Times New Roman" panose="02020603050405020304" pitchFamily="18" charset="0"/>
                <a:ea typeface="SimSun" panose="02010600030101010101" pitchFamily="2" charset="-122"/>
              </a:rPr>
              <a:t>Định nghĩa của V.I.Lênin về vật chất:</a:t>
            </a:r>
          </a:p>
        </p:txBody>
      </p:sp>
      <p:cxnSp>
        <p:nvCxnSpPr>
          <p:cNvPr id="9" name="Straight Connector 8">
            <a:extLst>
              <a:ext uri="{FF2B5EF4-FFF2-40B4-BE49-F238E27FC236}">
                <a16:creationId xmlns:a16="http://schemas.microsoft.com/office/drawing/2014/main" id="{03CB1407-FE38-4F4F-80C1-1475999EB33D}"/>
              </a:ext>
            </a:extLst>
          </p:cNvPr>
          <p:cNvCxnSpPr/>
          <p:nvPr/>
        </p:nvCxnSpPr>
        <p:spPr>
          <a:xfrm>
            <a:off x="1569244"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5544" name="Date Placeholder 1">
            <a:extLst>
              <a:ext uri="{FF2B5EF4-FFF2-40B4-BE49-F238E27FC236}">
                <a16:creationId xmlns:a16="http://schemas.microsoft.com/office/drawing/2014/main" id="{9030093D-B7A5-9547-A2D0-ECB7A636259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6C2E361-BB0A-D243-9CBC-31C74F51381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5545" name="Footer Placeholder 2">
            <a:extLst>
              <a:ext uri="{FF2B5EF4-FFF2-40B4-BE49-F238E27FC236}">
                <a16:creationId xmlns:a16="http://schemas.microsoft.com/office/drawing/2014/main" id="{8E4AA9DB-5CE9-194D-AD97-9FB568C9E70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5546" name="Slide Number Placeholder 3">
            <a:extLst>
              <a:ext uri="{FF2B5EF4-FFF2-40B4-BE49-F238E27FC236}">
                <a16:creationId xmlns:a16="http://schemas.microsoft.com/office/drawing/2014/main" id="{79FD4033-B781-6C43-85B6-093F9FD65AD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7FEED74-82B8-C440-A601-C8003BFF1F8D}" type="slidenum">
              <a:rPr lang="en-US" altLang="vi-VN" smtClean="0">
                <a:solidFill>
                  <a:srgbClr val="1F5281"/>
                </a:solidFill>
                <a:latin typeface="Arial" panose="020B0604020202020204" pitchFamily="34" charset="0"/>
              </a:rPr>
              <a:pPr algn="ctr"/>
              <a:t>25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518305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Footer Placeholder 3">
            <a:extLst>
              <a:ext uri="{FF2B5EF4-FFF2-40B4-BE49-F238E27FC236}">
                <a16:creationId xmlns:a16="http://schemas.microsoft.com/office/drawing/2014/main" id="{2F1A7297-8F77-3C4A-AAC8-84127A766DA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grpSp>
        <p:nvGrpSpPr>
          <p:cNvPr id="66562" name="Group 3">
            <a:extLst>
              <a:ext uri="{FF2B5EF4-FFF2-40B4-BE49-F238E27FC236}">
                <a16:creationId xmlns:a16="http://schemas.microsoft.com/office/drawing/2014/main" id="{B23D5E33-591F-0C4D-8B94-84C9377F2A65}"/>
              </a:ext>
            </a:extLst>
          </p:cNvPr>
          <p:cNvGrpSpPr>
            <a:grpSpLocks/>
          </p:cNvGrpSpPr>
          <p:nvPr/>
        </p:nvGrpSpPr>
        <p:grpSpPr bwMode="auto">
          <a:xfrm>
            <a:off x="1391841" y="1376253"/>
            <a:ext cx="2045494" cy="3302903"/>
            <a:chOff x="724" y="1298"/>
            <a:chExt cx="1363" cy="2540"/>
          </a:xfrm>
        </p:grpSpPr>
        <p:sp>
          <p:nvSpPr>
            <p:cNvPr id="96291" name="AutoShape 5">
              <a:extLst>
                <a:ext uri="{FF2B5EF4-FFF2-40B4-BE49-F238E27FC236}">
                  <a16:creationId xmlns:a16="http://schemas.microsoft.com/office/drawing/2014/main" id="{F0CE0F93-F2F6-804B-85D7-B5B89BB28923}"/>
                </a:ext>
              </a:extLst>
            </p:cNvPr>
            <p:cNvSpPr>
              <a:spLocks noChangeArrowheads="1"/>
            </p:cNvSpPr>
            <p:nvPr/>
          </p:nvSpPr>
          <p:spPr bwMode="gray">
            <a:xfrm>
              <a:off x="741" y="1495"/>
              <a:ext cx="1323" cy="1767"/>
            </a:xfrm>
            <a:prstGeom prst="roundRect">
              <a:avLst>
                <a:gd name="adj" fmla="val 16667"/>
              </a:avLst>
            </a:prstGeom>
            <a:solidFill>
              <a:schemeClr val="accent6">
                <a:lumMod val="20000"/>
                <a:lumOff val="8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defRPr/>
              </a:pPr>
              <a:endParaRPr lang="en-US" altLang="en-US" sz="1950" dirty="0">
                <a:solidFill>
                  <a:srgbClr val="000000"/>
                </a:solidFill>
                <a:latin typeface="Times New Roman" panose="02020603050405020304" pitchFamily="18" charset="0"/>
                <a:cs typeface="Times New Roman" panose="02020603050405020304" pitchFamily="18" charset="0"/>
              </a:endParaRPr>
            </a:p>
          </p:txBody>
        </p:sp>
        <p:sp>
          <p:nvSpPr>
            <p:cNvPr id="66595" name="AutoShape 8">
              <a:extLst>
                <a:ext uri="{FF2B5EF4-FFF2-40B4-BE49-F238E27FC236}">
                  <a16:creationId xmlns:a16="http://schemas.microsoft.com/office/drawing/2014/main" id="{6D74D25E-9C57-3F46-B90A-FE7E38371672}"/>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6" name="AutoShape 9">
              <a:extLst>
                <a:ext uri="{FF2B5EF4-FFF2-40B4-BE49-F238E27FC236}">
                  <a16:creationId xmlns:a16="http://schemas.microsoft.com/office/drawing/2014/main" id="{33782BDD-C142-D048-B567-583F71EE5CA2}"/>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66597" name="Group 10">
              <a:extLst>
                <a:ext uri="{FF2B5EF4-FFF2-40B4-BE49-F238E27FC236}">
                  <a16:creationId xmlns:a16="http://schemas.microsoft.com/office/drawing/2014/main" id="{E30B71D4-C071-B440-8639-EEAFB525C7B2}"/>
                </a:ext>
              </a:extLst>
            </p:cNvPr>
            <p:cNvGrpSpPr>
              <a:grpSpLocks/>
            </p:cNvGrpSpPr>
            <p:nvPr/>
          </p:nvGrpSpPr>
          <p:grpSpPr bwMode="auto">
            <a:xfrm>
              <a:off x="1189" y="1298"/>
              <a:ext cx="405" cy="399"/>
              <a:chOff x="1289" y="586"/>
              <a:chExt cx="668" cy="659"/>
            </a:xfrm>
          </p:grpSpPr>
          <p:sp>
            <p:nvSpPr>
              <p:cNvPr id="66600" name="Oval 11">
                <a:extLst>
                  <a:ext uri="{FF2B5EF4-FFF2-40B4-BE49-F238E27FC236}">
                    <a16:creationId xmlns:a16="http://schemas.microsoft.com/office/drawing/2014/main" id="{83E120BC-35B8-584B-8635-04C44F42D6EA}"/>
                  </a:ext>
                </a:extLst>
              </p:cNvPr>
              <p:cNvSpPr>
                <a:spLocks noChangeArrowheads="1"/>
              </p:cNvSpPr>
              <p:nvPr/>
            </p:nvSpPr>
            <p:spPr bwMode="gray">
              <a:xfrm>
                <a:off x="1289" y="586"/>
                <a:ext cx="668" cy="6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1" name="Oval 12">
                <a:extLst>
                  <a:ext uri="{FF2B5EF4-FFF2-40B4-BE49-F238E27FC236}">
                    <a16:creationId xmlns:a16="http://schemas.microsoft.com/office/drawing/2014/main" id="{7F5D0683-AEAE-3D41-980C-7D46F6F38D95}"/>
                  </a:ext>
                </a:extLst>
              </p:cNvPr>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2" name="Oval 13">
                <a:extLst>
                  <a:ext uri="{FF2B5EF4-FFF2-40B4-BE49-F238E27FC236}">
                    <a16:creationId xmlns:a16="http://schemas.microsoft.com/office/drawing/2014/main" id="{3F6782B5-317A-0040-B690-862840255BD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3" name="Oval 14">
                <a:extLst>
                  <a:ext uri="{FF2B5EF4-FFF2-40B4-BE49-F238E27FC236}">
                    <a16:creationId xmlns:a16="http://schemas.microsoft.com/office/drawing/2014/main" id="{C3ECF9F3-1F19-1D40-98C7-B1AC7F029B80}"/>
                  </a:ext>
                </a:extLst>
              </p:cNvPr>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604" name="Oval 15">
                <a:extLst>
                  <a:ext uri="{FF2B5EF4-FFF2-40B4-BE49-F238E27FC236}">
                    <a16:creationId xmlns:a16="http://schemas.microsoft.com/office/drawing/2014/main" id="{7B7CB154-82B1-9D4E-AB28-A4752EF8C840}"/>
                  </a:ext>
                </a:extLst>
              </p:cNvPr>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6598" name="Text Box 16">
              <a:extLst>
                <a:ext uri="{FF2B5EF4-FFF2-40B4-BE49-F238E27FC236}">
                  <a16:creationId xmlns:a16="http://schemas.microsoft.com/office/drawing/2014/main" id="{E61462B9-EF84-E04E-AF52-E671A1968ED4}"/>
                </a:ext>
              </a:extLst>
            </p:cNvPr>
            <p:cNvSpPr txBox="1">
              <a:spLocks noChangeArrowheads="1"/>
            </p:cNvSpPr>
            <p:nvPr/>
          </p:nvSpPr>
          <p:spPr bwMode="gray">
            <a:xfrm>
              <a:off x="1288" y="1354"/>
              <a:ext cx="20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a:t>
              </a: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9" name="Text Box 17">
              <a:extLst>
                <a:ext uri="{FF2B5EF4-FFF2-40B4-BE49-F238E27FC236}">
                  <a16:creationId xmlns:a16="http://schemas.microsoft.com/office/drawing/2014/main" id="{6E8DD370-087E-544B-85C2-F91E49CB2EF4}"/>
                </a:ext>
              </a:extLst>
            </p:cNvPr>
            <p:cNvSpPr txBox="1">
              <a:spLocks noChangeArrowheads="1"/>
            </p:cNvSpPr>
            <p:nvPr/>
          </p:nvSpPr>
          <p:spPr bwMode="gray">
            <a:xfrm>
              <a:off x="768" y="1693"/>
              <a:ext cx="1288" cy="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195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là thực tại khách quan – cái tồn tại bên ngoài ý thức và không lệ thuộc vào ý thức</a:t>
              </a:r>
            </a:p>
          </p:txBody>
        </p:sp>
      </p:grpSp>
      <p:grpSp>
        <p:nvGrpSpPr>
          <p:cNvPr id="66563" name="Group 18">
            <a:extLst>
              <a:ext uri="{FF2B5EF4-FFF2-40B4-BE49-F238E27FC236}">
                <a16:creationId xmlns:a16="http://schemas.microsoft.com/office/drawing/2014/main" id="{76635D24-D3E9-C840-B713-704BF928CBEF}"/>
              </a:ext>
            </a:extLst>
          </p:cNvPr>
          <p:cNvGrpSpPr>
            <a:grpSpLocks/>
          </p:cNvGrpSpPr>
          <p:nvPr/>
        </p:nvGrpSpPr>
        <p:grpSpPr bwMode="auto">
          <a:xfrm>
            <a:off x="3559969" y="1375061"/>
            <a:ext cx="2001441" cy="3302904"/>
            <a:chOff x="2152" y="1298"/>
            <a:chExt cx="1421" cy="2540"/>
          </a:xfrm>
        </p:grpSpPr>
        <p:sp>
          <p:nvSpPr>
            <p:cNvPr id="96278" name="AutoShape 20">
              <a:extLst>
                <a:ext uri="{FF2B5EF4-FFF2-40B4-BE49-F238E27FC236}">
                  <a16:creationId xmlns:a16="http://schemas.microsoft.com/office/drawing/2014/main" id="{84AD2847-515A-BC42-A159-2DC2DEFFED3A}"/>
                </a:ext>
              </a:extLst>
            </p:cNvPr>
            <p:cNvSpPr>
              <a:spLocks noChangeArrowheads="1"/>
            </p:cNvSpPr>
            <p:nvPr/>
          </p:nvSpPr>
          <p:spPr bwMode="gray">
            <a:xfrm>
              <a:off x="2152" y="1495"/>
              <a:ext cx="1408" cy="1767"/>
            </a:xfrm>
            <a:prstGeom prst="roundRect">
              <a:avLst>
                <a:gd name="adj" fmla="val 16667"/>
              </a:avLst>
            </a:prstGeom>
            <a:solidFill>
              <a:schemeClr val="accent2">
                <a:lumMod val="40000"/>
                <a:lumOff val="6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defRPr/>
              </a:pPr>
              <a:endParaRPr lang="en-US" altLang="en-US" sz="1800">
                <a:solidFill>
                  <a:srgbClr val="1F5281"/>
                </a:solidFill>
                <a:latin typeface="Times New Roman" panose="02020603050405020304" pitchFamily="18" charset="0"/>
                <a:cs typeface="Times New Roman" panose="02020603050405020304" pitchFamily="18" charset="0"/>
              </a:endParaRPr>
            </a:p>
          </p:txBody>
        </p:sp>
        <p:sp>
          <p:nvSpPr>
            <p:cNvPr id="66586" name="Oval 23">
              <a:extLst>
                <a:ext uri="{FF2B5EF4-FFF2-40B4-BE49-F238E27FC236}">
                  <a16:creationId xmlns:a16="http://schemas.microsoft.com/office/drawing/2014/main" id="{8AE54955-5132-EC43-AF58-47FDB01B9995}"/>
                </a:ext>
              </a:extLst>
            </p:cNvPr>
            <p:cNvSpPr>
              <a:spLocks noChangeArrowheads="1"/>
            </p:cNvSpPr>
            <p:nvPr/>
          </p:nvSpPr>
          <p:spPr bwMode="gray">
            <a:xfrm>
              <a:off x="2677" y="1298"/>
              <a:ext cx="405" cy="39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7" name="Oval 24">
              <a:extLst>
                <a:ext uri="{FF2B5EF4-FFF2-40B4-BE49-F238E27FC236}">
                  <a16:creationId xmlns:a16="http://schemas.microsoft.com/office/drawing/2014/main" id="{1EA75B58-8708-F747-AA22-867875AC3FE0}"/>
                </a:ext>
              </a:extLst>
            </p:cNvPr>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8" name="Oval 25">
              <a:extLst>
                <a:ext uri="{FF2B5EF4-FFF2-40B4-BE49-F238E27FC236}">
                  <a16:creationId xmlns:a16="http://schemas.microsoft.com/office/drawing/2014/main" id="{901C4F2D-D319-DE44-8BA3-FB5D5F20B2BD}"/>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9" name="Oval 26">
              <a:extLst>
                <a:ext uri="{FF2B5EF4-FFF2-40B4-BE49-F238E27FC236}">
                  <a16:creationId xmlns:a16="http://schemas.microsoft.com/office/drawing/2014/main" id="{D903CCBA-9940-DC40-B914-197868EA4B60}"/>
                </a:ext>
              </a:extLst>
            </p:cNvPr>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0" name="Oval 27">
              <a:extLst>
                <a:ext uri="{FF2B5EF4-FFF2-40B4-BE49-F238E27FC236}">
                  <a16:creationId xmlns:a16="http://schemas.microsoft.com/office/drawing/2014/main" id="{5C39021D-DADD-DD46-8F1B-565861B1D246}"/>
                </a:ext>
              </a:extLst>
            </p:cNvPr>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1" name="Text Box 28">
              <a:extLst>
                <a:ext uri="{FF2B5EF4-FFF2-40B4-BE49-F238E27FC236}">
                  <a16:creationId xmlns:a16="http://schemas.microsoft.com/office/drawing/2014/main" id="{F7CAC6A9-B17B-F646-ACA3-9DEC72979C69}"/>
                </a:ext>
              </a:extLst>
            </p:cNvPr>
            <p:cNvSpPr txBox="1">
              <a:spLocks noChangeArrowheads="1"/>
            </p:cNvSpPr>
            <p:nvPr/>
          </p:nvSpPr>
          <p:spPr bwMode="gray">
            <a:xfrm>
              <a:off x="2768" y="1354"/>
              <a:ext cx="213"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2" name="AutoShape 30">
              <a:extLst>
                <a:ext uri="{FF2B5EF4-FFF2-40B4-BE49-F238E27FC236}">
                  <a16:creationId xmlns:a16="http://schemas.microsoft.com/office/drawing/2014/main" id="{A41C0650-1DA7-AE49-B524-5FC935495B2D}"/>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93" name="AutoShape 31">
              <a:extLst>
                <a:ext uri="{FF2B5EF4-FFF2-40B4-BE49-F238E27FC236}">
                  <a16:creationId xmlns:a16="http://schemas.microsoft.com/office/drawing/2014/main" id="{5984DAAB-981A-0744-B0D6-9DCB3F50FBAB}"/>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66564" name="Group 32">
            <a:extLst>
              <a:ext uri="{FF2B5EF4-FFF2-40B4-BE49-F238E27FC236}">
                <a16:creationId xmlns:a16="http://schemas.microsoft.com/office/drawing/2014/main" id="{BB955567-2E6D-214D-8E38-52EABA4893DE}"/>
              </a:ext>
            </a:extLst>
          </p:cNvPr>
          <p:cNvGrpSpPr>
            <a:grpSpLocks/>
          </p:cNvGrpSpPr>
          <p:nvPr/>
        </p:nvGrpSpPr>
        <p:grpSpPr bwMode="auto">
          <a:xfrm>
            <a:off x="5695950" y="1383397"/>
            <a:ext cx="2008585" cy="3302903"/>
            <a:chOff x="3692" y="1298"/>
            <a:chExt cx="1367" cy="2540"/>
          </a:xfrm>
        </p:grpSpPr>
        <p:sp>
          <p:nvSpPr>
            <p:cNvPr id="66571" name="AutoShape 33">
              <a:extLst>
                <a:ext uri="{FF2B5EF4-FFF2-40B4-BE49-F238E27FC236}">
                  <a16:creationId xmlns:a16="http://schemas.microsoft.com/office/drawing/2014/main" id="{BE54D09B-2B2B-0A46-8FED-35D1032D1361}"/>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2" name="AutoShape 34">
              <a:extLst>
                <a:ext uri="{FF2B5EF4-FFF2-40B4-BE49-F238E27FC236}">
                  <a16:creationId xmlns:a16="http://schemas.microsoft.com/office/drawing/2014/main" id="{2AE81F09-7184-734E-89EE-D401C475A514}"/>
                </a:ext>
              </a:extLst>
            </p:cNvPr>
            <p:cNvSpPr>
              <a:spLocks noChangeArrowheads="1"/>
            </p:cNvSpPr>
            <p:nvPr/>
          </p:nvSpPr>
          <p:spPr bwMode="gray">
            <a:xfrm>
              <a:off x="3717" y="1495"/>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3" name="AutoShape 35">
              <a:extLst>
                <a:ext uri="{FF2B5EF4-FFF2-40B4-BE49-F238E27FC236}">
                  <a16:creationId xmlns:a16="http://schemas.microsoft.com/office/drawing/2014/main" id="{3F00AA54-298C-0D45-9D83-0416970810DD}"/>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4" name="AutoShape 36">
              <a:extLst>
                <a:ext uri="{FF2B5EF4-FFF2-40B4-BE49-F238E27FC236}">
                  <a16:creationId xmlns:a16="http://schemas.microsoft.com/office/drawing/2014/main" id="{3B0AAF93-9F0C-B641-A4DD-4BC599D9146D}"/>
                </a:ext>
              </a:extLst>
            </p:cNvPr>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66575" name="Group 37">
              <a:extLst>
                <a:ext uri="{FF2B5EF4-FFF2-40B4-BE49-F238E27FC236}">
                  <a16:creationId xmlns:a16="http://schemas.microsoft.com/office/drawing/2014/main" id="{0542915B-0A51-BA45-8E6B-C8A7EC72FA2E}"/>
                </a:ext>
              </a:extLst>
            </p:cNvPr>
            <p:cNvGrpSpPr>
              <a:grpSpLocks/>
            </p:cNvGrpSpPr>
            <p:nvPr/>
          </p:nvGrpSpPr>
          <p:grpSpPr bwMode="auto">
            <a:xfrm>
              <a:off x="4165" y="1298"/>
              <a:ext cx="405" cy="399"/>
              <a:chOff x="1289" y="586"/>
              <a:chExt cx="668" cy="659"/>
            </a:xfrm>
          </p:grpSpPr>
          <p:sp>
            <p:nvSpPr>
              <p:cNvPr id="66580" name="Oval 38">
                <a:extLst>
                  <a:ext uri="{FF2B5EF4-FFF2-40B4-BE49-F238E27FC236}">
                    <a16:creationId xmlns:a16="http://schemas.microsoft.com/office/drawing/2014/main" id="{12802AF9-EE24-8047-BA05-BFCF868E053C}"/>
                  </a:ext>
                </a:extLst>
              </p:cNvPr>
              <p:cNvSpPr>
                <a:spLocks noChangeArrowheads="1"/>
              </p:cNvSpPr>
              <p:nvPr/>
            </p:nvSpPr>
            <p:spPr bwMode="gray">
              <a:xfrm>
                <a:off x="1289" y="586"/>
                <a:ext cx="668" cy="659"/>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1" name="Oval 39">
                <a:extLst>
                  <a:ext uri="{FF2B5EF4-FFF2-40B4-BE49-F238E27FC236}">
                    <a16:creationId xmlns:a16="http://schemas.microsoft.com/office/drawing/2014/main" id="{EC257784-8A6A-7A41-9069-FDCDB5DD1483}"/>
                  </a:ext>
                </a:extLst>
              </p:cNvPr>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2" name="Oval 40">
                <a:extLst>
                  <a:ext uri="{FF2B5EF4-FFF2-40B4-BE49-F238E27FC236}">
                    <a16:creationId xmlns:a16="http://schemas.microsoft.com/office/drawing/2014/main" id="{7DE269F9-4EB1-F94B-9B29-7EE39419ADE9}"/>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3" name="Oval 41">
                <a:extLst>
                  <a:ext uri="{FF2B5EF4-FFF2-40B4-BE49-F238E27FC236}">
                    <a16:creationId xmlns:a16="http://schemas.microsoft.com/office/drawing/2014/main" id="{C6BE7DD1-3E03-674D-8F82-1ED4860D6A41}"/>
                  </a:ext>
                </a:extLst>
              </p:cNvPr>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84" name="Oval 42">
                <a:extLst>
                  <a:ext uri="{FF2B5EF4-FFF2-40B4-BE49-F238E27FC236}">
                    <a16:creationId xmlns:a16="http://schemas.microsoft.com/office/drawing/2014/main" id="{2BB873E2-8E93-AF4F-9057-ACF4D6D0C0E4}"/>
                  </a:ext>
                </a:extLst>
              </p:cNvPr>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6576" name="Text Box 43">
              <a:extLst>
                <a:ext uri="{FF2B5EF4-FFF2-40B4-BE49-F238E27FC236}">
                  <a16:creationId xmlns:a16="http://schemas.microsoft.com/office/drawing/2014/main" id="{7265289A-6981-8640-9A52-9C30B93C98B4}"/>
                </a:ext>
              </a:extLst>
            </p:cNvPr>
            <p:cNvSpPr txBox="1">
              <a:spLocks noChangeArrowheads="1"/>
            </p:cNvSpPr>
            <p:nvPr/>
          </p:nvSpPr>
          <p:spPr bwMode="gray">
            <a:xfrm>
              <a:off x="4261" y="1354"/>
              <a:ext cx="204"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7" name="Text Box 44">
              <a:extLst>
                <a:ext uri="{FF2B5EF4-FFF2-40B4-BE49-F238E27FC236}">
                  <a16:creationId xmlns:a16="http://schemas.microsoft.com/office/drawing/2014/main" id="{28DE2A0D-9FA5-0B45-91A2-15131A1A7CCB}"/>
                </a:ext>
              </a:extLst>
            </p:cNvPr>
            <p:cNvSpPr txBox="1">
              <a:spLocks noChangeArrowheads="1"/>
            </p:cNvSpPr>
            <p:nvPr/>
          </p:nvSpPr>
          <p:spPr bwMode="gray">
            <a:xfrm>
              <a:off x="3744" y="1776"/>
              <a:ext cx="1296" cy="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là cái mà ý thức chẳng qua chỉ là sự phản ánh của nó.</a:t>
              </a:r>
              <a:endParaRPr lang="en-US" altLang="en-US" sz="21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8" name="AutoShape 45">
              <a:extLst>
                <a:ext uri="{FF2B5EF4-FFF2-40B4-BE49-F238E27FC236}">
                  <a16:creationId xmlns:a16="http://schemas.microsoft.com/office/drawing/2014/main" id="{A6348B14-0CBC-9D4B-9B24-BDB60DEA8FDC}"/>
                </a:ext>
              </a:extLst>
            </p:cNvPr>
            <p:cNvSpPr>
              <a:spLocks noChangeArrowheads="1"/>
            </p:cNvSpPr>
            <p:nvPr/>
          </p:nvSpPr>
          <p:spPr bwMode="gray">
            <a:xfrm>
              <a:off x="3692" y="3290"/>
              <a:ext cx="1363" cy="548"/>
            </a:xfrm>
            <a:prstGeom prst="roundRect">
              <a:avLst>
                <a:gd name="adj" fmla="val 40389"/>
              </a:avLst>
            </a:prstGeom>
            <a:gradFill rotWithShape="1">
              <a:gsLst>
                <a:gs pos="0">
                  <a:srgbClr val="99BACC"/>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79" name="AutoShape 46">
              <a:extLst>
                <a:ext uri="{FF2B5EF4-FFF2-40B4-BE49-F238E27FC236}">
                  <a16:creationId xmlns:a16="http://schemas.microsoft.com/office/drawing/2014/main" id="{E5C93C4F-406E-3B4F-9834-8B907FD1D261}"/>
                </a:ext>
              </a:extLst>
            </p:cNvPr>
            <p:cNvSpPr>
              <a:spLocks noChangeArrowheads="1"/>
            </p:cNvSpPr>
            <p:nvPr/>
          </p:nvSpPr>
          <p:spPr bwMode="gray">
            <a:xfrm>
              <a:off x="3720" y="3305"/>
              <a:ext cx="1304" cy="487"/>
            </a:xfrm>
            <a:prstGeom prst="roundRect">
              <a:avLst>
                <a:gd name="adj" fmla="val 50000"/>
              </a:avLst>
            </a:prstGeom>
            <a:gradFill rotWithShape="1">
              <a:gsLst>
                <a:gs pos="0">
                  <a:srgbClr val="C8DAD4"/>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sp>
        <p:nvSpPr>
          <p:cNvPr id="66565" name="Text Box 17">
            <a:extLst>
              <a:ext uri="{FF2B5EF4-FFF2-40B4-BE49-F238E27FC236}">
                <a16:creationId xmlns:a16="http://schemas.microsoft.com/office/drawing/2014/main" id="{B4D5A4E5-90CD-D24F-BADB-599C974E8FE3}"/>
              </a:ext>
            </a:extLst>
          </p:cNvPr>
          <p:cNvSpPr txBox="1">
            <a:spLocks noChangeArrowheads="1"/>
          </p:cNvSpPr>
          <p:nvPr/>
        </p:nvSpPr>
        <p:spPr bwMode="gray">
          <a:xfrm>
            <a:off x="3664744" y="1869281"/>
            <a:ext cx="1933575"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195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là cái mà khi tác động vào giác quan con người thì đem lại cho con người cảm giác</a:t>
            </a:r>
            <a:endParaRPr lang="en-US" altLang="en-US" sz="1950">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6566" name="Text Box 2">
            <a:extLst>
              <a:ext uri="{FF2B5EF4-FFF2-40B4-BE49-F238E27FC236}">
                <a16:creationId xmlns:a16="http://schemas.microsoft.com/office/drawing/2014/main" id="{1C2B746D-7DDC-9349-8163-574F22F879AD}"/>
              </a:ext>
            </a:extLst>
          </p:cNvPr>
          <p:cNvSpPr txBox="1">
            <a:spLocks noChangeArrowheads="1"/>
          </p:cNvSpPr>
          <p:nvPr/>
        </p:nvSpPr>
        <p:spPr bwMode="auto">
          <a:xfrm>
            <a:off x="2062162" y="250031"/>
            <a:ext cx="5940029"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18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sp>
        <p:nvSpPr>
          <p:cNvPr id="66567" name="Text Box 2">
            <a:extLst>
              <a:ext uri="{FF2B5EF4-FFF2-40B4-BE49-F238E27FC236}">
                <a16:creationId xmlns:a16="http://schemas.microsoft.com/office/drawing/2014/main" id="{319EBA3E-9A1E-9740-B3FD-8A39B25B877B}"/>
              </a:ext>
            </a:extLst>
          </p:cNvPr>
          <p:cNvSpPr txBox="1">
            <a:spLocks noChangeArrowheads="1"/>
          </p:cNvSpPr>
          <p:nvPr/>
        </p:nvSpPr>
        <p:spPr bwMode="auto">
          <a:xfrm>
            <a:off x="1846660" y="870347"/>
            <a:ext cx="4708922"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100" b="1">
                <a:solidFill>
                  <a:srgbClr val="000000"/>
                </a:solidFill>
                <a:latin typeface="Times New Roman" panose="02020603050405020304" pitchFamily="18" charset="0"/>
                <a:ea typeface="SimSun" panose="02010600030101010101" pitchFamily="2" charset="-122"/>
              </a:rPr>
              <a:t>Nội dung của định nghĩa: </a:t>
            </a:r>
          </a:p>
        </p:txBody>
      </p:sp>
      <p:cxnSp>
        <p:nvCxnSpPr>
          <p:cNvPr id="44" name="Straight Connector 43">
            <a:extLst>
              <a:ext uri="{FF2B5EF4-FFF2-40B4-BE49-F238E27FC236}">
                <a16:creationId xmlns:a16="http://schemas.microsoft.com/office/drawing/2014/main" id="{A1961629-C58F-5C4F-9864-92B8F10E78D3}"/>
              </a:ext>
            </a:extLst>
          </p:cNvPr>
          <p:cNvCxnSpPr/>
          <p:nvPr/>
        </p:nvCxnSpPr>
        <p:spPr>
          <a:xfrm>
            <a:off x="1571625" y="16787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6569" name="Date Placeholder 1">
            <a:extLst>
              <a:ext uri="{FF2B5EF4-FFF2-40B4-BE49-F238E27FC236}">
                <a16:creationId xmlns:a16="http://schemas.microsoft.com/office/drawing/2014/main" id="{6A8C901C-1E98-774A-8200-C1AA7581205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337876B-A2E1-DE49-974D-355693757CE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6570" name="Slide Number Placeholder 2">
            <a:extLst>
              <a:ext uri="{FF2B5EF4-FFF2-40B4-BE49-F238E27FC236}">
                <a16:creationId xmlns:a16="http://schemas.microsoft.com/office/drawing/2014/main" id="{6279A963-A329-9547-A487-59CBAB24076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9E3D116-CAED-0F4D-8E71-44D58B9C6D88}" type="slidenum">
              <a:rPr lang="en-US" altLang="vi-VN" smtClean="0">
                <a:solidFill>
                  <a:srgbClr val="1F5281"/>
                </a:solidFill>
                <a:latin typeface="Arial" panose="020B0604020202020204" pitchFamily="34" charset="0"/>
              </a:rPr>
              <a:pPr algn="ctr"/>
              <a:t>26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06073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7">
            <a:extLst>
              <a:ext uri="{FF2B5EF4-FFF2-40B4-BE49-F238E27FC236}">
                <a16:creationId xmlns:a16="http://schemas.microsoft.com/office/drawing/2014/main" id="{C03F9B9B-33A8-3C4A-8979-60816CDFF961}"/>
              </a:ext>
            </a:extLst>
          </p:cNvPr>
          <p:cNvGrpSpPr>
            <a:grpSpLocks/>
          </p:cNvGrpSpPr>
          <p:nvPr/>
        </p:nvGrpSpPr>
        <p:grpSpPr bwMode="auto">
          <a:xfrm>
            <a:off x="436960" y="922735"/>
            <a:ext cx="8272463" cy="3915965"/>
            <a:chOff x="179388" y="476250"/>
            <a:chExt cx="8964612" cy="5828818"/>
          </a:xfrm>
        </p:grpSpPr>
        <p:sp>
          <p:nvSpPr>
            <p:cNvPr id="39940" name="Rectangle 2">
              <a:extLst>
                <a:ext uri="{FF2B5EF4-FFF2-40B4-BE49-F238E27FC236}">
                  <a16:creationId xmlns:a16="http://schemas.microsoft.com/office/drawing/2014/main" id="{FC5B06D8-247D-234B-91E6-C32F9331F20C}"/>
                </a:ext>
              </a:extLst>
            </p:cNvPr>
            <p:cNvSpPr>
              <a:spLocks noChangeArrowheads="1"/>
            </p:cNvSpPr>
            <p:nvPr/>
          </p:nvSpPr>
          <p:spPr bwMode="auto">
            <a:xfrm>
              <a:off x="179388" y="476250"/>
              <a:ext cx="1079933" cy="5773880"/>
            </a:xfrm>
            <a:prstGeom prst="rect">
              <a:avLst/>
            </a:prstGeom>
            <a:solidFill>
              <a:schemeClr val="accent6">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ĐỊNH</a:t>
              </a:r>
            </a:p>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NGHĨA</a:t>
              </a:r>
            </a:p>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VẬT </a:t>
              </a:r>
            </a:p>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CHẤT</a:t>
              </a:r>
            </a:p>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 </a:t>
              </a:r>
            </a:p>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LÊNIN</a:t>
              </a:r>
            </a:p>
          </p:txBody>
        </p:sp>
        <p:sp>
          <p:nvSpPr>
            <p:cNvPr id="10" name="Rectangle 3">
              <a:extLst>
                <a:ext uri="{FF2B5EF4-FFF2-40B4-BE49-F238E27FC236}">
                  <a16:creationId xmlns:a16="http://schemas.microsoft.com/office/drawing/2014/main" id="{6069F42A-EDE0-484B-ABC1-D8AD8D219324}"/>
                </a:ext>
              </a:extLst>
            </p:cNvPr>
            <p:cNvSpPr>
              <a:spLocks noChangeArrowheads="1"/>
            </p:cNvSpPr>
            <p:nvPr/>
          </p:nvSpPr>
          <p:spPr bwMode="auto">
            <a:xfrm>
              <a:off x="1763807" y="476250"/>
              <a:ext cx="7380193" cy="692936"/>
            </a:xfrm>
            <a:prstGeom prst="rect">
              <a:avLst/>
            </a:prstGeom>
            <a:solidFill>
              <a:schemeClr val="accent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VC LÀ </a:t>
              </a:r>
              <a:r>
                <a:rPr lang="en-US" altLang="vi-VN" sz="15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PHẠM TRÙ</a:t>
              </a: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 CHỈ </a:t>
              </a:r>
              <a:r>
                <a:rPr lang="en-US" altLang="vi-VN" sz="15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 TẠI KHÁCH QUAN</a:t>
              </a:r>
            </a:p>
          </p:txBody>
        </p:sp>
        <p:sp>
          <p:nvSpPr>
            <p:cNvPr id="39942" name="Rectangle 4">
              <a:extLst>
                <a:ext uri="{FF2B5EF4-FFF2-40B4-BE49-F238E27FC236}">
                  <a16:creationId xmlns:a16="http://schemas.microsoft.com/office/drawing/2014/main" id="{A6E1AC77-E148-2344-A644-69E36AD96C83}"/>
                </a:ext>
              </a:extLst>
            </p:cNvPr>
            <p:cNvSpPr>
              <a:spLocks noChangeArrowheads="1"/>
            </p:cNvSpPr>
            <p:nvPr/>
          </p:nvSpPr>
          <p:spPr bwMode="auto">
            <a:xfrm>
              <a:off x="2076046" y="1512996"/>
              <a:ext cx="2855309" cy="1727911"/>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KHÁI NIỆM </a:t>
              </a:r>
            </a:p>
            <a:p>
              <a:pPr algn="ctr">
                <a:spcBef>
                  <a:spcPct val="0"/>
                </a:spcBef>
                <a:buFontTx/>
                <a:buNone/>
              </a:pPr>
              <a:r>
                <a:rPr lang="en-US" altLang="vi-VN" sz="18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VÔ CÙNG RỘNG</a:t>
              </a:r>
            </a:p>
            <a:p>
              <a:pPr algn="ctr">
                <a:spcBef>
                  <a:spcPct val="0"/>
                </a:spcBef>
                <a:buFontTx/>
                <a:buNone/>
              </a:pPr>
              <a:r>
                <a:rPr lang="en-US" altLang="vi-VN" sz="18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BAO HÀM VÔ SỐ</a:t>
              </a:r>
            </a:p>
            <a:p>
              <a:pPr algn="ctr">
                <a:spcBef>
                  <a:spcPct val="0"/>
                </a:spcBef>
                <a:buFontTx/>
                <a:buNone/>
              </a:pPr>
              <a:r>
                <a:rPr lang="en-US" altLang="vi-VN" sz="18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SỰ VẬT CỤ THỂ</a:t>
              </a:r>
            </a:p>
          </p:txBody>
        </p:sp>
        <p:sp>
          <p:nvSpPr>
            <p:cNvPr id="39943" name="Rectangle 5">
              <a:extLst>
                <a:ext uri="{FF2B5EF4-FFF2-40B4-BE49-F238E27FC236}">
                  <a16:creationId xmlns:a16="http://schemas.microsoft.com/office/drawing/2014/main" id="{4FF8D892-9305-5F40-93C2-B255B30B9D71}"/>
                </a:ext>
              </a:extLst>
            </p:cNvPr>
            <p:cNvSpPr>
              <a:spLocks noChangeArrowheads="1"/>
            </p:cNvSpPr>
            <p:nvPr/>
          </p:nvSpPr>
          <p:spPr bwMode="auto">
            <a:xfrm>
              <a:off x="5724855" y="1481096"/>
              <a:ext cx="3239801" cy="172968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 SỰ VẬT, HIỆN TƯỢNG </a:t>
              </a:r>
            </a:p>
            <a:p>
              <a:pPr algn="ctr">
                <a:spcBef>
                  <a:spcPct val="0"/>
                </a:spcBef>
                <a:buFontTx/>
                <a:buNone/>
              </a:pPr>
              <a:r>
                <a:rPr lang="en-US" altLang="vi-VN" sz="15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CÓ THỰC.</a:t>
              </a:r>
            </a:p>
            <a:p>
              <a:pPr algn="ctr">
                <a:spcBef>
                  <a:spcPct val="0"/>
                </a:spcBef>
                <a:buFontTx/>
                <a:buNone/>
              </a:pPr>
              <a:r>
                <a:rPr lang="en-US" altLang="vi-VN" sz="15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 TỒN TẠI ĐỘC LẬP </a:t>
              </a:r>
            </a:p>
            <a:p>
              <a:pPr algn="ctr">
                <a:spcBef>
                  <a:spcPct val="0"/>
                </a:spcBef>
                <a:buFontTx/>
                <a:buNone/>
              </a:pPr>
              <a:r>
                <a:rPr lang="en-US" altLang="vi-VN" sz="1500" b="1">
                  <a:solidFill>
                    <a:srgbClr val="23518B"/>
                  </a:solidFill>
                  <a:latin typeface="Times New Roman" panose="02020603050405020304" pitchFamily="18" charset="0"/>
                  <a:ea typeface="Times New Roman" panose="02020603050405020304" pitchFamily="18" charset="0"/>
                  <a:cs typeface="Times New Roman" panose="02020603050405020304" pitchFamily="18" charset="0"/>
                </a:rPr>
                <a:t>VỚI Ý THỨC</a:t>
              </a:r>
            </a:p>
          </p:txBody>
        </p:sp>
        <p:sp>
          <p:nvSpPr>
            <p:cNvPr id="67595" name="Line 6">
              <a:extLst>
                <a:ext uri="{FF2B5EF4-FFF2-40B4-BE49-F238E27FC236}">
                  <a16:creationId xmlns:a16="http://schemas.microsoft.com/office/drawing/2014/main" id="{190873E2-8B31-E940-B053-0F678E4FCA3F}"/>
                </a:ext>
              </a:extLst>
            </p:cNvPr>
            <p:cNvSpPr>
              <a:spLocks noChangeShapeType="1"/>
            </p:cNvSpPr>
            <p:nvPr/>
          </p:nvSpPr>
          <p:spPr bwMode="auto">
            <a:xfrm>
              <a:off x="4284663" y="1168400"/>
              <a:ext cx="0" cy="31318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6" name="Line 7">
              <a:extLst>
                <a:ext uri="{FF2B5EF4-FFF2-40B4-BE49-F238E27FC236}">
                  <a16:creationId xmlns:a16="http://schemas.microsoft.com/office/drawing/2014/main" id="{D5289F97-2BD6-8740-8BA7-D6D513A29568}"/>
                </a:ext>
              </a:extLst>
            </p:cNvPr>
            <p:cNvSpPr>
              <a:spLocks noChangeShapeType="1"/>
            </p:cNvSpPr>
            <p:nvPr/>
          </p:nvSpPr>
          <p:spPr bwMode="auto">
            <a:xfrm>
              <a:off x="7564072" y="1168400"/>
              <a:ext cx="17539" cy="31318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7" name="Line 8">
              <a:extLst>
                <a:ext uri="{FF2B5EF4-FFF2-40B4-BE49-F238E27FC236}">
                  <a16:creationId xmlns:a16="http://schemas.microsoft.com/office/drawing/2014/main" id="{FAC070A4-9D3B-4D44-AF61-A0C3B50DD09B}"/>
                </a:ext>
              </a:extLst>
            </p:cNvPr>
            <p:cNvSpPr>
              <a:spLocks noChangeShapeType="1"/>
            </p:cNvSpPr>
            <p:nvPr/>
          </p:nvSpPr>
          <p:spPr bwMode="auto">
            <a:xfrm>
              <a:off x="1258888" y="908050"/>
              <a:ext cx="504825"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8" name="Line 9">
              <a:extLst>
                <a:ext uri="{FF2B5EF4-FFF2-40B4-BE49-F238E27FC236}">
                  <a16:creationId xmlns:a16="http://schemas.microsoft.com/office/drawing/2014/main" id="{E3AA7A4F-97BE-AE49-823E-B862FCCF411E}"/>
                </a:ext>
              </a:extLst>
            </p:cNvPr>
            <p:cNvSpPr>
              <a:spLocks noChangeShapeType="1"/>
            </p:cNvSpPr>
            <p:nvPr/>
          </p:nvSpPr>
          <p:spPr bwMode="auto">
            <a:xfrm>
              <a:off x="4859337" y="2273747"/>
              <a:ext cx="936686"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599" name="Line 10">
              <a:extLst>
                <a:ext uri="{FF2B5EF4-FFF2-40B4-BE49-F238E27FC236}">
                  <a16:creationId xmlns:a16="http://schemas.microsoft.com/office/drawing/2014/main" id="{43DCABD8-3265-2F41-831E-CA723D5D94FD}"/>
                </a:ext>
              </a:extLst>
            </p:cNvPr>
            <p:cNvSpPr>
              <a:spLocks noChangeShapeType="1"/>
            </p:cNvSpPr>
            <p:nvPr/>
          </p:nvSpPr>
          <p:spPr bwMode="auto">
            <a:xfrm>
              <a:off x="1258888" y="2273747"/>
              <a:ext cx="865187"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0" name="Oval 11">
              <a:extLst>
                <a:ext uri="{FF2B5EF4-FFF2-40B4-BE49-F238E27FC236}">
                  <a16:creationId xmlns:a16="http://schemas.microsoft.com/office/drawing/2014/main" id="{56443A7C-DBE3-BE48-85D2-119DD6257691}"/>
                </a:ext>
              </a:extLst>
            </p:cNvPr>
            <p:cNvSpPr>
              <a:spLocks noChangeArrowheads="1"/>
            </p:cNvSpPr>
            <p:nvPr/>
          </p:nvSpPr>
          <p:spPr bwMode="auto">
            <a:xfrm>
              <a:off x="5867400" y="3597057"/>
              <a:ext cx="3097213" cy="1008061"/>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 GIÁC QUAN</a:t>
              </a:r>
            </a:p>
          </p:txBody>
        </p:sp>
        <p:sp>
          <p:nvSpPr>
            <p:cNvPr id="39950" name="Rectangle 12">
              <a:extLst>
                <a:ext uri="{FF2B5EF4-FFF2-40B4-BE49-F238E27FC236}">
                  <a16:creationId xmlns:a16="http://schemas.microsoft.com/office/drawing/2014/main" id="{B9B7D176-7628-C847-B310-A6C28C4D3E91}"/>
                </a:ext>
              </a:extLst>
            </p:cNvPr>
            <p:cNvSpPr>
              <a:spLocks noChangeArrowheads="1"/>
            </p:cNvSpPr>
            <p:nvPr/>
          </p:nvSpPr>
          <p:spPr bwMode="auto">
            <a:xfrm>
              <a:off x="2051531" y="3668011"/>
              <a:ext cx="2879824" cy="935730"/>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VẬT CHẤT CÓ TRƯỚC</a:t>
              </a:r>
            </a:p>
          </p:txBody>
        </p:sp>
        <p:sp>
          <p:nvSpPr>
            <p:cNvPr id="20" name="Rectangle 13">
              <a:extLst>
                <a:ext uri="{FF2B5EF4-FFF2-40B4-BE49-F238E27FC236}">
                  <a16:creationId xmlns:a16="http://schemas.microsoft.com/office/drawing/2014/main" id="{4FDD3CF2-2497-A744-8DC4-2AB1AD3F5BBE}"/>
                </a:ext>
              </a:extLst>
            </p:cNvPr>
            <p:cNvSpPr>
              <a:spLocks noChangeArrowheads="1"/>
            </p:cNvSpPr>
            <p:nvPr/>
          </p:nvSpPr>
          <p:spPr bwMode="auto">
            <a:xfrm>
              <a:off x="5797108" y="5045023"/>
              <a:ext cx="3167547" cy="1008390"/>
            </a:xfrm>
            <a:prstGeom prst="rect">
              <a:avLst/>
            </a:prstGeom>
            <a:solidFill>
              <a:schemeClr val="accent6">
                <a:lumMod val="40000"/>
                <a:lumOff val="60000"/>
              </a:schemeClr>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GIÁC QUAN GHI NHẬN </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TIN</a:t>
              </a:r>
            </a:p>
          </p:txBody>
        </p:sp>
        <p:sp>
          <p:nvSpPr>
            <p:cNvPr id="21" name="Oval 14">
              <a:extLst>
                <a:ext uri="{FF2B5EF4-FFF2-40B4-BE49-F238E27FC236}">
                  <a16:creationId xmlns:a16="http://schemas.microsoft.com/office/drawing/2014/main" id="{1858F463-B2A3-6846-B470-A45B2F5A05EF}"/>
                </a:ext>
              </a:extLst>
            </p:cNvPr>
            <p:cNvSpPr>
              <a:spLocks noChangeArrowheads="1"/>
            </p:cNvSpPr>
            <p:nvPr/>
          </p:nvSpPr>
          <p:spPr bwMode="auto">
            <a:xfrm>
              <a:off x="2050241" y="4928057"/>
              <a:ext cx="2879824" cy="1377011"/>
            </a:xfrm>
            <a:prstGeom prst="ellipse">
              <a:avLst/>
            </a:prstGeom>
            <a:solidFill>
              <a:schemeClr val="accent6">
                <a:lumMod val="40000"/>
                <a:lumOff val="60000"/>
              </a:schemeClr>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 NGƯỜI</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HIỂU ĐƯỢC</a:t>
              </a:r>
            </a:p>
            <a:p>
              <a:pPr algn="ctr">
                <a:spcBef>
                  <a:spcPct val="0"/>
                </a:spcBef>
                <a:buFontTx/>
                <a:buNone/>
              </a:pPr>
              <a:r>
                <a:rPr lang="en-US" altLang="vi-VN" sz="15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THẾ GIỚI</a:t>
              </a:r>
            </a:p>
          </p:txBody>
        </p:sp>
        <p:sp>
          <p:nvSpPr>
            <p:cNvPr id="67604" name="AutoShape 15">
              <a:extLst>
                <a:ext uri="{FF2B5EF4-FFF2-40B4-BE49-F238E27FC236}">
                  <a16:creationId xmlns:a16="http://schemas.microsoft.com/office/drawing/2014/main" id="{E75F7200-7D35-424C-BE41-CCCAF41826BE}"/>
                </a:ext>
              </a:extLst>
            </p:cNvPr>
            <p:cNvSpPr>
              <a:spLocks noChangeArrowheads="1"/>
            </p:cNvSpPr>
            <p:nvPr/>
          </p:nvSpPr>
          <p:spPr bwMode="auto">
            <a:xfrm>
              <a:off x="6732588" y="3210370"/>
              <a:ext cx="1223962" cy="458123"/>
            </a:xfrm>
            <a:prstGeom prst="downArrow">
              <a:avLst>
                <a:gd name="adj1" fmla="val 50000"/>
                <a:gd name="adj2" fmla="val 25000"/>
              </a:avLst>
            </a:prstGeom>
            <a:solidFill>
              <a:srgbClr val="FF0000"/>
            </a:solidFill>
            <a:ln w="9525">
              <a:solidFill>
                <a:srgbClr val="00206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500" b="1">
                <a:solidFill>
                  <a:srgbClr val="FF0000"/>
                </a:solidFill>
                <a:latin typeface="Arial" panose="020B0604020202020204" pitchFamily="34" charset="0"/>
              </a:endParaRPr>
            </a:p>
          </p:txBody>
        </p:sp>
        <p:sp>
          <p:nvSpPr>
            <p:cNvPr id="67605" name="Line 16">
              <a:extLst>
                <a:ext uri="{FF2B5EF4-FFF2-40B4-BE49-F238E27FC236}">
                  <a16:creationId xmlns:a16="http://schemas.microsoft.com/office/drawing/2014/main" id="{113BA22B-2E27-054A-B4F2-6881A9213556}"/>
                </a:ext>
              </a:extLst>
            </p:cNvPr>
            <p:cNvSpPr>
              <a:spLocks noChangeShapeType="1"/>
            </p:cNvSpPr>
            <p:nvPr/>
          </p:nvSpPr>
          <p:spPr bwMode="auto">
            <a:xfrm flipH="1">
              <a:off x="4932363" y="4100294"/>
              <a:ext cx="935037"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6" name="Line 17">
              <a:extLst>
                <a:ext uri="{FF2B5EF4-FFF2-40B4-BE49-F238E27FC236}">
                  <a16:creationId xmlns:a16="http://schemas.microsoft.com/office/drawing/2014/main" id="{AEC58288-DABD-0042-998F-F00D8D95DB95}"/>
                </a:ext>
              </a:extLst>
            </p:cNvPr>
            <p:cNvSpPr>
              <a:spLocks noChangeShapeType="1"/>
            </p:cNvSpPr>
            <p:nvPr/>
          </p:nvSpPr>
          <p:spPr bwMode="auto">
            <a:xfrm flipH="1">
              <a:off x="4930775" y="5700770"/>
              <a:ext cx="865188"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7" name="Line 18">
              <a:extLst>
                <a:ext uri="{FF2B5EF4-FFF2-40B4-BE49-F238E27FC236}">
                  <a16:creationId xmlns:a16="http://schemas.microsoft.com/office/drawing/2014/main" id="{4D094793-79B6-EC40-B194-9BE055A120E5}"/>
                </a:ext>
              </a:extLst>
            </p:cNvPr>
            <p:cNvSpPr>
              <a:spLocks noChangeShapeType="1"/>
            </p:cNvSpPr>
            <p:nvPr/>
          </p:nvSpPr>
          <p:spPr bwMode="auto">
            <a:xfrm>
              <a:off x="1258888" y="4100294"/>
              <a:ext cx="792162"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8" name="Line 19">
              <a:extLst>
                <a:ext uri="{FF2B5EF4-FFF2-40B4-BE49-F238E27FC236}">
                  <a16:creationId xmlns:a16="http://schemas.microsoft.com/office/drawing/2014/main" id="{C77EF442-3C3E-9447-BB97-3F6C0F3C2BA1}"/>
                </a:ext>
              </a:extLst>
            </p:cNvPr>
            <p:cNvSpPr>
              <a:spLocks noChangeShapeType="1"/>
            </p:cNvSpPr>
            <p:nvPr/>
          </p:nvSpPr>
          <p:spPr bwMode="auto">
            <a:xfrm flipV="1">
              <a:off x="1258886" y="5700770"/>
              <a:ext cx="791505" cy="0"/>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7609" name="AutoShape 20">
              <a:extLst>
                <a:ext uri="{FF2B5EF4-FFF2-40B4-BE49-F238E27FC236}">
                  <a16:creationId xmlns:a16="http://schemas.microsoft.com/office/drawing/2014/main" id="{B5C88281-D12F-044A-B3B7-D110CBA3E1BE}"/>
                </a:ext>
              </a:extLst>
            </p:cNvPr>
            <p:cNvSpPr>
              <a:spLocks noChangeArrowheads="1"/>
            </p:cNvSpPr>
            <p:nvPr/>
          </p:nvSpPr>
          <p:spPr bwMode="auto">
            <a:xfrm>
              <a:off x="6804026" y="4476808"/>
              <a:ext cx="1150938" cy="591699"/>
            </a:xfrm>
            <a:prstGeom prst="upDownArrow">
              <a:avLst>
                <a:gd name="adj1" fmla="val 50000"/>
                <a:gd name="adj2" fmla="val 20000"/>
              </a:avLst>
            </a:prstGeom>
            <a:solidFill>
              <a:srgbClr val="FF0000"/>
            </a:solidFill>
            <a:ln w="9525">
              <a:solidFill>
                <a:srgbClr val="00206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FFFFFF"/>
                </a:solidFill>
                <a:latin typeface="Arial" panose="020B0604020202020204" pitchFamily="34" charset="0"/>
              </a:endParaRPr>
            </a:p>
          </p:txBody>
        </p:sp>
        <p:sp>
          <p:nvSpPr>
            <p:cNvPr id="67610" name="Oval 21">
              <a:extLst>
                <a:ext uri="{FF2B5EF4-FFF2-40B4-BE49-F238E27FC236}">
                  <a16:creationId xmlns:a16="http://schemas.microsoft.com/office/drawing/2014/main" id="{DAAF8A38-26FB-4D44-9DA0-F2B31E7348B3}"/>
                </a:ext>
              </a:extLst>
            </p:cNvPr>
            <p:cNvSpPr>
              <a:spLocks noChangeArrowheads="1"/>
            </p:cNvSpPr>
            <p:nvPr/>
          </p:nvSpPr>
          <p:spPr bwMode="auto">
            <a:xfrm>
              <a:off x="1403350" y="1841947"/>
              <a:ext cx="433388" cy="914400"/>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1</a:t>
              </a:r>
            </a:p>
          </p:txBody>
        </p:sp>
        <p:sp>
          <p:nvSpPr>
            <p:cNvPr id="67611" name="Oval 22">
              <a:extLst>
                <a:ext uri="{FF2B5EF4-FFF2-40B4-BE49-F238E27FC236}">
                  <a16:creationId xmlns:a16="http://schemas.microsoft.com/office/drawing/2014/main" id="{2E5E6EB4-80C5-9142-AFE1-B0508AA86A03}"/>
                </a:ext>
              </a:extLst>
            </p:cNvPr>
            <p:cNvSpPr>
              <a:spLocks noChangeArrowheads="1"/>
            </p:cNvSpPr>
            <p:nvPr/>
          </p:nvSpPr>
          <p:spPr bwMode="auto">
            <a:xfrm>
              <a:off x="1403349" y="3607398"/>
              <a:ext cx="433388" cy="914400"/>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67612" name="Oval 23">
              <a:extLst>
                <a:ext uri="{FF2B5EF4-FFF2-40B4-BE49-F238E27FC236}">
                  <a16:creationId xmlns:a16="http://schemas.microsoft.com/office/drawing/2014/main" id="{DA593CA0-69E6-7F4A-A304-D293A0A107C2}"/>
                </a:ext>
              </a:extLst>
            </p:cNvPr>
            <p:cNvSpPr>
              <a:spLocks noChangeArrowheads="1"/>
            </p:cNvSpPr>
            <p:nvPr/>
          </p:nvSpPr>
          <p:spPr bwMode="auto">
            <a:xfrm>
              <a:off x="1403350" y="5126095"/>
              <a:ext cx="433388" cy="914400"/>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3</a:t>
              </a:r>
            </a:p>
          </p:txBody>
        </p:sp>
      </p:grpSp>
      <p:sp>
        <p:nvSpPr>
          <p:cNvPr id="67586" name="Text Box 2">
            <a:extLst>
              <a:ext uri="{FF2B5EF4-FFF2-40B4-BE49-F238E27FC236}">
                <a16:creationId xmlns:a16="http://schemas.microsoft.com/office/drawing/2014/main" id="{CF9DB850-9C39-A641-BF5D-619E3FB39C88}"/>
              </a:ext>
            </a:extLst>
          </p:cNvPr>
          <p:cNvSpPr txBox="1">
            <a:spLocks noChangeArrowheads="1"/>
          </p:cNvSpPr>
          <p:nvPr/>
        </p:nvSpPr>
        <p:spPr bwMode="auto">
          <a:xfrm>
            <a:off x="1854994" y="226219"/>
            <a:ext cx="6156722"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1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cxnSp>
        <p:nvCxnSpPr>
          <p:cNvPr id="27" name="Straight Connector 26">
            <a:extLst>
              <a:ext uri="{FF2B5EF4-FFF2-40B4-BE49-F238E27FC236}">
                <a16:creationId xmlns:a16="http://schemas.microsoft.com/office/drawing/2014/main" id="{D97C80DF-03D7-BF48-9CE8-526B7B86B348}"/>
              </a:ext>
            </a:extLst>
          </p:cNvPr>
          <p:cNvCxnSpPr/>
          <p:nvPr/>
        </p:nvCxnSpPr>
        <p:spPr>
          <a:xfrm>
            <a:off x="1584722"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7588" name="Date Placeholder 1">
            <a:extLst>
              <a:ext uri="{FF2B5EF4-FFF2-40B4-BE49-F238E27FC236}">
                <a16:creationId xmlns:a16="http://schemas.microsoft.com/office/drawing/2014/main" id="{1011435C-2F7E-DE4A-8AFB-413E6900A2D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87BAF6D-F467-584B-BEC8-819177723FB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7589" name="Footer Placeholder 2">
            <a:extLst>
              <a:ext uri="{FF2B5EF4-FFF2-40B4-BE49-F238E27FC236}">
                <a16:creationId xmlns:a16="http://schemas.microsoft.com/office/drawing/2014/main" id="{7093751D-DFFA-2B4A-AD5D-396F2C5EF19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7590" name="Slide Number Placeholder 3">
            <a:extLst>
              <a:ext uri="{FF2B5EF4-FFF2-40B4-BE49-F238E27FC236}">
                <a16:creationId xmlns:a16="http://schemas.microsoft.com/office/drawing/2014/main" id="{4BBFF4DE-8BB7-A745-BC58-39C2722DC3D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326A67C-9DE9-FA4B-AB83-66D329BF26C3}" type="slidenum">
              <a:rPr lang="en-US" altLang="vi-VN" smtClean="0">
                <a:solidFill>
                  <a:srgbClr val="1F5281"/>
                </a:solidFill>
                <a:latin typeface="Arial" panose="020B0604020202020204" pitchFamily="34" charset="0"/>
              </a:rPr>
              <a:pPr algn="ctr"/>
              <a:t>27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10177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 Box 2">
            <a:extLst>
              <a:ext uri="{FF2B5EF4-FFF2-40B4-BE49-F238E27FC236}">
                <a16:creationId xmlns:a16="http://schemas.microsoft.com/office/drawing/2014/main" id="{E9135BED-F897-9F49-ADED-99197019FFC0}"/>
              </a:ext>
            </a:extLst>
          </p:cNvPr>
          <p:cNvSpPr txBox="1">
            <a:spLocks noChangeArrowheads="1"/>
          </p:cNvSpPr>
          <p:nvPr/>
        </p:nvSpPr>
        <p:spPr bwMode="auto">
          <a:xfrm>
            <a:off x="2062162" y="250031"/>
            <a:ext cx="5940029"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1800" b="1">
                <a:solidFill>
                  <a:srgbClr val="000000"/>
                </a:solidFill>
                <a:latin typeface="Times New Roman" panose="02020603050405020304" pitchFamily="18" charset="0"/>
                <a:ea typeface="SimSun" panose="02010600030101010101" pitchFamily="2" charset="-122"/>
              </a:rPr>
              <a:t>Quan điểm của V.I.Lênin về phạm trù vật chất:</a:t>
            </a:r>
          </a:p>
        </p:txBody>
      </p:sp>
      <p:sp>
        <p:nvSpPr>
          <p:cNvPr id="68610" name="Text Box 2">
            <a:extLst>
              <a:ext uri="{FF2B5EF4-FFF2-40B4-BE49-F238E27FC236}">
                <a16:creationId xmlns:a16="http://schemas.microsoft.com/office/drawing/2014/main" id="{2CB72C42-E88E-5544-980D-3B3996267C44}"/>
              </a:ext>
            </a:extLst>
          </p:cNvPr>
          <p:cNvSpPr txBox="1">
            <a:spLocks noChangeArrowheads="1"/>
          </p:cNvSpPr>
          <p:nvPr/>
        </p:nvSpPr>
        <p:spPr bwMode="auto">
          <a:xfrm>
            <a:off x="848916" y="967978"/>
            <a:ext cx="4708922" cy="4154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100" b="1">
                <a:solidFill>
                  <a:srgbClr val="000000"/>
                </a:solidFill>
                <a:latin typeface="Times New Roman" panose="02020603050405020304" pitchFamily="18" charset="0"/>
                <a:ea typeface="SimSun" panose="02010600030101010101" pitchFamily="2" charset="-122"/>
              </a:rPr>
              <a:t>Ý nghĩa của định nghĩa: </a:t>
            </a:r>
          </a:p>
        </p:txBody>
      </p:sp>
      <p:graphicFrame>
        <p:nvGraphicFramePr>
          <p:cNvPr id="2" name="Diagram 1">
            <a:extLst>
              <a:ext uri="{FF2B5EF4-FFF2-40B4-BE49-F238E27FC236}">
                <a16:creationId xmlns:a16="http://schemas.microsoft.com/office/drawing/2014/main" id="{6575CDC7-E361-E041-B20A-B4FF8DEB14FB}"/>
              </a:ext>
            </a:extLst>
          </p:cNvPr>
          <p:cNvGraphicFramePr/>
          <p:nvPr>
            <p:extLst>
              <p:ext uri="{D42A27DB-BD31-4B8C-83A1-F6EECF244321}">
                <p14:modId xmlns:p14="http://schemas.microsoft.com/office/powerpoint/2010/main" val="393076348"/>
              </p:ext>
            </p:extLst>
          </p:nvPr>
        </p:nvGraphicFramePr>
        <p:xfrm>
          <a:off x="848678" y="1517332"/>
          <a:ext cx="7440930" cy="2974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2C3E4E70-43DB-F944-88D4-44E2E7DCAEAE}"/>
              </a:ext>
            </a:extLst>
          </p:cNvPr>
          <p:cNvCxnSpPr/>
          <p:nvPr/>
        </p:nvCxnSpPr>
        <p:spPr>
          <a:xfrm>
            <a:off x="1563291" y="17383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8613" name="Date Placeholder 2">
            <a:extLst>
              <a:ext uri="{FF2B5EF4-FFF2-40B4-BE49-F238E27FC236}">
                <a16:creationId xmlns:a16="http://schemas.microsoft.com/office/drawing/2014/main" id="{D1F6B7C8-A719-754E-B264-22AC586561D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169D924-53F0-3A45-A5EE-5FAE0596FE0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8614" name="Footer Placeholder 3">
            <a:extLst>
              <a:ext uri="{FF2B5EF4-FFF2-40B4-BE49-F238E27FC236}">
                <a16:creationId xmlns:a16="http://schemas.microsoft.com/office/drawing/2014/main" id="{87479959-CD53-3340-884A-56175FF804A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8615" name="Slide Number Placeholder 7">
            <a:extLst>
              <a:ext uri="{FF2B5EF4-FFF2-40B4-BE49-F238E27FC236}">
                <a16:creationId xmlns:a16="http://schemas.microsoft.com/office/drawing/2014/main" id="{52E9E340-B876-CA4B-BE07-AE8735A52C49}"/>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D0DB144-B9E8-E540-92AA-251B2AA289CF}" type="slidenum">
              <a:rPr lang="en-US" altLang="vi-VN" smtClean="0">
                <a:solidFill>
                  <a:srgbClr val="1F5281"/>
                </a:solidFill>
                <a:latin typeface="Arial" panose="020B0604020202020204" pitchFamily="34" charset="0"/>
              </a:rPr>
              <a:pPr algn="ctr"/>
              <a:t>28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52865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54FD91F-D2CC-5B4E-854A-D08C8D150E01}"/>
              </a:ext>
            </a:extLst>
          </p:cNvPr>
          <p:cNvSpPr>
            <a:spLocks noGrp="1"/>
          </p:cNvSpPr>
          <p:nvPr>
            <p:ph type="title" idx="4294967295"/>
          </p:nvPr>
        </p:nvSpPr>
        <p:spPr>
          <a:xfrm>
            <a:off x="1494235" y="-75009"/>
            <a:ext cx="6346031" cy="994172"/>
          </a:xfrm>
        </p:spPr>
        <p:txBody>
          <a:bodyPr/>
          <a:lstStyle/>
          <a:p>
            <a:pPr algn="l"/>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
        <p:nvSpPr>
          <p:cNvPr id="69634" name="TextBox 6">
            <a:extLst>
              <a:ext uri="{FF2B5EF4-FFF2-40B4-BE49-F238E27FC236}">
                <a16:creationId xmlns:a16="http://schemas.microsoft.com/office/drawing/2014/main" id="{ACE5EB9E-D1D7-5741-A118-B297CCEDA3E8}"/>
              </a:ext>
            </a:extLst>
          </p:cNvPr>
          <p:cNvSpPr txBox="1">
            <a:spLocks noChangeArrowheads="1"/>
          </p:cNvSpPr>
          <p:nvPr/>
        </p:nvSpPr>
        <p:spPr bwMode="auto">
          <a:xfrm>
            <a:off x="2195512" y="671512"/>
            <a:ext cx="61960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 Các hình thức, phương thức tồn tại của vật chất</a:t>
            </a:r>
          </a:p>
        </p:txBody>
      </p:sp>
      <p:sp>
        <p:nvSpPr>
          <p:cNvPr id="16" name="Rectangle 2">
            <a:extLst>
              <a:ext uri="{FF2B5EF4-FFF2-40B4-BE49-F238E27FC236}">
                <a16:creationId xmlns:a16="http://schemas.microsoft.com/office/drawing/2014/main" id="{D31F4E7D-6B06-B442-BA47-962078B0A384}"/>
              </a:ext>
            </a:extLst>
          </p:cNvPr>
          <p:cNvSpPr txBox="1">
            <a:spLocks noChangeArrowheads="1"/>
          </p:cNvSpPr>
          <p:nvPr/>
        </p:nvSpPr>
        <p:spPr bwMode="auto">
          <a:xfrm>
            <a:off x="2569369" y="1278732"/>
            <a:ext cx="5822156" cy="75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600" kern="1200">
                <a:solidFill>
                  <a:schemeClr val="tx1"/>
                </a:solidFill>
                <a:latin typeface="+mn-lt"/>
                <a:ea typeface="+mn-ea"/>
                <a:cs typeface="华文新魏"/>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2"/>
                </a:solidFill>
                <a:latin typeface="+mn-lt"/>
                <a:ea typeface="+mn-ea"/>
                <a:cs typeface="华文新魏"/>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000" kern="1200">
                <a:solidFill>
                  <a:schemeClr val="tx1"/>
                </a:solidFill>
                <a:latin typeface="+mn-lt"/>
                <a:ea typeface="+mn-ea"/>
                <a:cs typeface="华文新魏"/>
              </a:defRPr>
            </a:lvl3pPr>
            <a:lvl4pPr marL="1096963" indent="-228600" algn="l" rtl="0" eaLnBrk="0" fontAlgn="base" hangingPunct="0">
              <a:spcBef>
                <a:spcPts val="400"/>
              </a:spcBef>
              <a:spcAft>
                <a:spcPct val="0"/>
              </a:spcAft>
              <a:buClr>
                <a:srgbClr val="8BA2B4"/>
              </a:buClr>
              <a:buSzPct val="70000"/>
              <a:buFont typeface="Wingdings" panose="05000000000000000000" pitchFamily="2" charset="2"/>
              <a:buChar char=""/>
              <a:defRPr kern="1200">
                <a:solidFill>
                  <a:schemeClr val="tx1"/>
                </a:solidFill>
                <a:latin typeface="+mn-lt"/>
                <a:ea typeface="+mn-ea"/>
                <a:cs typeface="华文新魏"/>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kern="1200">
                <a:solidFill>
                  <a:schemeClr val="tx1"/>
                </a:solidFill>
                <a:latin typeface="+mn-lt"/>
                <a:ea typeface="+mn-ea"/>
                <a:cs typeface="华文新魏"/>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algn="just" eaLnBrk="1" hangingPunct="1">
              <a:buClr>
                <a:srgbClr val="326652"/>
              </a:buClr>
              <a:buFont typeface="Wingdings" panose="05000000000000000000" pitchFamily="2" charset="2"/>
              <a:buChar char="q"/>
              <a:defRPr/>
            </a:pPr>
            <a:r>
              <a:rPr lang="en-US" sz="2100" dirty="0">
                <a:solidFill>
                  <a:srgbClr val="1F5281"/>
                </a:solidFill>
                <a:latin typeface="Times New Roman" panose="02020603050405020304" pitchFamily="18" charset="0"/>
                <a:ea typeface="华文新魏"/>
                <a:cs typeface="Times New Roman" panose="02020603050405020304" pitchFamily="18" charset="0"/>
              </a:rPr>
              <a:t>   </a:t>
            </a:r>
            <a:r>
              <a:rPr lang="en-US" sz="2100" dirty="0">
                <a:solidFill>
                  <a:srgbClr val="000099"/>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Vật</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chất</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biểu</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hiện</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sự</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tồn</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tại</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của</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nó</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thông</a:t>
            </a:r>
            <a:r>
              <a:rPr lang="en-US" sz="2100" i="1" dirty="0">
                <a:solidFill>
                  <a:srgbClr val="000000"/>
                </a:solidFill>
                <a:latin typeface="Times New Roman" panose="02020603050405020304" pitchFamily="18" charset="0"/>
                <a:ea typeface="华文新魏"/>
                <a:cs typeface="Times New Roman" panose="02020603050405020304" pitchFamily="18" charset="0"/>
              </a:rPr>
              <a:t> qua </a:t>
            </a:r>
            <a:r>
              <a:rPr lang="en-US" sz="2100" i="1" dirty="0" err="1">
                <a:solidFill>
                  <a:srgbClr val="000000"/>
                </a:solidFill>
                <a:latin typeface="Times New Roman" panose="02020603050405020304" pitchFamily="18" charset="0"/>
                <a:ea typeface="华文新魏"/>
                <a:cs typeface="Times New Roman" panose="02020603050405020304" pitchFamily="18" charset="0"/>
              </a:rPr>
              <a:t>cái</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gì</a:t>
            </a:r>
            <a:r>
              <a:rPr lang="en-US" sz="2100" i="1" dirty="0">
                <a:solidFill>
                  <a:srgbClr val="000000"/>
                </a:solidFill>
                <a:latin typeface="Times New Roman" panose="02020603050405020304" pitchFamily="18" charset="0"/>
                <a:ea typeface="华文新魏"/>
                <a:cs typeface="Times New Roman" panose="02020603050405020304" pitchFamily="18" charset="0"/>
              </a:rPr>
              <a:t> </a:t>
            </a:r>
            <a:r>
              <a:rPr lang="en-US" sz="2100" i="1" dirty="0" err="1">
                <a:solidFill>
                  <a:srgbClr val="000000"/>
                </a:solidFill>
                <a:latin typeface="Times New Roman" panose="02020603050405020304" pitchFamily="18" charset="0"/>
                <a:ea typeface="华文新魏"/>
                <a:cs typeface="Times New Roman" panose="02020603050405020304" pitchFamily="18" charset="0"/>
              </a:rPr>
              <a:t>và</a:t>
            </a:r>
            <a:r>
              <a:rPr lang="en-US" sz="2100" i="1" dirty="0">
                <a:solidFill>
                  <a:srgbClr val="000000"/>
                </a:solidFill>
                <a:latin typeface="Times New Roman" panose="02020603050405020304" pitchFamily="18" charset="0"/>
                <a:ea typeface="华文新魏"/>
                <a:cs typeface="Times New Roman" panose="02020603050405020304" pitchFamily="18" charset="0"/>
              </a:rPr>
              <a:t> ở </a:t>
            </a:r>
            <a:r>
              <a:rPr lang="en-US" sz="2100" i="1" dirty="0" err="1">
                <a:solidFill>
                  <a:srgbClr val="000000"/>
                </a:solidFill>
                <a:latin typeface="Times New Roman" panose="02020603050405020304" pitchFamily="18" charset="0"/>
                <a:ea typeface="华文新魏"/>
                <a:cs typeface="Times New Roman" panose="02020603050405020304" pitchFamily="18" charset="0"/>
              </a:rPr>
              <a:t>đâu</a:t>
            </a:r>
            <a:r>
              <a:rPr lang="en-US" sz="2100" i="1" dirty="0">
                <a:solidFill>
                  <a:srgbClr val="000000"/>
                </a:solidFill>
                <a:latin typeface="Times New Roman" panose="02020603050405020304" pitchFamily="18" charset="0"/>
                <a:ea typeface="华文新魏"/>
                <a:cs typeface="Times New Roman" panose="02020603050405020304" pitchFamily="18" charset="0"/>
              </a:rPr>
              <a:t>?</a:t>
            </a:r>
          </a:p>
          <a:p>
            <a:pPr marL="0" indent="0" algn="just" eaLnBrk="1" hangingPunct="1">
              <a:buClr>
                <a:srgbClr val="326652"/>
              </a:buClr>
              <a:buNone/>
              <a:defRPr/>
            </a:pPr>
            <a:endParaRPr lang="en-US" sz="3000" b="1" dirty="0">
              <a:solidFill>
                <a:srgbClr val="000099"/>
              </a:solidFill>
              <a:latin typeface="Times New Roman" panose="02020603050405020304" pitchFamily="18" charset="0"/>
              <a:ea typeface="华文新魏"/>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B6BFE74D-2B67-0F46-A32A-5B36A90DDC82}"/>
              </a:ext>
            </a:extLst>
          </p:cNvPr>
          <p:cNvGraphicFramePr/>
          <p:nvPr/>
        </p:nvGraphicFramePr>
        <p:xfrm>
          <a:off x="2599878" y="2031691"/>
          <a:ext cx="2512182" cy="2810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9637" name="Group 8">
            <a:extLst>
              <a:ext uri="{FF2B5EF4-FFF2-40B4-BE49-F238E27FC236}">
                <a16:creationId xmlns:a16="http://schemas.microsoft.com/office/drawing/2014/main" id="{EC83D8BB-F5A6-374D-B465-79A24864BC21}"/>
              </a:ext>
            </a:extLst>
          </p:cNvPr>
          <p:cNvGrpSpPr>
            <a:grpSpLocks/>
          </p:cNvGrpSpPr>
          <p:nvPr/>
        </p:nvGrpSpPr>
        <p:grpSpPr bwMode="auto">
          <a:xfrm>
            <a:off x="383381" y="1168004"/>
            <a:ext cx="2039541" cy="3618309"/>
            <a:chOff x="251162" y="1413808"/>
            <a:chExt cx="1712293" cy="5041829"/>
          </a:xfrm>
        </p:grpSpPr>
        <p:pic>
          <p:nvPicPr>
            <p:cNvPr id="69644" name="Picture 6">
              <a:extLst>
                <a:ext uri="{FF2B5EF4-FFF2-40B4-BE49-F238E27FC236}">
                  <a16:creationId xmlns:a16="http://schemas.microsoft.com/office/drawing/2014/main" id="{493577AC-A8DF-5C40-B599-841FDFC6EA2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3528" y="1413808"/>
              <a:ext cx="1579001" cy="504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45" name="Group 18">
              <a:extLst>
                <a:ext uri="{FF2B5EF4-FFF2-40B4-BE49-F238E27FC236}">
                  <a16:creationId xmlns:a16="http://schemas.microsoft.com/office/drawing/2014/main" id="{BF2BE370-2E75-114E-987A-2C08A0FC78F1}"/>
                </a:ext>
              </a:extLst>
            </p:cNvPr>
            <p:cNvGrpSpPr>
              <a:grpSpLocks/>
            </p:cNvGrpSpPr>
            <p:nvPr/>
          </p:nvGrpSpPr>
          <p:grpSpPr bwMode="auto">
            <a:xfrm>
              <a:off x="251162" y="3356992"/>
              <a:ext cx="1712293" cy="3023671"/>
              <a:chOff x="389428" y="3141663"/>
              <a:chExt cx="3801913" cy="5759450"/>
            </a:xfrm>
          </p:grpSpPr>
          <p:grpSp>
            <p:nvGrpSpPr>
              <p:cNvPr id="69646" name="Group 4">
                <a:extLst>
                  <a:ext uri="{FF2B5EF4-FFF2-40B4-BE49-F238E27FC236}">
                    <a16:creationId xmlns:a16="http://schemas.microsoft.com/office/drawing/2014/main" id="{F861C4C2-9161-AD4E-B01B-F4EF5D1DDF0D}"/>
                  </a:ext>
                </a:extLst>
              </p:cNvPr>
              <p:cNvGrpSpPr>
                <a:grpSpLocks/>
              </p:cNvGrpSpPr>
              <p:nvPr/>
            </p:nvGrpSpPr>
            <p:grpSpPr bwMode="auto">
              <a:xfrm>
                <a:off x="389428" y="3141663"/>
                <a:ext cx="3801913" cy="5759450"/>
                <a:chOff x="248" y="2256"/>
                <a:chExt cx="1883" cy="3628"/>
              </a:xfrm>
            </p:grpSpPr>
            <p:pic>
              <p:nvPicPr>
                <p:cNvPr id="23" name="Picture 5" descr="地球公转">
                  <a:extLst>
                    <a:ext uri="{FF2B5EF4-FFF2-40B4-BE49-F238E27FC236}">
                      <a16:creationId xmlns:a16="http://schemas.microsoft.com/office/drawing/2014/main" id="{4AD86E88-3428-F74E-9BDB-B03FF9622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7507" t="20383" r="6017" b="3185"/>
                <a:stretch>
                  <a:fillRect/>
                </a:stretch>
              </p:blipFill>
              <p:spPr bwMode="auto">
                <a:xfrm>
                  <a:off x="248" y="2256"/>
                  <a:ext cx="1883" cy="36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9650" name="Text Box 6">
                  <a:extLst>
                    <a:ext uri="{FF2B5EF4-FFF2-40B4-BE49-F238E27FC236}">
                      <a16:creationId xmlns:a16="http://schemas.microsoft.com/office/drawing/2014/main" id="{D6BFAAEE-CF8C-0041-AB6B-71C28B4EF87A}"/>
                    </a:ext>
                  </a:extLst>
                </p:cNvPr>
                <p:cNvSpPr txBox="1">
                  <a:spLocks noChangeArrowheads="1"/>
                </p:cNvSpPr>
                <p:nvPr/>
              </p:nvSpPr>
              <p:spPr bwMode="auto">
                <a:xfrm>
                  <a:off x="1104" y="3648"/>
                  <a:ext cx="912" cy="61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endParaRPr kumimoji="1" lang="vi-VN" altLang="vi-VN" sz="1800" b="1">
                    <a:solidFill>
                      <a:srgbClr val="FFFF00"/>
                    </a:solidFill>
                    <a:latin typeface="Times New Roman" panose="02020603050405020304" pitchFamily="18" charset="0"/>
                    <a:ea typeface="黑体" panose="02010609060101010101" pitchFamily="49" charset="-122"/>
                  </a:endParaRPr>
                </a:p>
              </p:txBody>
            </p:sp>
          </p:grpSp>
          <p:pic>
            <p:nvPicPr>
              <p:cNvPr id="21" name="Picture 10" descr="AG00174_">
                <a:extLst>
                  <a:ext uri="{FF2B5EF4-FFF2-40B4-BE49-F238E27FC236}">
                    <a16:creationId xmlns:a16="http://schemas.microsoft.com/office/drawing/2014/main" id="{1C121B5C-F568-7146-B743-F843DC6FB2FF}"/>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88482" y="3155951"/>
                <a:ext cx="1267581" cy="11578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Earth-16-june">
                <a:extLst>
                  <a:ext uri="{FF2B5EF4-FFF2-40B4-BE49-F238E27FC236}">
                    <a16:creationId xmlns:a16="http://schemas.microsoft.com/office/drawing/2014/main" id="{76177C2E-40C6-6C4C-98A4-C932BD0390E1}"/>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575460" y="7180536"/>
                <a:ext cx="1438274" cy="14398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9638" name="Text Box 6">
            <a:extLst>
              <a:ext uri="{FF2B5EF4-FFF2-40B4-BE49-F238E27FC236}">
                <a16:creationId xmlns:a16="http://schemas.microsoft.com/office/drawing/2014/main" id="{876E2743-4329-0141-AE7F-6E58D4930DD4}"/>
              </a:ext>
            </a:extLst>
          </p:cNvPr>
          <p:cNvSpPr txBox="1">
            <a:spLocks noChangeArrowheads="1"/>
          </p:cNvSpPr>
          <p:nvPr/>
        </p:nvSpPr>
        <p:spPr bwMode="auto">
          <a:xfrm>
            <a:off x="5118498" y="2439591"/>
            <a:ext cx="3768328"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2100">
                <a:solidFill>
                  <a:srgbClr val="000000"/>
                </a:solidFill>
                <a:latin typeface="Times New Roman" panose="02020603050405020304" pitchFamily="18" charset="0"/>
                <a:ea typeface="SimSun" panose="02010600030101010101" pitchFamily="2" charset="-122"/>
              </a:rPr>
              <a:t>Vận động là </a:t>
            </a:r>
            <a:r>
              <a:rPr lang="en-US" altLang="vi-VN" sz="2100" i="1" u="sng">
                <a:solidFill>
                  <a:srgbClr val="FF0000"/>
                </a:solidFill>
                <a:latin typeface="Times New Roman" panose="02020603050405020304" pitchFamily="18" charset="0"/>
                <a:ea typeface="SimSun" panose="02010600030101010101" pitchFamily="2" charset="-122"/>
              </a:rPr>
              <a:t>phương thức </a:t>
            </a:r>
            <a:r>
              <a:rPr lang="en-US" altLang="vi-VN" sz="2100">
                <a:solidFill>
                  <a:srgbClr val="000000"/>
                </a:solidFill>
                <a:latin typeface="Times New Roman" panose="02020603050405020304" pitchFamily="18" charset="0"/>
                <a:ea typeface="SimSun" panose="02010600030101010101" pitchFamily="2" charset="-122"/>
              </a:rPr>
              <a:t>tồn tại của vật chất.</a:t>
            </a:r>
          </a:p>
          <a:p>
            <a:pPr algn="just">
              <a:spcBef>
                <a:spcPct val="50000"/>
              </a:spcBef>
              <a:buFont typeface="Wingdings" pitchFamily="2" charset="2"/>
              <a:buChar char="ü"/>
            </a:pPr>
            <a:r>
              <a:rPr lang="en-US" altLang="vi-VN" sz="2100">
                <a:solidFill>
                  <a:srgbClr val="000000"/>
                </a:solidFill>
                <a:latin typeface="Times New Roman" panose="02020603050405020304" pitchFamily="18" charset="0"/>
                <a:ea typeface="SimSun" panose="02010600030101010101" pitchFamily="2" charset="-122"/>
              </a:rPr>
              <a:t>Không gian và thời gian là </a:t>
            </a:r>
            <a:r>
              <a:rPr lang="en-US" altLang="vi-VN" sz="2100" i="1" u="sng">
                <a:solidFill>
                  <a:srgbClr val="FF0000"/>
                </a:solidFill>
                <a:latin typeface="Times New Roman" panose="02020603050405020304" pitchFamily="18" charset="0"/>
                <a:ea typeface="SimSun" panose="02010600030101010101" pitchFamily="2" charset="-122"/>
              </a:rPr>
              <a:t>hình thức </a:t>
            </a:r>
            <a:r>
              <a:rPr lang="en-US" altLang="vi-VN" sz="2100">
                <a:solidFill>
                  <a:srgbClr val="000000"/>
                </a:solidFill>
                <a:latin typeface="Times New Roman" panose="02020603050405020304" pitchFamily="18" charset="0"/>
                <a:ea typeface="SimSun" panose="02010600030101010101" pitchFamily="2" charset="-122"/>
              </a:rPr>
              <a:t>tồn tại của vật chất”.</a:t>
            </a:r>
          </a:p>
        </p:txBody>
      </p:sp>
      <p:graphicFrame>
        <p:nvGraphicFramePr>
          <p:cNvPr id="2" name="Diagram 1">
            <a:extLst>
              <a:ext uri="{FF2B5EF4-FFF2-40B4-BE49-F238E27FC236}">
                <a16:creationId xmlns:a16="http://schemas.microsoft.com/office/drawing/2014/main" id="{7E3DECCB-9DE1-3A45-8843-73912E7993BB}"/>
              </a:ext>
            </a:extLst>
          </p:cNvPr>
          <p:cNvGraphicFramePr/>
          <p:nvPr/>
        </p:nvGraphicFramePr>
        <p:xfrm>
          <a:off x="2552274" y="2355727"/>
          <a:ext cx="2736734" cy="22503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18" name="Straight Connector 17">
            <a:extLst>
              <a:ext uri="{FF2B5EF4-FFF2-40B4-BE49-F238E27FC236}">
                <a16:creationId xmlns:a16="http://schemas.microsoft.com/office/drawing/2014/main" id="{F8F54DCF-924B-144D-A195-CC4B3D0C3456}"/>
              </a:ext>
            </a:extLst>
          </p:cNvPr>
          <p:cNvCxnSpPr/>
          <p:nvPr/>
        </p:nvCxnSpPr>
        <p:spPr>
          <a:xfrm>
            <a:off x="153828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69641" name="Date Placeholder 2">
            <a:extLst>
              <a:ext uri="{FF2B5EF4-FFF2-40B4-BE49-F238E27FC236}">
                <a16:creationId xmlns:a16="http://schemas.microsoft.com/office/drawing/2014/main" id="{A4FE5610-D365-CB4E-A531-B62891C2DD0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1AE9638-4896-F548-B47E-413436C0F50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9642" name="Footer Placeholder 3">
            <a:extLst>
              <a:ext uri="{FF2B5EF4-FFF2-40B4-BE49-F238E27FC236}">
                <a16:creationId xmlns:a16="http://schemas.microsoft.com/office/drawing/2014/main" id="{8343486B-5F30-4C4C-830E-29F6110951F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69643" name="Slide Number Placeholder 4">
            <a:extLst>
              <a:ext uri="{FF2B5EF4-FFF2-40B4-BE49-F238E27FC236}">
                <a16:creationId xmlns:a16="http://schemas.microsoft.com/office/drawing/2014/main" id="{5474B0F8-AE59-4641-9503-AA8297449BB4}"/>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E55AC3B-A733-9247-A2BC-A5B7DCAA7CA5}" type="slidenum">
              <a:rPr lang="en-US" altLang="vi-VN" smtClean="0">
                <a:solidFill>
                  <a:srgbClr val="1F5281"/>
                </a:solidFill>
                <a:latin typeface="Arial" panose="020B0604020202020204" pitchFamily="34" charset="0"/>
              </a:rPr>
              <a:pPr algn="ctr"/>
              <a:t>29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2861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Group 8">
            <a:extLst>
              <a:ext uri="{FF2B5EF4-FFF2-40B4-BE49-F238E27FC236}">
                <a16:creationId xmlns:a16="http://schemas.microsoft.com/office/drawing/2014/main" id="{339D2DC3-14B5-574A-8ECB-3B59ED841A25}"/>
              </a:ext>
            </a:extLst>
          </p:cNvPr>
          <p:cNvGrpSpPr>
            <a:grpSpLocks/>
          </p:cNvGrpSpPr>
          <p:nvPr/>
        </p:nvGrpSpPr>
        <p:grpSpPr bwMode="auto">
          <a:xfrm>
            <a:off x="626269" y="1328738"/>
            <a:ext cx="7791450" cy="3401616"/>
            <a:chOff x="611560" y="1397000"/>
            <a:chExt cx="8064896" cy="4840312"/>
          </a:xfrm>
        </p:grpSpPr>
        <p:graphicFrame>
          <p:nvGraphicFramePr>
            <p:cNvPr id="4" name="Diagram 3">
              <a:extLst>
                <a:ext uri="{FF2B5EF4-FFF2-40B4-BE49-F238E27FC236}">
                  <a16:creationId xmlns:a16="http://schemas.microsoft.com/office/drawing/2014/main" id="{76AF7972-F8F4-A343-8217-0DB659B27977}"/>
                </a:ext>
              </a:extLst>
            </p:cNvPr>
            <p:cNvGraphicFramePr/>
            <p:nvPr>
              <p:extLst>
                <p:ext uri="{D42A27DB-BD31-4B8C-83A1-F6EECF244321}">
                  <p14:modId xmlns:p14="http://schemas.microsoft.com/office/powerpoint/2010/main" val="1649654479"/>
                </p:ext>
              </p:extLst>
            </p:nvPr>
          </p:nvGraphicFramePr>
          <p:xfrm>
            <a:off x="611560" y="1397000"/>
            <a:ext cx="8064896" cy="484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E9F85A2-6A72-9E4B-94D0-6549F0B8887A}"/>
                </a:ext>
              </a:extLst>
            </p:cNvPr>
            <p:cNvSpPr txBox="1"/>
            <p:nvPr/>
          </p:nvSpPr>
          <p:spPr>
            <a:xfrm>
              <a:off x="827584" y="1988840"/>
              <a:ext cx="936104" cy="656924"/>
            </a:xfrm>
            <a:prstGeom prst="rect">
              <a:avLst/>
            </a:prstGeom>
            <a:noFill/>
          </p:spPr>
          <p:txBody>
            <a:bodyPr>
              <a:spAutoFit/>
            </a:bodyPr>
            <a:lstStyle/>
            <a:p>
              <a:pPr algn="ctr">
                <a:defRPr/>
              </a:pPr>
              <a:r>
                <a:rPr lang="en-US" sz="24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a:t>
              </a:r>
            </a:p>
          </p:txBody>
        </p:sp>
        <p:sp>
          <p:nvSpPr>
            <p:cNvPr id="7" name="TextBox 6">
              <a:extLst>
                <a:ext uri="{FF2B5EF4-FFF2-40B4-BE49-F238E27FC236}">
                  <a16:creationId xmlns:a16="http://schemas.microsoft.com/office/drawing/2014/main" id="{902A879F-86E2-3A4C-936F-4CBDB050483B}"/>
                </a:ext>
              </a:extLst>
            </p:cNvPr>
            <p:cNvSpPr txBox="1"/>
            <p:nvPr/>
          </p:nvSpPr>
          <p:spPr>
            <a:xfrm>
              <a:off x="1331640" y="3502749"/>
              <a:ext cx="864096" cy="656924"/>
            </a:xfrm>
            <a:prstGeom prst="rect">
              <a:avLst/>
            </a:prstGeom>
            <a:noFill/>
          </p:spPr>
          <p:txBody>
            <a:bodyPr>
              <a:spAutoFit/>
            </a:bodyPr>
            <a:lstStyle/>
            <a:p>
              <a:pPr>
                <a:defRPr/>
              </a:pPr>
              <a:r>
                <a:rPr lang="en-US" sz="24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a:t>
              </a:r>
            </a:p>
          </p:txBody>
        </p:sp>
        <p:sp>
          <p:nvSpPr>
            <p:cNvPr id="8" name="TextBox 7">
              <a:extLst>
                <a:ext uri="{FF2B5EF4-FFF2-40B4-BE49-F238E27FC236}">
                  <a16:creationId xmlns:a16="http://schemas.microsoft.com/office/drawing/2014/main" id="{673C5FF3-785A-5742-9C95-DC906EF5C12A}"/>
                </a:ext>
              </a:extLst>
            </p:cNvPr>
            <p:cNvSpPr txBox="1"/>
            <p:nvPr/>
          </p:nvSpPr>
          <p:spPr>
            <a:xfrm>
              <a:off x="827584" y="4942909"/>
              <a:ext cx="936104" cy="656924"/>
            </a:xfrm>
            <a:prstGeom prst="rect">
              <a:avLst/>
            </a:prstGeom>
            <a:noFill/>
          </p:spPr>
          <p:txBody>
            <a:bodyPr>
              <a:spAutoFit/>
            </a:bodyPr>
            <a:lstStyle/>
            <a:p>
              <a:pPr>
                <a:defRPr/>
              </a:pPr>
              <a:r>
                <a:rPr lang="en-US" sz="24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III.</a:t>
              </a:r>
            </a:p>
          </p:txBody>
        </p:sp>
      </p:grpSp>
      <p:sp>
        <p:nvSpPr>
          <p:cNvPr id="37890" name="Rectangle 2">
            <a:extLst>
              <a:ext uri="{FF2B5EF4-FFF2-40B4-BE49-F238E27FC236}">
                <a16:creationId xmlns:a16="http://schemas.microsoft.com/office/drawing/2014/main" id="{5B46F314-B71C-7D43-A7EC-51DFF2B11185}"/>
              </a:ext>
            </a:extLst>
          </p:cNvPr>
          <p:cNvSpPr txBox="1">
            <a:spLocks noChangeArrowheads="1"/>
          </p:cNvSpPr>
          <p:nvPr/>
        </p:nvSpPr>
        <p:spPr bwMode="black">
          <a:xfrm>
            <a:off x="2156222" y="241697"/>
            <a:ext cx="52625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0000"/>
                </a:solidFill>
                <a:latin typeface="Times New Roman" panose="02020603050405020304" pitchFamily="18" charset="0"/>
                <a:ea typeface="Tahoma" panose="020B0604030504040204" pitchFamily="34" charset="0"/>
                <a:cs typeface="Times New Roman" panose="02020603050405020304" pitchFamily="18" charset="0"/>
              </a:rPr>
              <a:t>NỘI DUNG CHÍNH CỦA CHƯƠNG</a:t>
            </a:r>
          </a:p>
        </p:txBody>
      </p:sp>
      <p:cxnSp>
        <p:nvCxnSpPr>
          <p:cNvPr id="10" name="Straight Connector 9">
            <a:extLst>
              <a:ext uri="{FF2B5EF4-FFF2-40B4-BE49-F238E27FC236}">
                <a16:creationId xmlns:a16="http://schemas.microsoft.com/office/drawing/2014/main" id="{0BE69300-CF44-F946-B3E3-B78A99FEC219}"/>
              </a:ext>
            </a:extLst>
          </p:cNvPr>
          <p:cNvCxnSpPr/>
          <p:nvPr/>
        </p:nvCxnSpPr>
        <p:spPr>
          <a:xfrm>
            <a:off x="1571625"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7892" name="Date Placeholder 1">
            <a:extLst>
              <a:ext uri="{FF2B5EF4-FFF2-40B4-BE49-F238E27FC236}">
                <a16:creationId xmlns:a16="http://schemas.microsoft.com/office/drawing/2014/main" id="{210CC0A2-4769-1144-98D0-9C0A9C833BF8}"/>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6B97ADD-75A4-BF4D-AD56-9CC1DAE2E0F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37893" name="Footer Placeholder 2">
            <a:extLst>
              <a:ext uri="{FF2B5EF4-FFF2-40B4-BE49-F238E27FC236}">
                <a16:creationId xmlns:a16="http://schemas.microsoft.com/office/drawing/2014/main" id="{269361A7-7050-724F-ABD1-42F422345D2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7894" name="Slide Number Placeholder 5">
            <a:extLst>
              <a:ext uri="{FF2B5EF4-FFF2-40B4-BE49-F238E27FC236}">
                <a16:creationId xmlns:a16="http://schemas.microsoft.com/office/drawing/2014/main" id="{8FEC4835-217A-5240-AF90-B08FC139988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123B3D2-AD42-F64B-A19A-DFAC9C20A991}" type="slidenum">
              <a:rPr lang="en-US" altLang="vi-VN" smtClean="0">
                <a:solidFill>
                  <a:srgbClr val="1F5281"/>
                </a:solidFill>
                <a:latin typeface="Arial" panose="020B0604020202020204" pitchFamily="34" charset="0"/>
              </a:rPr>
              <a:pPr algn="ctr"/>
              <a:t>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56092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2">
            <a:extLst>
              <a:ext uri="{FF2B5EF4-FFF2-40B4-BE49-F238E27FC236}">
                <a16:creationId xmlns:a16="http://schemas.microsoft.com/office/drawing/2014/main" id="{D065B38F-9015-E04F-B4EC-D045225C897A}"/>
              </a:ext>
            </a:extLst>
          </p:cNvPr>
          <p:cNvSpPr txBox="1">
            <a:spLocks noChangeArrowheads="1"/>
          </p:cNvSpPr>
          <p:nvPr/>
        </p:nvSpPr>
        <p:spPr bwMode="auto">
          <a:xfrm>
            <a:off x="738188" y="1010841"/>
            <a:ext cx="15120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Định nghĩa:</a:t>
            </a:r>
          </a:p>
        </p:txBody>
      </p:sp>
      <p:sp>
        <p:nvSpPr>
          <p:cNvPr id="12" name="Rectangle 11">
            <a:extLst>
              <a:ext uri="{FF2B5EF4-FFF2-40B4-BE49-F238E27FC236}">
                <a16:creationId xmlns:a16="http://schemas.microsoft.com/office/drawing/2014/main" id="{EE440D20-635C-224A-BC41-8DA5E49BDEDD}"/>
              </a:ext>
            </a:extLst>
          </p:cNvPr>
          <p:cNvSpPr>
            <a:spLocks noChangeArrowheads="1"/>
          </p:cNvSpPr>
          <p:nvPr/>
        </p:nvSpPr>
        <p:spPr bwMode="auto">
          <a:xfrm>
            <a:off x="2024063" y="1315641"/>
            <a:ext cx="34932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just" eaLnBrk="1" hangingPunct="1">
              <a:defRPr/>
            </a:pPr>
            <a:r>
              <a:rPr lang="en-US" sz="2100" kern="0" dirty="0">
                <a:solidFill>
                  <a:srgbClr val="000000"/>
                </a:solidFill>
              </a:rPr>
              <a:t> </a:t>
            </a:r>
            <a:r>
              <a:rPr lang="en-US" sz="2100" b="0" i="1" kern="0" dirty="0" err="1">
                <a:solidFill>
                  <a:srgbClr val="000000"/>
                </a:solidFill>
              </a:rPr>
              <a:t>Vận</a:t>
            </a:r>
            <a:r>
              <a:rPr lang="en-US" sz="2100" b="0" i="1" kern="0" dirty="0">
                <a:solidFill>
                  <a:srgbClr val="000000"/>
                </a:solidFill>
              </a:rPr>
              <a:t> </a:t>
            </a:r>
            <a:r>
              <a:rPr lang="en-US" sz="2100" b="0" i="1" kern="0" dirty="0" err="1">
                <a:solidFill>
                  <a:srgbClr val="000000"/>
                </a:solidFill>
              </a:rPr>
              <a:t>động</a:t>
            </a:r>
            <a:r>
              <a:rPr lang="en-US" sz="2100" b="0" i="1" kern="0" dirty="0">
                <a:solidFill>
                  <a:srgbClr val="000000"/>
                </a:solidFill>
              </a:rPr>
              <a:t> </a:t>
            </a:r>
            <a:r>
              <a:rPr lang="en-US" sz="2100" b="0" i="1" kern="0" dirty="0" err="1">
                <a:solidFill>
                  <a:srgbClr val="000000"/>
                </a:solidFill>
              </a:rPr>
              <a:t>bao</a:t>
            </a:r>
            <a:r>
              <a:rPr lang="en-US" sz="2100" b="0" i="1" kern="0" dirty="0">
                <a:solidFill>
                  <a:srgbClr val="000000"/>
                </a:solidFill>
              </a:rPr>
              <a:t> </a:t>
            </a:r>
            <a:r>
              <a:rPr lang="en-US" sz="2100" b="0" i="1" kern="0" dirty="0" err="1">
                <a:solidFill>
                  <a:srgbClr val="000000"/>
                </a:solidFill>
              </a:rPr>
              <a:t>gồm</a:t>
            </a:r>
            <a:r>
              <a:rPr lang="en-US" sz="2100" b="0" i="1" kern="0" dirty="0">
                <a:solidFill>
                  <a:srgbClr val="000000"/>
                </a:solidFill>
              </a:rPr>
              <a:t> </a:t>
            </a:r>
            <a:r>
              <a:rPr lang="en-US" sz="2100" b="0" i="1" kern="0" dirty="0" err="1">
                <a:solidFill>
                  <a:srgbClr val="000000"/>
                </a:solidFill>
              </a:rPr>
              <a:t>mọi</a:t>
            </a:r>
            <a:r>
              <a:rPr lang="en-US" sz="2100" b="0" i="1" kern="0" dirty="0">
                <a:solidFill>
                  <a:srgbClr val="000000"/>
                </a:solidFill>
              </a:rPr>
              <a:t> </a:t>
            </a:r>
            <a:r>
              <a:rPr lang="en-US" sz="2100" b="0" i="1" kern="0" dirty="0" err="1">
                <a:solidFill>
                  <a:srgbClr val="000000"/>
                </a:solidFill>
              </a:rPr>
              <a:t>sự</a:t>
            </a:r>
            <a:r>
              <a:rPr lang="en-US" sz="2100" b="0" i="1" kern="0" dirty="0">
                <a:solidFill>
                  <a:srgbClr val="000000"/>
                </a:solidFill>
              </a:rPr>
              <a:t> </a:t>
            </a:r>
            <a:r>
              <a:rPr lang="en-US" sz="2100" b="0" i="1" kern="0" dirty="0" err="1">
                <a:solidFill>
                  <a:srgbClr val="000000"/>
                </a:solidFill>
              </a:rPr>
              <a:t>thay</a:t>
            </a:r>
            <a:r>
              <a:rPr lang="en-US" sz="2100" b="0" i="1" kern="0" dirty="0">
                <a:solidFill>
                  <a:srgbClr val="000000"/>
                </a:solidFill>
              </a:rPr>
              <a:t> </a:t>
            </a:r>
            <a:r>
              <a:rPr lang="en-US" sz="2100" b="0" i="1" kern="0" dirty="0" err="1">
                <a:solidFill>
                  <a:srgbClr val="000000"/>
                </a:solidFill>
              </a:rPr>
              <a:t>đổi</a:t>
            </a:r>
            <a:r>
              <a:rPr lang="en-US" sz="2100" b="0" i="1" kern="0" dirty="0">
                <a:solidFill>
                  <a:srgbClr val="000000"/>
                </a:solidFill>
              </a:rPr>
              <a:t> </a:t>
            </a:r>
            <a:r>
              <a:rPr lang="en-US" sz="2100" b="0" i="1" kern="0" dirty="0" err="1">
                <a:solidFill>
                  <a:srgbClr val="000000"/>
                </a:solidFill>
              </a:rPr>
              <a:t>và</a:t>
            </a:r>
            <a:r>
              <a:rPr lang="en-US" sz="2100" b="0" i="1" kern="0" dirty="0">
                <a:solidFill>
                  <a:srgbClr val="000000"/>
                </a:solidFill>
              </a:rPr>
              <a:t> </a:t>
            </a:r>
            <a:r>
              <a:rPr lang="en-US" sz="2100" b="0" i="1" kern="0" dirty="0" err="1">
                <a:solidFill>
                  <a:srgbClr val="000000"/>
                </a:solidFill>
              </a:rPr>
              <a:t>mọi</a:t>
            </a:r>
            <a:r>
              <a:rPr lang="en-US" sz="2100" b="0" i="1" kern="0" dirty="0">
                <a:solidFill>
                  <a:srgbClr val="000000"/>
                </a:solidFill>
              </a:rPr>
              <a:t> </a:t>
            </a:r>
            <a:r>
              <a:rPr lang="en-US" sz="2100" b="0" i="1" kern="0" dirty="0" err="1">
                <a:solidFill>
                  <a:srgbClr val="000000"/>
                </a:solidFill>
              </a:rPr>
              <a:t>quá</a:t>
            </a:r>
            <a:r>
              <a:rPr lang="en-US" sz="2100" b="0" i="1" kern="0" dirty="0">
                <a:solidFill>
                  <a:srgbClr val="000000"/>
                </a:solidFill>
              </a:rPr>
              <a:t> </a:t>
            </a:r>
            <a:r>
              <a:rPr lang="en-US" sz="2100" b="0" i="1" kern="0" dirty="0" err="1">
                <a:solidFill>
                  <a:srgbClr val="000000"/>
                </a:solidFill>
              </a:rPr>
              <a:t>trình</a:t>
            </a:r>
            <a:r>
              <a:rPr lang="en-US" sz="2100" b="0" i="1" kern="0" dirty="0">
                <a:solidFill>
                  <a:srgbClr val="000000"/>
                </a:solidFill>
              </a:rPr>
              <a:t> </a:t>
            </a:r>
            <a:r>
              <a:rPr lang="en-US" sz="2100" b="0" i="1" kern="0" dirty="0" err="1">
                <a:solidFill>
                  <a:srgbClr val="000000"/>
                </a:solidFill>
              </a:rPr>
              <a:t>diễn</a:t>
            </a:r>
            <a:r>
              <a:rPr lang="en-US" sz="2100" b="0" i="1" kern="0" dirty="0">
                <a:solidFill>
                  <a:srgbClr val="000000"/>
                </a:solidFill>
              </a:rPr>
              <a:t> </a:t>
            </a:r>
            <a:r>
              <a:rPr lang="en-US" sz="2100" b="0" i="1" kern="0" dirty="0" err="1">
                <a:solidFill>
                  <a:srgbClr val="000000"/>
                </a:solidFill>
              </a:rPr>
              <a:t>ra</a:t>
            </a:r>
            <a:r>
              <a:rPr lang="en-US" sz="2100" b="0" i="1" kern="0" dirty="0">
                <a:solidFill>
                  <a:srgbClr val="000000"/>
                </a:solidFill>
              </a:rPr>
              <a:t> </a:t>
            </a:r>
            <a:r>
              <a:rPr lang="en-US" sz="2100" b="0" i="1" kern="0" dirty="0" err="1">
                <a:solidFill>
                  <a:srgbClr val="000000"/>
                </a:solidFill>
              </a:rPr>
              <a:t>trong</a:t>
            </a:r>
            <a:r>
              <a:rPr lang="en-US" sz="2100" b="0" i="1" kern="0" dirty="0">
                <a:solidFill>
                  <a:srgbClr val="000000"/>
                </a:solidFill>
              </a:rPr>
              <a:t> </a:t>
            </a:r>
            <a:r>
              <a:rPr lang="en-US" sz="2100" b="0" i="1" kern="0" dirty="0" err="1">
                <a:solidFill>
                  <a:srgbClr val="000000"/>
                </a:solidFill>
              </a:rPr>
              <a:t>vũ</a:t>
            </a:r>
            <a:r>
              <a:rPr lang="en-US" sz="2100" b="0" i="1" kern="0" dirty="0">
                <a:solidFill>
                  <a:srgbClr val="000000"/>
                </a:solidFill>
              </a:rPr>
              <a:t> </a:t>
            </a:r>
            <a:r>
              <a:rPr lang="en-US" sz="2100" b="0" i="1" kern="0" dirty="0" err="1">
                <a:solidFill>
                  <a:srgbClr val="000000"/>
                </a:solidFill>
              </a:rPr>
              <a:t>trụ</a:t>
            </a:r>
            <a:r>
              <a:rPr lang="en-US" sz="2100" b="0" i="1" kern="0" dirty="0">
                <a:solidFill>
                  <a:srgbClr val="000000"/>
                </a:solidFill>
              </a:rPr>
              <a:t> </a:t>
            </a:r>
            <a:r>
              <a:rPr lang="en-US" sz="2100" b="0" i="1" kern="0" dirty="0" err="1">
                <a:solidFill>
                  <a:srgbClr val="000000"/>
                </a:solidFill>
              </a:rPr>
              <a:t>tử</a:t>
            </a:r>
            <a:r>
              <a:rPr lang="en-US" sz="2100" b="0" i="1" kern="0" dirty="0">
                <a:solidFill>
                  <a:srgbClr val="000000"/>
                </a:solidFill>
              </a:rPr>
              <a:t> </a:t>
            </a:r>
            <a:r>
              <a:rPr lang="en-US" sz="2100" b="0" i="1" kern="0" dirty="0" err="1">
                <a:solidFill>
                  <a:srgbClr val="000000"/>
                </a:solidFill>
              </a:rPr>
              <a:t>sự</a:t>
            </a:r>
            <a:r>
              <a:rPr lang="en-US" sz="2100" b="0" i="1" kern="0" dirty="0">
                <a:solidFill>
                  <a:srgbClr val="000000"/>
                </a:solidFill>
              </a:rPr>
              <a:t> </a:t>
            </a:r>
            <a:r>
              <a:rPr lang="en-US" sz="2100" b="0" i="1" kern="0" dirty="0" err="1">
                <a:solidFill>
                  <a:srgbClr val="000000"/>
                </a:solidFill>
              </a:rPr>
              <a:t>thay</a:t>
            </a:r>
            <a:r>
              <a:rPr lang="en-US" sz="2100" b="0" i="1" kern="0" dirty="0">
                <a:solidFill>
                  <a:srgbClr val="000000"/>
                </a:solidFill>
              </a:rPr>
              <a:t> </a:t>
            </a:r>
            <a:r>
              <a:rPr lang="en-US" sz="2100" b="0" i="1" kern="0" dirty="0" err="1">
                <a:solidFill>
                  <a:srgbClr val="000000"/>
                </a:solidFill>
              </a:rPr>
              <a:t>đổi</a:t>
            </a:r>
            <a:r>
              <a:rPr lang="en-US" sz="2100" b="0" i="1" kern="0" dirty="0">
                <a:solidFill>
                  <a:srgbClr val="000000"/>
                </a:solidFill>
              </a:rPr>
              <a:t> </a:t>
            </a:r>
            <a:r>
              <a:rPr lang="en-US" sz="2100" b="0" i="1" kern="0" dirty="0" err="1">
                <a:solidFill>
                  <a:srgbClr val="000000"/>
                </a:solidFill>
              </a:rPr>
              <a:t>vị</a:t>
            </a:r>
            <a:r>
              <a:rPr lang="en-US" sz="2100" b="0" i="1" kern="0" dirty="0">
                <a:solidFill>
                  <a:srgbClr val="000000"/>
                </a:solidFill>
              </a:rPr>
              <a:t> </a:t>
            </a:r>
            <a:r>
              <a:rPr lang="en-US" sz="2100" b="0" i="1" kern="0" dirty="0" err="1">
                <a:solidFill>
                  <a:srgbClr val="000000"/>
                </a:solidFill>
              </a:rPr>
              <a:t>trí</a:t>
            </a:r>
            <a:r>
              <a:rPr lang="en-US" sz="2100" b="0" i="1" kern="0" dirty="0">
                <a:solidFill>
                  <a:srgbClr val="000000"/>
                </a:solidFill>
              </a:rPr>
              <a:t> </a:t>
            </a:r>
            <a:r>
              <a:rPr lang="en-US" sz="2100" b="0" i="1" kern="0" dirty="0" err="1">
                <a:solidFill>
                  <a:srgbClr val="000000"/>
                </a:solidFill>
              </a:rPr>
              <a:t>giản</a:t>
            </a:r>
            <a:r>
              <a:rPr lang="en-US" sz="2100" b="0" i="1" kern="0" dirty="0">
                <a:solidFill>
                  <a:srgbClr val="000000"/>
                </a:solidFill>
              </a:rPr>
              <a:t> </a:t>
            </a:r>
            <a:r>
              <a:rPr lang="en-US" sz="2100" b="0" i="1" kern="0" dirty="0" err="1">
                <a:solidFill>
                  <a:srgbClr val="000000"/>
                </a:solidFill>
              </a:rPr>
              <a:t>đơn</a:t>
            </a:r>
            <a:r>
              <a:rPr lang="en-US" sz="2100" b="0" i="1" kern="0" dirty="0">
                <a:solidFill>
                  <a:srgbClr val="000000"/>
                </a:solidFill>
              </a:rPr>
              <a:t> </a:t>
            </a:r>
            <a:r>
              <a:rPr lang="en-US" sz="2100" b="0" i="1" kern="0" dirty="0" err="1">
                <a:solidFill>
                  <a:srgbClr val="000000"/>
                </a:solidFill>
              </a:rPr>
              <a:t>đến</a:t>
            </a:r>
            <a:r>
              <a:rPr lang="en-US" sz="2100" b="0" i="1" kern="0" dirty="0">
                <a:solidFill>
                  <a:srgbClr val="000000"/>
                </a:solidFill>
              </a:rPr>
              <a:t> </a:t>
            </a:r>
            <a:r>
              <a:rPr lang="en-US" sz="2100" b="0" i="1" kern="0" dirty="0" err="1">
                <a:solidFill>
                  <a:srgbClr val="000000"/>
                </a:solidFill>
              </a:rPr>
              <a:t>tư</a:t>
            </a:r>
            <a:r>
              <a:rPr lang="en-US" sz="2100" b="0" i="1" kern="0" dirty="0">
                <a:solidFill>
                  <a:srgbClr val="000000"/>
                </a:solidFill>
              </a:rPr>
              <a:t> </a:t>
            </a:r>
            <a:r>
              <a:rPr lang="en-US" sz="2100" b="0" i="1" kern="0" dirty="0" err="1">
                <a:solidFill>
                  <a:srgbClr val="000000"/>
                </a:solidFill>
              </a:rPr>
              <a:t>duy</a:t>
            </a:r>
            <a:r>
              <a:rPr lang="en-US" sz="2100" b="0" i="1" kern="0" dirty="0">
                <a:solidFill>
                  <a:srgbClr val="000000"/>
                </a:solidFill>
              </a:rPr>
              <a:t>. </a:t>
            </a:r>
          </a:p>
        </p:txBody>
      </p:sp>
      <p:sp>
        <p:nvSpPr>
          <p:cNvPr id="15" name="TextBox 11">
            <a:extLst>
              <a:ext uri="{FF2B5EF4-FFF2-40B4-BE49-F238E27FC236}">
                <a16:creationId xmlns:a16="http://schemas.microsoft.com/office/drawing/2014/main" id="{E2E50459-6CE8-2746-8858-68903F13953E}"/>
              </a:ext>
            </a:extLst>
          </p:cNvPr>
          <p:cNvSpPr txBox="1">
            <a:spLocks noChangeArrowheads="1"/>
          </p:cNvSpPr>
          <p:nvPr/>
        </p:nvSpPr>
        <p:spPr bwMode="auto">
          <a:xfrm>
            <a:off x="1660923" y="225028"/>
            <a:ext cx="5940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eaLnBrk="1" hangingPunct="1">
              <a:defRPr/>
            </a:pPr>
            <a:r>
              <a:rPr lang="en-US" sz="2100" kern="0" dirty="0">
                <a:solidFill>
                  <a:srgbClr val="000000"/>
                </a:solidFill>
              </a:rPr>
              <a:t>- </a:t>
            </a:r>
            <a:r>
              <a:rPr lang="en-US" sz="2100" i="1" kern="0" dirty="0" err="1">
                <a:solidFill>
                  <a:srgbClr val="000000"/>
                </a:solidFill>
              </a:rPr>
              <a:t>Vận</a:t>
            </a:r>
            <a:r>
              <a:rPr lang="en-US" sz="2100" i="1" kern="0" dirty="0">
                <a:solidFill>
                  <a:srgbClr val="000000"/>
                </a:solidFill>
              </a:rPr>
              <a:t> </a:t>
            </a:r>
            <a:r>
              <a:rPr lang="en-US" sz="2100" i="1" kern="0" dirty="0" err="1">
                <a:solidFill>
                  <a:srgbClr val="000000"/>
                </a:solidFill>
              </a:rPr>
              <a:t>động</a:t>
            </a:r>
            <a:r>
              <a:rPr lang="en-US" sz="2100" i="1" kern="0" dirty="0">
                <a:solidFill>
                  <a:srgbClr val="000000"/>
                </a:solidFill>
              </a:rPr>
              <a:t> </a:t>
            </a:r>
            <a:r>
              <a:rPr lang="en-US" sz="2100" i="1" kern="0" dirty="0" err="1">
                <a:solidFill>
                  <a:srgbClr val="000000"/>
                </a:solidFill>
              </a:rPr>
              <a:t>là</a:t>
            </a:r>
            <a:r>
              <a:rPr lang="en-US" sz="2100" i="1" kern="0" dirty="0">
                <a:solidFill>
                  <a:srgbClr val="000000"/>
                </a:solidFill>
              </a:rPr>
              <a:t> </a:t>
            </a:r>
            <a:r>
              <a:rPr lang="en-US" sz="2100" i="1" kern="0" dirty="0" err="1">
                <a:solidFill>
                  <a:srgbClr val="000000"/>
                </a:solidFill>
              </a:rPr>
              <a:t>phương</a:t>
            </a:r>
            <a:r>
              <a:rPr lang="en-US" sz="2100" i="1" kern="0" dirty="0">
                <a:solidFill>
                  <a:srgbClr val="000000"/>
                </a:solidFill>
              </a:rPr>
              <a:t> </a:t>
            </a:r>
            <a:r>
              <a:rPr lang="en-US" sz="2100" i="1" kern="0" dirty="0" err="1">
                <a:solidFill>
                  <a:srgbClr val="000000"/>
                </a:solidFill>
              </a:rPr>
              <a:t>thức</a:t>
            </a:r>
            <a:r>
              <a:rPr lang="en-US" sz="2100" i="1" kern="0" dirty="0">
                <a:solidFill>
                  <a:srgbClr val="000000"/>
                </a:solidFill>
              </a:rPr>
              <a:t> </a:t>
            </a:r>
            <a:r>
              <a:rPr lang="en-US" sz="2100" i="1" kern="0" dirty="0" err="1">
                <a:solidFill>
                  <a:srgbClr val="000000"/>
                </a:solidFill>
              </a:rPr>
              <a:t>tồn</a:t>
            </a:r>
            <a:r>
              <a:rPr lang="en-US" sz="2100" i="1" kern="0" dirty="0">
                <a:solidFill>
                  <a:srgbClr val="000000"/>
                </a:solidFill>
              </a:rPr>
              <a:t> </a:t>
            </a:r>
            <a:r>
              <a:rPr lang="en-US" sz="2100" i="1" kern="0" dirty="0" err="1">
                <a:solidFill>
                  <a:srgbClr val="000000"/>
                </a:solidFill>
              </a:rPr>
              <a:t>tại</a:t>
            </a:r>
            <a:r>
              <a:rPr lang="en-US" sz="2100" i="1" kern="0" dirty="0">
                <a:solidFill>
                  <a:srgbClr val="000000"/>
                </a:solidFill>
              </a:rPr>
              <a:t> </a:t>
            </a:r>
            <a:r>
              <a:rPr lang="en-US" sz="2100" i="1" kern="0" dirty="0" err="1">
                <a:solidFill>
                  <a:srgbClr val="000000"/>
                </a:solidFill>
              </a:rPr>
              <a:t>của</a:t>
            </a:r>
            <a:r>
              <a:rPr lang="en-US" sz="2100" i="1" kern="0" dirty="0">
                <a:solidFill>
                  <a:srgbClr val="000000"/>
                </a:solidFill>
              </a:rPr>
              <a:t> </a:t>
            </a:r>
            <a:r>
              <a:rPr lang="en-US" sz="2100" i="1" kern="0" dirty="0" err="1">
                <a:solidFill>
                  <a:srgbClr val="000000"/>
                </a:solidFill>
              </a:rPr>
              <a:t>vật</a:t>
            </a:r>
            <a:r>
              <a:rPr lang="en-US" sz="2100" i="1" kern="0" dirty="0">
                <a:solidFill>
                  <a:srgbClr val="000000"/>
                </a:solidFill>
              </a:rPr>
              <a:t> </a:t>
            </a:r>
            <a:r>
              <a:rPr lang="en-US" sz="2100" i="1" kern="0" dirty="0" err="1">
                <a:solidFill>
                  <a:srgbClr val="000000"/>
                </a:solidFill>
              </a:rPr>
              <a:t>chất</a:t>
            </a:r>
            <a:r>
              <a:rPr lang="en-US" sz="2100" i="1" kern="0" dirty="0">
                <a:solidFill>
                  <a:srgbClr val="000000"/>
                </a:solidFill>
              </a:rPr>
              <a:t> </a:t>
            </a:r>
          </a:p>
        </p:txBody>
      </p:sp>
      <p:cxnSp>
        <p:nvCxnSpPr>
          <p:cNvPr id="18" name="Straight Connector 17">
            <a:extLst>
              <a:ext uri="{FF2B5EF4-FFF2-40B4-BE49-F238E27FC236}">
                <a16:creationId xmlns:a16="http://schemas.microsoft.com/office/drawing/2014/main" id="{EC88A53D-B7A1-8B46-BBF6-7273A30B46E1}"/>
              </a:ext>
            </a:extLst>
          </p:cNvPr>
          <p:cNvCxnSpPr/>
          <p:nvPr/>
        </p:nvCxnSpPr>
        <p:spPr>
          <a:xfrm>
            <a:off x="1494235" y="3003948"/>
            <a:ext cx="6106715" cy="53578"/>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0661" name="Group 21">
            <a:extLst>
              <a:ext uri="{FF2B5EF4-FFF2-40B4-BE49-F238E27FC236}">
                <a16:creationId xmlns:a16="http://schemas.microsoft.com/office/drawing/2014/main" id="{87221221-1296-5C43-BE91-2537397762DD}"/>
              </a:ext>
            </a:extLst>
          </p:cNvPr>
          <p:cNvGrpSpPr>
            <a:grpSpLocks/>
          </p:cNvGrpSpPr>
          <p:nvPr/>
        </p:nvGrpSpPr>
        <p:grpSpPr bwMode="auto">
          <a:xfrm>
            <a:off x="1169194" y="3019427"/>
            <a:ext cx="4170760" cy="431417"/>
            <a:chOff x="-152324" y="3767791"/>
            <a:chExt cx="5561380" cy="575871"/>
          </a:xfrm>
        </p:grpSpPr>
        <p:sp>
          <p:nvSpPr>
            <p:cNvPr id="70674" name="Rectangle 4">
              <a:extLst>
                <a:ext uri="{FF2B5EF4-FFF2-40B4-BE49-F238E27FC236}">
                  <a16:creationId xmlns:a16="http://schemas.microsoft.com/office/drawing/2014/main" id="{F90DCB48-0644-9B4B-B6D9-B1843AC48D90}"/>
                </a:ext>
              </a:extLst>
            </p:cNvPr>
            <p:cNvSpPr>
              <a:spLocks noChangeArrowheads="1"/>
            </p:cNvSpPr>
            <p:nvPr/>
          </p:nvSpPr>
          <p:spPr bwMode="auto">
            <a:xfrm>
              <a:off x="-152324" y="3767791"/>
              <a:ext cx="2348596" cy="5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CC"/>
                  </a:solidFill>
                  <a:latin typeface="Times New Roman" panose="02020603050405020304" pitchFamily="18" charset="0"/>
                  <a:ea typeface="SimSun" panose="02010600030101010101" pitchFamily="2" charset="-122"/>
                </a:rPr>
                <a:t>   Nguồn gốc:</a:t>
              </a:r>
              <a:endParaRPr lang="en-US" altLang="vi-VN" sz="2100" b="1">
                <a:solidFill>
                  <a:srgbClr val="FF0000"/>
                </a:solidFill>
                <a:latin typeface="Times New Roman" panose="02020603050405020304" pitchFamily="18" charset="0"/>
                <a:ea typeface="SimSun" panose="02010600030101010101" pitchFamily="2" charset="-122"/>
              </a:endParaRPr>
            </a:p>
          </p:txBody>
        </p:sp>
        <p:sp>
          <p:nvSpPr>
            <p:cNvPr id="70675" name="Rectangle 20">
              <a:extLst>
                <a:ext uri="{FF2B5EF4-FFF2-40B4-BE49-F238E27FC236}">
                  <a16:creationId xmlns:a16="http://schemas.microsoft.com/office/drawing/2014/main" id="{E6645BE7-AD5B-CF4B-B35E-1823CA3B420B}"/>
                </a:ext>
              </a:extLst>
            </p:cNvPr>
            <p:cNvSpPr>
              <a:spLocks noChangeArrowheads="1"/>
            </p:cNvSpPr>
            <p:nvPr/>
          </p:nvSpPr>
          <p:spPr bwMode="auto">
            <a:xfrm>
              <a:off x="2106104" y="3789040"/>
              <a:ext cx="3302952" cy="5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SimSun" panose="02010600030101010101" pitchFamily="2" charset="-122"/>
                </a:rPr>
                <a:t>Tự thân vận động</a:t>
              </a:r>
            </a:p>
          </p:txBody>
        </p:sp>
      </p:grpSp>
      <p:sp>
        <p:nvSpPr>
          <p:cNvPr id="70662" name="Text Box 2">
            <a:extLst>
              <a:ext uri="{FF2B5EF4-FFF2-40B4-BE49-F238E27FC236}">
                <a16:creationId xmlns:a16="http://schemas.microsoft.com/office/drawing/2014/main" id="{7F2D6A86-A470-8545-AC80-3D105D9864B2}"/>
              </a:ext>
            </a:extLst>
          </p:cNvPr>
          <p:cNvSpPr txBox="1">
            <a:spLocks noChangeArrowheads="1"/>
          </p:cNvSpPr>
          <p:nvPr/>
        </p:nvSpPr>
        <p:spPr bwMode="auto">
          <a:xfrm>
            <a:off x="1287066" y="3543300"/>
            <a:ext cx="165615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Tính chất:</a:t>
            </a:r>
          </a:p>
        </p:txBody>
      </p:sp>
      <p:sp>
        <p:nvSpPr>
          <p:cNvPr id="70663" name="Rectangle 23">
            <a:extLst>
              <a:ext uri="{FF2B5EF4-FFF2-40B4-BE49-F238E27FC236}">
                <a16:creationId xmlns:a16="http://schemas.microsoft.com/office/drawing/2014/main" id="{08EF3A0B-9ABC-DF46-88A8-C22ECCA04F95}"/>
              </a:ext>
            </a:extLst>
          </p:cNvPr>
          <p:cNvSpPr>
            <a:spLocks noChangeArrowheads="1"/>
          </p:cNvSpPr>
          <p:nvPr/>
        </p:nvSpPr>
        <p:spPr bwMode="auto">
          <a:xfrm>
            <a:off x="2519363" y="3568303"/>
            <a:ext cx="314086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100" b="1">
                <a:solidFill>
                  <a:srgbClr val="000000"/>
                </a:solidFill>
                <a:latin typeface="Times New Roman" panose="02020603050405020304" pitchFamily="18" charset="0"/>
                <a:ea typeface="SimSun" panose="02010600030101010101" pitchFamily="2" charset="-122"/>
              </a:rPr>
              <a:t>     Mang tính khách quan </a:t>
            </a:r>
          </a:p>
        </p:txBody>
      </p:sp>
      <p:sp>
        <p:nvSpPr>
          <p:cNvPr id="26" name="Rectangle 4">
            <a:extLst>
              <a:ext uri="{FF2B5EF4-FFF2-40B4-BE49-F238E27FC236}">
                <a16:creationId xmlns:a16="http://schemas.microsoft.com/office/drawing/2014/main" id="{72FA9F55-A046-B648-B85D-3348A3945F7B}"/>
              </a:ext>
            </a:extLst>
          </p:cNvPr>
          <p:cNvSpPr>
            <a:spLocks noChangeArrowheads="1"/>
          </p:cNvSpPr>
          <p:nvPr/>
        </p:nvSpPr>
        <p:spPr bwMode="auto">
          <a:xfrm>
            <a:off x="1169194" y="4017169"/>
            <a:ext cx="14859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just" eaLnBrk="1" hangingPunct="1">
              <a:defRPr/>
            </a:pPr>
            <a:r>
              <a:rPr lang="en-US" sz="2100" kern="0" dirty="0">
                <a:solidFill>
                  <a:srgbClr val="0000CC"/>
                </a:solidFill>
              </a:rPr>
              <a:t>  </a:t>
            </a:r>
            <a:r>
              <a:rPr lang="en-US" sz="2100" kern="0" dirty="0" err="1">
                <a:solidFill>
                  <a:srgbClr val="0000CC"/>
                </a:solidFill>
              </a:rPr>
              <a:t>Phân</a:t>
            </a:r>
            <a:r>
              <a:rPr lang="en-US" sz="2100" kern="0" dirty="0">
                <a:solidFill>
                  <a:srgbClr val="0000CC"/>
                </a:solidFill>
              </a:rPr>
              <a:t> </a:t>
            </a:r>
            <a:r>
              <a:rPr lang="en-US" sz="2100" kern="0" dirty="0" err="1">
                <a:solidFill>
                  <a:srgbClr val="0000CC"/>
                </a:solidFill>
              </a:rPr>
              <a:t>loại</a:t>
            </a:r>
            <a:r>
              <a:rPr lang="en-US" sz="2100" kern="0" dirty="0">
                <a:solidFill>
                  <a:srgbClr val="0000CC"/>
                </a:solidFill>
              </a:rPr>
              <a:t>:</a:t>
            </a:r>
            <a:endParaRPr lang="en-US" sz="2100" kern="0" dirty="0">
              <a:solidFill>
                <a:srgbClr val="FF0000"/>
              </a:solidFill>
            </a:endParaRPr>
          </a:p>
        </p:txBody>
      </p:sp>
      <p:sp>
        <p:nvSpPr>
          <p:cNvPr id="27" name="Rectangle 26">
            <a:extLst>
              <a:ext uri="{FF2B5EF4-FFF2-40B4-BE49-F238E27FC236}">
                <a16:creationId xmlns:a16="http://schemas.microsoft.com/office/drawing/2014/main" id="{495D163D-EE8A-3745-BBF2-F4C84A12DDBD}"/>
              </a:ext>
            </a:extLst>
          </p:cNvPr>
          <p:cNvSpPr>
            <a:spLocks noChangeArrowheads="1"/>
          </p:cNvSpPr>
          <p:nvPr/>
        </p:nvSpPr>
        <p:spPr bwMode="auto">
          <a:xfrm>
            <a:off x="2903935" y="4015979"/>
            <a:ext cx="458390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just" eaLnBrk="1" hangingPunct="1">
              <a:defRPr/>
            </a:pPr>
            <a:r>
              <a:rPr lang="en-US" sz="2100" kern="0" dirty="0" err="1">
                <a:solidFill>
                  <a:srgbClr val="000000"/>
                </a:solidFill>
              </a:rPr>
              <a:t>Có</a:t>
            </a:r>
            <a:r>
              <a:rPr lang="en-US" sz="2100" kern="0" dirty="0">
                <a:solidFill>
                  <a:srgbClr val="000000"/>
                </a:solidFill>
              </a:rPr>
              <a:t> 5 </a:t>
            </a:r>
            <a:r>
              <a:rPr lang="en-US" sz="2100" kern="0" dirty="0" err="1">
                <a:solidFill>
                  <a:srgbClr val="000000"/>
                </a:solidFill>
              </a:rPr>
              <a:t>hình</a:t>
            </a:r>
            <a:r>
              <a:rPr lang="en-US" sz="2100" kern="0" dirty="0">
                <a:solidFill>
                  <a:srgbClr val="000000"/>
                </a:solidFill>
              </a:rPr>
              <a:t> </a:t>
            </a:r>
            <a:r>
              <a:rPr lang="en-US" sz="2100" kern="0" dirty="0" err="1">
                <a:solidFill>
                  <a:srgbClr val="000000"/>
                </a:solidFill>
              </a:rPr>
              <a:t>thức</a:t>
            </a:r>
            <a:r>
              <a:rPr lang="en-US" sz="2100" kern="0" dirty="0">
                <a:solidFill>
                  <a:srgbClr val="000000"/>
                </a:solidFill>
              </a:rPr>
              <a:t> </a:t>
            </a:r>
            <a:r>
              <a:rPr lang="en-US" sz="2100" kern="0" dirty="0" err="1">
                <a:solidFill>
                  <a:srgbClr val="000000"/>
                </a:solidFill>
              </a:rPr>
              <a:t>của</a:t>
            </a:r>
            <a:r>
              <a:rPr lang="en-US" sz="2100" kern="0" dirty="0">
                <a:solidFill>
                  <a:srgbClr val="000000"/>
                </a:solidFill>
              </a:rPr>
              <a:t> </a:t>
            </a:r>
            <a:r>
              <a:rPr lang="en-US" sz="2100" kern="0" dirty="0" err="1">
                <a:solidFill>
                  <a:srgbClr val="000000"/>
                </a:solidFill>
              </a:rPr>
              <a:t>quá</a:t>
            </a:r>
            <a:r>
              <a:rPr lang="en-US" sz="2100" kern="0" dirty="0">
                <a:solidFill>
                  <a:srgbClr val="000000"/>
                </a:solidFill>
              </a:rPr>
              <a:t> </a:t>
            </a:r>
            <a:r>
              <a:rPr lang="en-US" sz="2100" kern="0" dirty="0" err="1">
                <a:solidFill>
                  <a:srgbClr val="000000"/>
                </a:solidFill>
              </a:rPr>
              <a:t>trình</a:t>
            </a:r>
            <a:r>
              <a:rPr lang="en-US" sz="2100" kern="0" dirty="0">
                <a:solidFill>
                  <a:srgbClr val="000000"/>
                </a:solidFill>
              </a:rPr>
              <a:t> </a:t>
            </a:r>
            <a:r>
              <a:rPr lang="en-US" sz="2100" kern="0" dirty="0" err="1">
                <a:solidFill>
                  <a:srgbClr val="000000"/>
                </a:solidFill>
              </a:rPr>
              <a:t>vận</a:t>
            </a:r>
            <a:r>
              <a:rPr lang="en-US" sz="2100" kern="0" dirty="0">
                <a:solidFill>
                  <a:srgbClr val="000000"/>
                </a:solidFill>
              </a:rPr>
              <a:t> </a:t>
            </a:r>
            <a:r>
              <a:rPr lang="en-US" sz="2100" kern="0" dirty="0" err="1">
                <a:solidFill>
                  <a:srgbClr val="000000"/>
                </a:solidFill>
              </a:rPr>
              <a:t>động</a:t>
            </a:r>
            <a:r>
              <a:rPr lang="en-US" sz="2100" kern="0" dirty="0">
                <a:solidFill>
                  <a:srgbClr val="000000"/>
                </a:solidFill>
              </a:rPr>
              <a:t>: CƠ, LÝ, HÓA, SINH, XÃ HỘI</a:t>
            </a:r>
          </a:p>
          <a:p>
            <a:pPr algn="just" eaLnBrk="1" hangingPunct="1">
              <a:defRPr/>
            </a:pPr>
            <a:endParaRPr lang="en-US" sz="2100" kern="0" dirty="0">
              <a:solidFill>
                <a:srgbClr val="000000"/>
              </a:solidFill>
            </a:endParaRPr>
          </a:p>
        </p:txBody>
      </p:sp>
      <p:grpSp>
        <p:nvGrpSpPr>
          <p:cNvPr id="70666" name="Group 30">
            <a:extLst>
              <a:ext uri="{FF2B5EF4-FFF2-40B4-BE49-F238E27FC236}">
                <a16:creationId xmlns:a16="http://schemas.microsoft.com/office/drawing/2014/main" id="{2CB76C86-26D6-9945-BD41-06EC62D4365A}"/>
              </a:ext>
            </a:extLst>
          </p:cNvPr>
          <p:cNvGrpSpPr>
            <a:grpSpLocks/>
          </p:cNvGrpSpPr>
          <p:nvPr/>
        </p:nvGrpSpPr>
        <p:grpSpPr bwMode="auto">
          <a:xfrm>
            <a:off x="5813823" y="1059657"/>
            <a:ext cx="2836069" cy="2822972"/>
            <a:chOff x="6228184" y="1412776"/>
            <a:chExt cx="2685497" cy="3764426"/>
          </a:xfrm>
        </p:grpSpPr>
        <p:pic>
          <p:nvPicPr>
            <p:cNvPr id="16" name="Picture 7" descr="neptune">
              <a:extLst>
                <a:ext uri="{FF2B5EF4-FFF2-40B4-BE49-F238E27FC236}">
                  <a16:creationId xmlns:a16="http://schemas.microsoft.com/office/drawing/2014/main" id="{F8704C2C-E3E0-4B44-A046-F4939F3BD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1412776"/>
              <a:ext cx="2685497" cy="2402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29" name="Picture 8" descr="time">
              <a:extLst>
                <a:ext uri="{FF2B5EF4-FFF2-40B4-BE49-F238E27FC236}">
                  <a16:creationId xmlns:a16="http://schemas.microsoft.com/office/drawing/2014/main" id="{74F37546-7184-1A4E-895A-1113694EB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7268">
              <a:off x="6340608" y="3895629"/>
              <a:ext cx="2463868" cy="1281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 name="Picture 9" descr="Ảnh1">
              <a:extLst>
                <a:ext uri="{FF2B5EF4-FFF2-40B4-BE49-F238E27FC236}">
                  <a16:creationId xmlns:a16="http://schemas.microsoft.com/office/drawing/2014/main" id="{7EA9E69F-4FB1-CA44-8906-3D459DCAC7C3}"/>
                </a:ext>
              </a:extLst>
            </p:cNvPr>
            <p:cNvPicPr>
              <a:picLocks noChangeAspect="1" noChangeArrowheads="1" noCrop="1"/>
            </p:cNvPicPr>
            <p:nvPr/>
          </p:nvPicPr>
          <p:blipFill>
            <a:blip r:embed="rId4"/>
            <a:srcRect/>
            <a:stretch>
              <a:fillRect/>
            </a:stretch>
          </p:blipFill>
          <p:spPr bwMode="auto">
            <a:xfrm>
              <a:off x="7812360" y="4508792"/>
              <a:ext cx="514095" cy="536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cxnSp>
        <p:nvCxnSpPr>
          <p:cNvPr id="19" name="Straight Connector 18">
            <a:extLst>
              <a:ext uri="{FF2B5EF4-FFF2-40B4-BE49-F238E27FC236}">
                <a16:creationId xmlns:a16="http://schemas.microsoft.com/office/drawing/2014/main" id="{1B2D0B82-5FAD-4F4B-992A-D3113B9347D4}"/>
              </a:ext>
            </a:extLst>
          </p:cNvPr>
          <p:cNvCxnSpPr/>
          <p:nvPr/>
        </p:nvCxnSpPr>
        <p:spPr>
          <a:xfrm>
            <a:off x="1589485" y="113110"/>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0668" name="Date Placeholder 1">
            <a:extLst>
              <a:ext uri="{FF2B5EF4-FFF2-40B4-BE49-F238E27FC236}">
                <a16:creationId xmlns:a16="http://schemas.microsoft.com/office/drawing/2014/main" id="{006CFEFA-5924-8640-8945-8D395A84738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FE33246-E733-D647-9186-8F8DDC7A016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0669" name="Footer Placeholder 2">
            <a:extLst>
              <a:ext uri="{FF2B5EF4-FFF2-40B4-BE49-F238E27FC236}">
                <a16:creationId xmlns:a16="http://schemas.microsoft.com/office/drawing/2014/main" id="{A222E755-1CBD-C64E-B716-46B667647C2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0670" name="Slide Number Placeholder 3">
            <a:extLst>
              <a:ext uri="{FF2B5EF4-FFF2-40B4-BE49-F238E27FC236}">
                <a16:creationId xmlns:a16="http://schemas.microsoft.com/office/drawing/2014/main" id="{2D9F4275-D10E-D744-AF86-C9D6D64F28E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73BDE6B-D04F-8644-A8F7-EE7F9E90B3C8}" type="slidenum">
              <a:rPr lang="en-US" altLang="vi-VN" smtClean="0">
                <a:solidFill>
                  <a:srgbClr val="1F5281"/>
                </a:solidFill>
                <a:latin typeface="Arial" panose="020B0604020202020204" pitchFamily="34" charset="0"/>
              </a:rPr>
              <a:pPr algn="ctr"/>
              <a:t>30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62089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FA0656F-3A6C-5743-9939-ABFD4883CC3C}"/>
              </a:ext>
            </a:extLst>
          </p:cNvPr>
          <p:cNvSpPr>
            <a:spLocks noChangeArrowheads="1"/>
          </p:cNvSpPr>
          <p:nvPr/>
        </p:nvSpPr>
        <p:spPr bwMode="auto">
          <a:xfrm>
            <a:off x="5860256" y="1744266"/>
            <a:ext cx="3049191" cy="2207419"/>
          </a:xfrm>
          <a:prstGeom prst="rect">
            <a:avLst/>
          </a:prstGeom>
          <a:noFill/>
          <a:ln w="9525">
            <a:noFill/>
            <a:miter lim="800000"/>
            <a:headEnd/>
            <a:tailEnd/>
          </a:ln>
          <a:effectLst/>
        </p:spPr>
        <p:txBody>
          <a:bodyPr/>
          <a:lstStyle/>
          <a:p>
            <a:pPr marL="257175" indent="-257175">
              <a:spcBef>
                <a:spcPct val="20000"/>
              </a:spcBef>
              <a:buClr>
                <a:srgbClr val="5B8800"/>
              </a:buClr>
              <a:buSzPct val="65000"/>
              <a:buFont typeface="Wingdings" pitchFamily="2" charset="2"/>
              <a:buChar char="n"/>
              <a:defRPr/>
            </a:pPr>
            <a:r>
              <a:rPr lang="vi-VN" sz="3000" i="1" kern="0" dirty="0">
                <a:solidFill>
                  <a:srgbClr val="FF3300"/>
                </a:solidFill>
                <a:latin typeface="Times New Roman" panose="02020603050405020304" pitchFamily="18" charset="0"/>
                <a:ea typeface="SimSun" panose="02010600030101010101" pitchFamily="2" charset="-122"/>
                <a:cs typeface="Arial"/>
              </a:rPr>
              <a:t>Chuyển dịch vị trí của vật thể trong không gian</a:t>
            </a:r>
          </a:p>
        </p:txBody>
      </p:sp>
      <p:grpSp>
        <p:nvGrpSpPr>
          <p:cNvPr id="71682" name="Group 4">
            <a:extLst>
              <a:ext uri="{FF2B5EF4-FFF2-40B4-BE49-F238E27FC236}">
                <a16:creationId xmlns:a16="http://schemas.microsoft.com/office/drawing/2014/main" id="{210051EE-D017-C641-AFAF-EB326A379B86}"/>
              </a:ext>
            </a:extLst>
          </p:cNvPr>
          <p:cNvGrpSpPr>
            <a:grpSpLocks/>
          </p:cNvGrpSpPr>
          <p:nvPr/>
        </p:nvGrpSpPr>
        <p:grpSpPr bwMode="auto">
          <a:xfrm>
            <a:off x="558403" y="2356247"/>
            <a:ext cx="2528888" cy="2057400"/>
            <a:chOff x="394" y="2256"/>
            <a:chExt cx="1670" cy="1728"/>
          </a:xfrm>
        </p:grpSpPr>
        <p:pic>
          <p:nvPicPr>
            <p:cNvPr id="71694" name="Picture 5" descr="地球公转">
              <a:extLst>
                <a:ext uri="{FF2B5EF4-FFF2-40B4-BE49-F238E27FC236}">
                  <a16:creationId xmlns:a16="http://schemas.microsoft.com/office/drawing/2014/main" id="{01E0F644-8C79-BF45-9245-0175EB9A1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507" t="20383" r="6017" b="3185"/>
            <a:stretch>
              <a:fillRect/>
            </a:stretch>
          </p:blipFill>
          <p:spPr bwMode="auto">
            <a:xfrm>
              <a:off x="394" y="2256"/>
              <a:ext cx="1670" cy="17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6">
              <a:extLst>
                <a:ext uri="{FF2B5EF4-FFF2-40B4-BE49-F238E27FC236}">
                  <a16:creationId xmlns:a16="http://schemas.microsoft.com/office/drawing/2014/main" id="{0D048CB4-60C0-DC42-B367-9C2C2FE1994E}"/>
                </a:ext>
              </a:extLst>
            </p:cNvPr>
            <p:cNvSpPr txBox="1">
              <a:spLocks noChangeArrowheads="1"/>
            </p:cNvSpPr>
            <p:nvPr/>
          </p:nvSpPr>
          <p:spPr bwMode="auto">
            <a:xfrm>
              <a:off x="1104" y="3648"/>
              <a:ext cx="912" cy="310"/>
            </a:xfrm>
            <a:prstGeom prst="rect">
              <a:avLst/>
            </a:prstGeom>
            <a:noFill/>
            <a:ln>
              <a:noFill/>
            </a:ln>
            <a:effectLst>
              <a:outerShdw dist="35921" dir="2700000" algn="ctr" rotWithShape="0">
                <a:srgbClr val="C0BC94"/>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eaLnBrk="1" hangingPunct="1">
                <a:spcBef>
                  <a:spcPct val="50000"/>
                </a:spcBef>
                <a:defRPr/>
              </a:pPr>
              <a:endParaRPr kumimoji="1" lang="en-US" sz="1800" kern="0">
                <a:solidFill>
                  <a:srgbClr val="FFFF00"/>
                </a:solidFill>
                <a:ea typeface="SimHei" panose="02010609060101010101" pitchFamily="49" charset="-122"/>
                <a:cs typeface="Arial"/>
              </a:endParaRPr>
            </a:p>
          </p:txBody>
        </p:sp>
      </p:grpSp>
      <p:pic>
        <p:nvPicPr>
          <p:cNvPr id="71683" name="Picture 7" descr="duaxedap">
            <a:extLst>
              <a:ext uri="{FF2B5EF4-FFF2-40B4-BE49-F238E27FC236}">
                <a16:creationId xmlns:a16="http://schemas.microsoft.com/office/drawing/2014/main" id="{1054B855-D888-E646-AED3-62659E4BD47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65897" y="3274219"/>
            <a:ext cx="107156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8" descr="Earth-16-june">
            <a:extLst>
              <a:ext uri="{FF2B5EF4-FFF2-40B4-BE49-F238E27FC236}">
                <a16:creationId xmlns:a16="http://schemas.microsoft.com/office/drawing/2014/main" id="{CDD128C2-4923-194A-B0E2-B4BA8CA7FD5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4554" y="2733676"/>
            <a:ext cx="1078706" cy="107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9" descr="74">
            <a:extLst>
              <a:ext uri="{FF2B5EF4-FFF2-40B4-BE49-F238E27FC236}">
                <a16:creationId xmlns:a16="http://schemas.microsoft.com/office/drawing/2014/main" id="{95F0690F-CC10-0045-9717-5D70838038C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16066" y="2950369"/>
            <a:ext cx="1095375" cy="1802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10" descr="AG00174_">
            <a:extLst>
              <a:ext uri="{FF2B5EF4-FFF2-40B4-BE49-F238E27FC236}">
                <a16:creationId xmlns:a16="http://schemas.microsoft.com/office/drawing/2014/main" id="{E93B0DF5-0D36-0B41-826E-5BD15A39CF2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798094" y="1815704"/>
            <a:ext cx="1351360" cy="135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a:extLst>
              <a:ext uri="{FF2B5EF4-FFF2-40B4-BE49-F238E27FC236}">
                <a16:creationId xmlns:a16="http://schemas.microsoft.com/office/drawing/2014/main" id="{1E2D79F9-3F3C-CD4E-A2C9-FB23032119F6}"/>
              </a:ext>
            </a:extLst>
          </p:cNvPr>
          <p:cNvSpPr txBox="1">
            <a:spLocks noChangeArrowheads="1"/>
          </p:cNvSpPr>
          <p:nvPr/>
        </p:nvSpPr>
        <p:spPr bwMode="auto">
          <a:xfrm>
            <a:off x="827485" y="1869282"/>
            <a:ext cx="2087431" cy="4616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eaLnBrk="1" hangingPunct="1">
              <a:defRPr/>
            </a:pPr>
            <a:r>
              <a:rPr lang="vi-VN" sz="2400" b="0" kern="0">
                <a:solidFill>
                  <a:srgbClr val="000000"/>
                </a:solidFill>
                <a:latin typeface="Arial" panose="020B0604020202020204" pitchFamily="34" charset="0"/>
                <a:cs typeface="Arial"/>
              </a:rPr>
              <a:t>F = G.m</a:t>
            </a:r>
            <a:r>
              <a:rPr lang="vi-VN" sz="2400" b="0" kern="0" baseline="-25000">
                <a:solidFill>
                  <a:srgbClr val="000000"/>
                </a:solidFill>
                <a:latin typeface="Arial" panose="020B0604020202020204" pitchFamily="34" charset="0"/>
                <a:cs typeface="Arial"/>
              </a:rPr>
              <a:t>1</a:t>
            </a:r>
            <a:r>
              <a:rPr lang="vi-VN" sz="2400" b="0" kern="0">
                <a:solidFill>
                  <a:srgbClr val="000000"/>
                </a:solidFill>
                <a:latin typeface="Arial" panose="020B0604020202020204" pitchFamily="34" charset="0"/>
                <a:cs typeface="Arial"/>
              </a:rPr>
              <a:t>m</a:t>
            </a:r>
            <a:r>
              <a:rPr lang="vi-VN" sz="2400" b="0" kern="0" baseline="-25000">
                <a:solidFill>
                  <a:srgbClr val="000000"/>
                </a:solidFill>
                <a:latin typeface="Arial" panose="020B0604020202020204" pitchFamily="34" charset="0"/>
                <a:cs typeface="Arial"/>
              </a:rPr>
              <a:t>2</a:t>
            </a:r>
            <a:r>
              <a:rPr lang="vi-VN" sz="2400" b="0" kern="0">
                <a:solidFill>
                  <a:srgbClr val="000000"/>
                </a:solidFill>
                <a:latin typeface="Arial" panose="020B0604020202020204" pitchFamily="34" charset="0"/>
                <a:cs typeface="Arial"/>
              </a:rPr>
              <a:t>/r</a:t>
            </a:r>
            <a:r>
              <a:rPr lang="vi-VN" sz="2400" b="0" kern="0" baseline="30000">
                <a:solidFill>
                  <a:srgbClr val="000000"/>
                </a:solidFill>
                <a:latin typeface="Arial" panose="020B0604020202020204" pitchFamily="34" charset="0"/>
                <a:cs typeface="Arial"/>
              </a:rPr>
              <a:t>2</a:t>
            </a:r>
            <a:endParaRPr lang="vi-VN" sz="2400" b="0" kern="0">
              <a:solidFill>
                <a:srgbClr val="000000"/>
              </a:solidFill>
              <a:latin typeface="Arial" panose="020B0604020202020204" pitchFamily="34" charset="0"/>
              <a:cs typeface="Arial"/>
            </a:endParaRPr>
          </a:p>
        </p:txBody>
      </p:sp>
      <p:sp>
        <p:nvSpPr>
          <p:cNvPr id="71688" name="WordArt 13">
            <a:extLst>
              <a:ext uri="{FF2B5EF4-FFF2-40B4-BE49-F238E27FC236}">
                <a16:creationId xmlns:a16="http://schemas.microsoft.com/office/drawing/2014/main" id="{0BFB18F7-03C6-6645-B32C-0105CB52E04A}"/>
              </a:ext>
            </a:extLst>
          </p:cNvPr>
          <p:cNvSpPr>
            <a:spLocks noChangeArrowheads="1" noChangeShapeType="1" noTextEdit="1"/>
          </p:cNvSpPr>
          <p:nvPr/>
        </p:nvSpPr>
        <p:spPr bwMode="auto">
          <a:xfrm>
            <a:off x="3086100" y="1191816"/>
            <a:ext cx="2862263" cy="232172"/>
          </a:xfrm>
          <a:prstGeom prst="rect">
            <a:avLst/>
          </a:prstGeom>
        </p:spPr>
        <p:txBody>
          <a:bodyPr wrap="none" fromWordArt="1">
            <a:prstTxWarp prst="textPlain">
              <a:avLst>
                <a:gd name="adj" fmla="val 50000"/>
              </a:avLst>
            </a:prstTxWarp>
          </a:bodyPr>
          <a:lstStyle/>
          <a:p>
            <a:pPr algn="ctr"/>
            <a:r>
              <a:rPr lang="vi-VN" sz="2700" b="1" kern="10">
                <a:ln w="9525">
                  <a:solidFill>
                    <a:srgbClr val="000000"/>
                  </a:solidFill>
                  <a:round/>
                  <a:headEnd/>
                  <a:tailEnd/>
                </a:ln>
                <a:solidFill>
                  <a:srgbClr val="FF0000"/>
                </a:solidFill>
                <a:latin typeface="Arial Đen"/>
              </a:rPr>
              <a:t>VẬN ĐỘNG CƠ HỌC</a:t>
            </a:r>
          </a:p>
        </p:txBody>
      </p:sp>
      <p:sp>
        <p:nvSpPr>
          <p:cNvPr id="15" name="TextBox 11">
            <a:extLst>
              <a:ext uri="{FF2B5EF4-FFF2-40B4-BE49-F238E27FC236}">
                <a16:creationId xmlns:a16="http://schemas.microsoft.com/office/drawing/2014/main" id="{FCE8A90E-2B5D-B34D-B93C-B5A3D7AC487C}"/>
              </a:ext>
            </a:extLst>
          </p:cNvPr>
          <p:cNvSpPr txBox="1">
            <a:spLocks noChangeArrowheads="1"/>
          </p:cNvSpPr>
          <p:nvPr/>
        </p:nvSpPr>
        <p:spPr bwMode="auto">
          <a:xfrm>
            <a:off x="1660923" y="225028"/>
            <a:ext cx="5940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100" i="1" kern="0" dirty="0" err="1">
                <a:solidFill>
                  <a:srgbClr val="000000"/>
                </a:solidFill>
              </a:rPr>
              <a:t>Các</a:t>
            </a:r>
            <a:r>
              <a:rPr lang="en-US" sz="2100" i="1" kern="0" dirty="0">
                <a:solidFill>
                  <a:srgbClr val="000000"/>
                </a:solidFill>
              </a:rPr>
              <a:t> </a:t>
            </a:r>
            <a:r>
              <a:rPr lang="en-US" sz="2100" i="1" kern="0" dirty="0" err="1">
                <a:solidFill>
                  <a:srgbClr val="000000"/>
                </a:solidFill>
              </a:rPr>
              <a:t>hình</a:t>
            </a:r>
            <a:r>
              <a:rPr lang="en-US" sz="2100" i="1" kern="0" dirty="0">
                <a:solidFill>
                  <a:srgbClr val="000000"/>
                </a:solidFill>
              </a:rPr>
              <a:t> </a:t>
            </a:r>
            <a:r>
              <a:rPr lang="en-US" sz="2100" i="1" kern="0" dirty="0" err="1">
                <a:solidFill>
                  <a:srgbClr val="000000"/>
                </a:solidFill>
              </a:rPr>
              <a:t>thức</a:t>
            </a:r>
            <a:r>
              <a:rPr lang="en-US" sz="2100" i="1" kern="0" dirty="0">
                <a:solidFill>
                  <a:srgbClr val="000000"/>
                </a:solidFill>
              </a:rPr>
              <a:t> </a:t>
            </a:r>
            <a:r>
              <a:rPr lang="en-US" sz="2100" i="1" kern="0" dirty="0" err="1">
                <a:solidFill>
                  <a:srgbClr val="000000"/>
                </a:solidFill>
              </a:rPr>
              <a:t>vận</a:t>
            </a:r>
            <a:r>
              <a:rPr lang="en-US" sz="2100" i="1" kern="0" dirty="0">
                <a:solidFill>
                  <a:srgbClr val="000000"/>
                </a:solidFill>
              </a:rPr>
              <a:t> </a:t>
            </a:r>
            <a:r>
              <a:rPr lang="en-US" sz="2100" i="1" kern="0" dirty="0" err="1">
                <a:solidFill>
                  <a:srgbClr val="000000"/>
                </a:solidFill>
              </a:rPr>
              <a:t>động</a:t>
            </a:r>
            <a:r>
              <a:rPr lang="en-US" sz="2100" i="1" kern="0" dirty="0">
                <a:solidFill>
                  <a:srgbClr val="000000"/>
                </a:solidFill>
              </a:rPr>
              <a:t> </a:t>
            </a:r>
            <a:r>
              <a:rPr lang="en-US" sz="2100" i="1" kern="0" dirty="0" err="1">
                <a:solidFill>
                  <a:srgbClr val="000000"/>
                </a:solidFill>
              </a:rPr>
              <a:t>của</a:t>
            </a:r>
            <a:r>
              <a:rPr lang="en-US" sz="2100" i="1" kern="0" dirty="0">
                <a:solidFill>
                  <a:srgbClr val="000000"/>
                </a:solidFill>
              </a:rPr>
              <a:t> </a:t>
            </a:r>
            <a:r>
              <a:rPr lang="en-US" sz="2100" i="1" kern="0" dirty="0" err="1">
                <a:solidFill>
                  <a:srgbClr val="000000"/>
                </a:solidFill>
              </a:rPr>
              <a:t>vật</a:t>
            </a:r>
            <a:r>
              <a:rPr lang="en-US" sz="2100" i="1" kern="0" dirty="0">
                <a:solidFill>
                  <a:srgbClr val="000000"/>
                </a:solidFill>
              </a:rPr>
              <a:t> </a:t>
            </a:r>
            <a:r>
              <a:rPr lang="en-US" sz="2100" i="1" kern="0" dirty="0" err="1">
                <a:solidFill>
                  <a:srgbClr val="000000"/>
                </a:solidFill>
              </a:rPr>
              <a:t>chất</a:t>
            </a:r>
            <a:r>
              <a:rPr lang="en-US" sz="2100" i="1" kern="0" dirty="0">
                <a:solidFill>
                  <a:srgbClr val="000000"/>
                </a:solidFill>
              </a:rPr>
              <a:t> </a:t>
            </a:r>
          </a:p>
        </p:txBody>
      </p:sp>
      <p:cxnSp>
        <p:nvCxnSpPr>
          <p:cNvPr id="16" name="Straight Connector 15">
            <a:extLst>
              <a:ext uri="{FF2B5EF4-FFF2-40B4-BE49-F238E27FC236}">
                <a16:creationId xmlns:a16="http://schemas.microsoft.com/office/drawing/2014/main" id="{E0C10050-C894-9D4C-AAAF-A781761D5EB7}"/>
              </a:ext>
            </a:extLst>
          </p:cNvPr>
          <p:cNvCxnSpPr/>
          <p:nvPr/>
        </p:nvCxnSpPr>
        <p:spPr>
          <a:xfrm>
            <a:off x="1571625"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1691" name="Date Placeholder 1">
            <a:extLst>
              <a:ext uri="{FF2B5EF4-FFF2-40B4-BE49-F238E27FC236}">
                <a16:creationId xmlns:a16="http://schemas.microsoft.com/office/drawing/2014/main" id="{9521F928-06A3-D642-A4A1-C6C84FCAC76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5CBC375-24CE-5247-AF50-AE879CBEDA6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1692" name="Footer Placeholder 2">
            <a:extLst>
              <a:ext uri="{FF2B5EF4-FFF2-40B4-BE49-F238E27FC236}">
                <a16:creationId xmlns:a16="http://schemas.microsoft.com/office/drawing/2014/main" id="{5AEF87A1-158B-F447-B2D2-7704EE002A89}"/>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1693" name="Slide Number Placeholder 3">
            <a:extLst>
              <a:ext uri="{FF2B5EF4-FFF2-40B4-BE49-F238E27FC236}">
                <a16:creationId xmlns:a16="http://schemas.microsoft.com/office/drawing/2014/main" id="{4DE71296-8BD8-344A-A345-30940FEC9BE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44BFB67-44D2-2E40-9A6F-406313E58405}" type="slidenum">
              <a:rPr lang="en-US" altLang="vi-VN" smtClean="0">
                <a:solidFill>
                  <a:srgbClr val="1F5281"/>
                </a:solidFill>
                <a:latin typeface="Arial" panose="020B0604020202020204" pitchFamily="34" charset="0"/>
              </a:rPr>
              <a:pPr algn="ctr"/>
              <a:t>31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20535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62C690EC-65F6-A540-868B-62B407B82FB9}"/>
              </a:ext>
            </a:extLst>
          </p:cNvPr>
          <p:cNvSpPr txBox="1">
            <a:spLocks noChangeArrowheads="1"/>
          </p:cNvSpPr>
          <p:nvPr/>
        </p:nvSpPr>
        <p:spPr bwMode="auto">
          <a:xfrm>
            <a:off x="1660923" y="225028"/>
            <a:ext cx="5940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100" i="1" kern="0" dirty="0" err="1">
                <a:solidFill>
                  <a:srgbClr val="000000"/>
                </a:solidFill>
              </a:rPr>
              <a:t>Các</a:t>
            </a:r>
            <a:r>
              <a:rPr lang="en-US" sz="2100" i="1" kern="0" dirty="0">
                <a:solidFill>
                  <a:srgbClr val="000000"/>
                </a:solidFill>
              </a:rPr>
              <a:t> </a:t>
            </a:r>
            <a:r>
              <a:rPr lang="en-US" sz="2100" i="1" kern="0" dirty="0" err="1">
                <a:solidFill>
                  <a:srgbClr val="000000"/>
                </a:solidFill>
              </a:rPr>
              <a:t>hình</a:t>
            </a:r>
            <a:r>
              <a:rPr lang="en-US" sz="2100" i="1" kern="0" dirty="0">
                <a:solidFill>
                  <a:srgbClr val="000000"/>
                </a:solidFill>
              </a:rPr>
              <a:t> </a:t>
            </a:r>
            <a:r>
              <a:rPr lang="en-US" sz="2100" i="1" kern="0" dirty="0" err="1">
                <a:solidFill>
                  <a:srgbClr val="000000"/>
                </a:solidFill>
              </a:rPr>
              <a:t>thức</a:t>
            </a:r>
            <a:r>
              <a:rPr lang="en-US" sz="2100" i="1" kern="0" dirty="0">
                <a:solidFill>
                  <a:srgbClr val="000000"/>
                </a:solidFill>
              </a:rPr>
              <a:t> </a:t>
            </a:r>
            <a:r>
              <a:rPr lang="en-US" sz="2100" i="1" kern="0" dirty="0" err="1">
                <a:solidFill>
                  <a:srgbClr val="000000"/>
                </a:solidFill>
              </a:rPr>
              <a:t>vận</a:t>
            </a:r>
            <a:r>
              <a:rPr lang="en-US" sz="2100" i="1" kern="0" dirty="0">
                <a:solidFill>
                  <a:srgbClr val="000000"/>
                </a:solidFill>
              </a:rPr>
              <a:t> </a:t>
            </a:r>
            <a:r>
              <a:rPr lang="en-US" sz="2100" i="1" kern="0" dirty="0" err="1">
                <a:solidFill>
                  <a:srgbClr val="000000"/>
                </a:solidFill>
              </a:rPr>
              <a:t>động</a:t>
            </a:r>
            <a:r>
              <a:rPr lang="en-US" sz="2100" i="1" kern="0" dirty="0">
                <a:solidFill>
                  <a:srgbClr val="000000"/>
                </a:solidFill>
              </a:rPr>
              <a:t> </a:t>
            </a:r>
            <a:r>
              <a:rPr lang="en-US" sz="2100" i="1" kern="0" dirty="0" err="1">
                <a:solidFill>
                  <a:srgbClr val="000000"/>
                </a:solidFill>
              </a:rPr>
              <a:t>của</a:t>
            </a:r>
            <a:r>
              <a:rPr lang="en-US" sz="2100" i="1" kern="0" dirty="0">
                <a:solidFill>
                  <a:srgbClr val="000000"/>
                </a:solidFill>
              </a:rPr>
              <a:t> </a:t>
            </a:r>
            <a:r>
              <a:rPr lang="en-US" sz="2100" i="1" kern="0" dirty="0" err="1">
                <a:solidFill>
                  <a:srgbClr val="000000"/>
                </a:solidFill>
              </a:rPr>
              <a:t>vật</a:t>
            </a:r>
            <a:r>
              <a:rPr lang="en-US" sz="2100" i="1" kern="0" dirty="0">
                <a:solidFill>
                  <a:srgbClr val="000000"/>
                </a:solidFill>
              </a:rPr>
              <a:t> </a:t>
            </a:r>
            <a:r>
              <a:rPr lang="en-US" sz="2100" i="1" kern="0" dirty="0" err="1">
                <a:solidFill>
                  <a:srgbClr val="000000"/>
                </a:solidFill>
              </a:rPr>
              <a:t>chất</a:t>
            </a:r>
            <a:r>
              <a:rPr lang="en-US" sz="2100" i="1" kern="0" dirty="0">
                <a:solidFill>
                  <a:srgbClr val="000000"/>
                </a:solidFill>
              </a:rPr>
              <a:t> </a:t>
            </a:r>
          </a:p>
        </p:txBody>
      </p:sp>
      <p:sp>
        <p:nvSpPr>
          <p:cNvPr id="72706" name="WordArt 2">
            <a:extLst>
              <a:ext uri="{FF2B5EF4-FFF2-40B4-BE49-F238E27FC236}">
                <a16:creationId xmlns:a16="http://schemas.microsoft.com/office/drawing/2014/main" id="{76854D52-D3A4-DC4D-8279-28B901F8F2F9}"/>
              </a:ext>
            </a:extLst>
          </p:cNvPr>
          <p:cNvSpPr>
            <a:spLocks noChangeArrowheads="1" noChangeShapeType="1" noTextEdit="1"/>
          </p:cNvSpPr>
          <p:nvPr/>
        </p:nvSpPr>
        <p:spPr bwMode="auto">
          <a:xfrm>
            <a:off x="383382" y="1260872"/>
            <a:ext cx="2645569" cy="232172"/>
          </a:xfrm>
          <a:prstGeom prst="rect">
            <a:avLst/>
          </a:prstGeom>
        </p:spPr>
        <p:txBody>
          <a:bodyPr wrap="none" fromWordArt="1">
            <a:prstTxWarp prst="textPlain">
              <a:avLst>
                <a:gd name="adj" fmla="val 50000"/>
              </a:avLst>
            </a:prstTxWarp>
          </a:bodyPr>
          <a:lstStyle/>
          <a:p>
            <a:pPr algn="ctr"/>
            <a:r>
              <a:rPr lang="vi-VN" sz="2700" b="1" kern="10">
                <a:ln w="9525">
                  <a:solidFill>
                    <a:srgbClr val="000000"/>
                  </a:solidFill>
                  <a:round/>
                  <a:headEnd/>
                  <a:tailEnd/>
                </a:ln>
                <a:solidFill>
                  <a:srgbClr val="FF0000"/>
                </a:solidFill>
                <a:latin typeface="Arial Đen"/>
              </a:rPr>
              <a:t>VẬN ĐỘNG VẬT LÝ</a:t>
            </a:r>
          </a:p>
        </p:txBody>
      </p:sp>
      <p:grpSp>
        <p:nvGrpSpPr>
          <p:cNvPr id="72707" name="Group 16">
            <a:extLst>
              <a:ext uri="{FF2B5EF4-FFF2-40B4-BE49-F238E27FC236}">
                <a16:creationId xmlns:a16="http://schemas.microsoft.com/office/drawing/2014/main" id="{D0B117DB-1126-2141-ABC6-88A34C566405}"/>
              </a:ext>
            </a:extLst>
          </p:cNvPr>
          <p:cNvGrpSpPr>
            <a:grpSpLocks/>
          </p:cNvGrpSpPr>
          <p:nvPr/>
        </p:nvGrpSpPr>
        <p:grpSpPr bwMode="auto">
          <a:xfrm>
            <a:off x="3412331" y="1260872"/>
            <a:ext cx="5191125" cy="3146822"/>
            <a:chOff x="405606" y="3250406"/>
            <a:chExt cx="7867333" cy="3188494"/>
          </a:xfrm>
        </p:grpSpPr>
        <p:pic>
          <p:nvPicPr>
            <p:cNvPr id="72713" name="Picture 3" descr="大爆炸">
              <a:extLst>
                <a:ext uri="{FF2B5EF4-FFF2-40B4-BE49-F238E27FC236}">
                  <a16:creationId xmlns:a16="http://schemas.microsoft.com/office/drawing/2014/main" id="{28889395-76A7-014F-9E4C-663DCD92B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5" r="1755"/>
            <a:stretch>
              <a:fillRect/>
            </a:stretch>
          </p:blipFill>
          <p:spPr bwMode="auto">
            <a:xfrm>
              <a:off x="6732588" y="3933825"/>
              <a:ext cx="1514475" cy="1092200"/>
            </a:xfrm>
            <a:prstGeom prst="rect">
              <a:avLst/>
            </a:prstGeom>
            <a:noFill/>
            <a:ln w="9525">
              <a:solidFill>
                <a:srgbClr val="827F4C"/>
              </a:solidFill>
              <a:miter lim="800000"/>
              <a:headEnd/>
              <a:tailEnd/>
            </a:ln>
            <a:extLst>
              <a:ext uri="{909E8E84-426E-40DD-AFC4-6F175D3DCCD1}">
                <a14:hiddenFill xmlns:a14="http://schemas.microsoft.com/office/drawing/2010/main">
                  <a:solidFill>
                    <a:srgbClr val="FFFFFF"/>
                  </a:solidFill>
                </a14:hiddenFill>
              </a:ext>
            </a:extLst>
          </p:spPr>
        </p:pic>
        <p:pic>
          <p:nvPicPr>
            <p:cNvPr id="72714" name="Picture 4" descr="Dotsbani">
              <a:extLst>
                <a:ext uri="{FF2B5EF4-FFF2-40B4-BE49-F238E27FC236}">
                  <a16:creationId xmlns:a16="http://schemas.microsoft.com/office/drawing/2014/main" id="{B725D301-8BED-2C4C-859C-C6CBFB09EC5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36963" y="5589588"/>
              <a:ext cx="2305050"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a:extLst>
                <a:ext uri="{FF2B5EF4-FFF2-40B4-BE49-F238E27FC236}">
                  <a16:creationId xmlns:a16="http://schemas.microsoft.com/office/drawing/2014/main" id="{ACA1126E-CFE7-8B46-AC02-02BB874176CE}"/>
                </a:ext>
              </a:extLst>
            </p:cNvPr>
            <p:cNvSpPr txBox="1">
              <a:spLocks noChangeArrowheads="1"/>
            </p:cNvSpPr>
            <p:nvPr/>
          </p:nvSpPr>
          <p:spPr bwMode="auto">
            <a:xfrm>
              <a:off x="6589402" y="3250406"/>
              <a:ext cx="1683537" cy="7484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eaLnBrk="1" hangingPunct="1">
                <a:defRPr/>
              </a:pPr>
              <a:r>
                <a:rPr lang="vi-VN" sz="2100" b="0" kern="0">
                  <a:solidFill>
                    <a:srgbClr val="000000"/>
                  </a:solidFill>
                  <a:latin typeface="Arial" panose="020B0604020202020204" pitchFamily="34" charset="0"/>
                  <a:cs typeface="Arial"/>
                </a:rPr>
                <a:t>E = mc</a:t>
              </a:r>
              <a:r>
                <a:rPr lang="vi-VN" sz="2100" b="0" kern="0" baseline="30000">
                  <a:solidFill>
                    <a:srgbClr val="000000"/>
                  </a:solidFill>
                  <a:latin typeface="Arial" panose="020B0604020202020204" pitchFamily="34" charset="0"/>
                  <a:cs typeface="Arial"/>
                </a:rPr>
                <a:t>2</a:t>
              </a:r>
              <a:endParaRPr lang="vi-VN" sz="2100" b="0" kern="0">
                <a:solidFill>
                  <a:srgbClr val="000000"/>
                </a:solidFill>
                <a:latin typeface="Arial" panose="020B0604020202020204" pitchFamily="34" charset="0"/>
                <a:cs typeface="Arial"/>
              </a:endParaRPr>
            </a:p>
          </p:txBody>
        </p:sp>
        <p:pic>
          <p:nvPicPr>
            <p:cNvPr id="72716" name="Picture 7" descr="AG00337_">
              <a:extLst>
                <a:ext uri="{FF2B5EF4-FFF2-40B4-BE49-F238E27FC236}">
                  <a16:creationId xmlns:a16="http://schemas.microsoft.com/office/drawing/2014/main" id="{A7A5DBEE-8CD2-6A4B-9371-6C83D63289E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15087" y="5445125"/>
              <a:ext cx="1357313"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9" descr="radiumdecaystoradon">
              <a:extLst>
                <a:ext uri="{FF2B5EF4-FFF2-40B4-BE49-F238E27FC236}">
                  <a16:creationId xmlns:a16="http://schemas.microsoft.com/office/drawing/2014/main" id="{93BBF71A-C233-B944-8263-8C9DEE2BDC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429000"/>
              <a:ext cx="29527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8" name="Text Box 10">
              <a:extLst>
                <a:ext uri="{FF2B5EF4-FFF2-40B4-BE49-F238E27FC236}">
                  <a16:creationId xmlns:a16="http://schemas.microsoft.com/office/drawing/2014/main" id="{AFF26F21-E016-ED47-A72C-C854B360372E}"/>
                </a:ext>
              </a:extLst>
            </p:cNvPr>
            <p:cNvSpPr txBox="1">
              <a:spLocks noChangeArrowheads="1"/>
            </p:cNvSpPr>
            <p:nvPr/>
          </p:nvSpPr>
          <p:spPr bwMode="auto">
            <a:xfrm>
              <a:off x="2989262" y="4797425"/>
              <a:ext cx="3600450" cy="4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vi-VN" sz="1050">
                  <a:solidFill>
                    <a:srgbClr val="000000"/>
                  </a:solidFill>
                  <a:latin typeface="Arial" panose="020B0604020202020204" pitchFamily="34" charset="0"/>
                  <a:ea typeface="SimSun" panose="02010600030101010101" pitchFamily="2" charset="-122"/>
                </a:rPr>
                <a:t>88Ra226   ======&gt; 86Rn222  + 2He4 </a:t>
              </a:r>
            </a:p>
          </p:txBody>
        </p:sp>
        <p:pic>
          <p:nvPicPr>
            <p:cNvPr id="72719" name="Picture 14">
              <a:extLst>
                <a:ext uri="{FF2B5EF4-FFF2-40B4-BE49-F238E27FC236}">
                  <a16:creationId xmlns:a16="http://schemas.microsoft.com/office/drawing/2014/main" id="{F11EAFC6-E3A8-604C-AD97-56BB3C338F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5606" y="3299660"/>
              <a:ext cx="2619375" cy="313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1">
            <a:extLst>
              <a:ext uri="{FF2B5EF4-FFF2-40B4-BE49-F238E27FC236}">
                <a16:creationId xmlns:a16="http://schemas.microsoft.com/office/drawing/2014/main" id="{F21C6EA2-7C00-8544-A51A-E8640BE95EDC}"/>
              </a:ext>
            </a:extLst>
          </p:cNvPr>
          <p:cNvSpPr txBox="1">
            <a:spLocks noChangeArrowheads="1"/>
          </p:cNvSpPr>
          <p:nvPr/>
        </p:nvSpPr>
        <p:spPr bwMode="auto">
          <a:xfrm>
            <a:off x="215504" y="2052638"/>
            <a:ext cx="303014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342900" indent="-342900" algn="ctr" eaLnBrk="1" hangingPunct="1">
              <a:buFont typeface="Wingdings" panose="05000000000000000000" pitchFamily="2" charset="2"/>
              <a:buChar char="ü"/>
              <a:defRPr/>
            </a:pPr>
            <a:r>
              <a:rPr lang="en-US" sz="2100" b="0" i="1" kern="0" dirty="0" err="1">
                <a:solidFill>
                  <a:srgbClr val="000000"/>
                </a:solidFill>
              </a:rPr>
              <a:t>Các</a:t>
            </a:r>
            <a:r>
              <a:rPr lang="en-US" sz="2100" b="0" i="1" kern="0" dirty="0">
                <a:solidFill>
                  <a:srgbClr val="000000"/>
                </a:solidFill>
              </a:rPr>
              <a:t> </a:t>
            </a:r>
            <a:r>
              <a:rPr lang="en-US" sz="2100" b="0" i="1" kern="0" dirty="0" err="1">
                <a:solidFill>
                  <a:srgbClr val="000000"/>
                </a:solidFill>
              </a:rPr>
              <a:t>quá</a:t>
            </a:r>
            <a:r>
              <a:rPr lang="en-US" sz="2100" b="0" i="1" kern="0" dirty="0">
                <a:solidFill>
                  <a:srgbClr val="000000"/>
                </a:solidFill>
              </a:rPr>
              <a:t> </a:t>
            </a:r>
            <a:r>
              <a:rPr lang="en-US" sz="2100" b="0" i="1" kern="0" dirty="0" err="1">
                <a:solidFill>
                  <a:srgbClr val="000000"/>
                </a:solidFill>
              </a:rPr>
              <a:t>trình</a:t>
            </a:r>
            <a:r>
              <a:rPr lang="en-US" sz="2100" b="0" i="1" kern="0" dirty="0">
                <a:solidFill>
                  <a:srgbClr val="000000"/>
                </a:solidFill>
              </a:rPr>
              <a:t> </a:t>
            </a:r>
            <a:r>
              <a:rPr lang="en-US" sz="2100" b="0" i="1" kern="0" dirty="0" err="1">
                <a:solidFill>
                  <a:srgbClr val="000000"/>
                </a:solidFill>
              </a:rPr>
              <a:t>biến</a:t>
            </a:r>
            <a:r>
              <a:rPr lang="en-US" sz="2100" b="0" i="1" kern="0" dirty="0">
                <a:solidFill>
                  <a:srgbClr val="000000"/>
                </a:solidFill>
              </a:rPr>
              <a:t> </a:t>
            </a:r>
            <a:r>
              <a:rPr lang="en-US" sz="2100" b="0" i="1" kern="0" dirty="0" err="1">
                <a:solidFill>
                  <a:srgbClr val="000000"/>
                </a:solidFill>
              </a:rPr>
              <a:t>đổi</a:t>
            </a:r>
            <a:r>
              <a:rPr lang="en-US" sz="2100" b="0" i="1" kern="0" dirty="0">
                <a:solidFill>
                  <a:srgbClr val="000000"/>
                </a:solidFill>
              </a:rPr>
              <a:t> </a:t>
            </a:r>
            <a:r>
              <a:rPr lang="en-US" sz="2100" b="0" i="1" kern="0" dirty="0" err="1">
                <a:solidFill>
                  <a:srgbClr val="000000"/>
                </a:solidFill>
              </a:rPr>
              <a:t>của</a:t>
            </a:r>
            <a:r>
              <a:rPr lang="en-US" sz="2100" b="0" i="1" kern="0" dirty="0">
                <a:solidFill>
                  <a:srgbClr val="000000"/>
                </a:solidFill>
              </a:rPr>
              <a:t> </a:t>
            </a:r>
            <a:r>
              <a:rPr lang="en-US" sz="2100" b="0" i="1" kern="0" dirty="0" err="1">
                <a:solidFill>
                  <a:srgbClr val="000000"/>
                </a:solidFill>
              </a:rPr>
              <a:t>nhiệt</a:t>
            </a:r>
            <a:r>
              <a:rPr lang="en-US" sz="2100" b="0" i="1" kern="0" dirty="0">
                <a:solidFill>
                  <a:srgbClr val="000000"/>
                </a:solidFill>
              </a:rPr>
              <a:t>, </a:t>
            </a:r>
            <a:r>
              <a:rPr lang="en-US" sz="2100" b="0" i="1" kern="0" dirty="0" err="1">
                <a:solidFill>
                  <a:srgbClr val="000000"/>
                </a:solidFill>
              </a:rPr>
              <a:t>điện</a:t>
            </a:r>
            <a:r>
              <a:rPr lang="en-US" sz="2100" b="0" i="1" kern="0" dirty="0">
                <a:solidFill>
                  <a:srgbClr val="000000"/>
                </a:solidFill>
              </a:rPr>
              <a:t>, </a:t>
            </a:r>
            <a:r>
              <a:rPr lang="en-US" sz="2100" b="0" i="1" kern="0" dirty="0" err="1">
                <a:solidFill>
                  <a:srgbClr val="000000"/>
                </a:solidFill>
              </a:rPr>
              <a:t>trường</a:t>
            </a:r>
            <a:r>
              <a:rPr lang="en-US" sz="2100" b="0" i="1" kern="0" dirty="0">
                <a:solidFill>
                  <a:srgbClr val="000000"/>
                </a:solidFill>
              </a:rPr>
              <a:t> </a:t>
            </a:r>
            <a:r>
              <a:rPr lang="en-US" sz="2100" b="0" i="1" kern="0" dirty="0" err="1">
                <a:solidFill>
                  <a:srgbClr val="000000"/>
                </a:solidFill>
              </a:rPr>
              <a:t>và</a:t>
            </a:r>
            <a:r>
              <a:rPr lang="en-US" sz="2100" b="0" i="1" kern="0" dirty="0">
                <a:solidFill>
                  <a:srgbClr val="000000"/>
                </a:solidFill>
              </a:rPr>
              <a:t> </a:t>
            </a:r>
            <a:r>
              <a:rPr lang="en-US" sz="2100" b="0" i="1" kern="0" dirty="0" err="1">
                <a:solidFill>
                  <a:srgbClr val="000000"/>
                </a:solidFill>
              </a:rPr>
              <a:t>các</a:t>
            </a:r>
            <a:r>
              <a:rPr lang="en-US" sz="2100" b="0" i="1" kern="0" dirty="0">
                <a:solidFill>
                  <a:srgbClr val="000000"/>
                </a:solidFill>
              </a:rPr>
              <a:t> </a:t>
            </a:r>
            <a:r>
              <a:rPr lang="en-US" sz="2100" b="0" i="1" kern="0" dirty="0" err="1">
                <a:solidFill>
                  <a:srgbClr val="000000"/>
                </a:solidFill>
              </a:rPr>
              <a:t>hạt</a:t>
            </a:r>
            <a:r>
              <a:rPr lang="en-US" sz="2100" b="0" i="1" kern="0" dirty="0">
                <a:solidFill>
                  <a:srgbClr val="000000"/>
                </a:solidFill>
              </a:rPr>
              <a:t> </a:t>
            </a:r>
            <a:r>
              <a:rPr lang="en-US" sz="2100" b="0" i="1" kern="0" dirty="0" err="1">
                <a:solidFill>
                  <a:srgbClr val="000000"/>
                </a:solidFill>
              </a:rPr>
              <a:t>cơ</a:t>
            </a:r>
            <a:r>
              <a:rPr lang="en-US" sz="2100" b="0" i="1" kern="0" dirty="0">
                <a:solidFill>
                  <a:srgbClr val="000000"/>
                </a:solidFill>
              </a:rPr>
              <a:t> </a:t>
            </a:r>
            <a:r>
              <a:rPr lang="en-US" sz="2100" b="0" i="1" kern="0" dirty="0" err="1">
                <a:solidFill>
                  <a:srgbClr val="000000"/>
                </a:solidFill>
              </a:rPr>
              <a:t>bản</a:t>
            </a:r>
            <a:r>
              <a:rPr lang="en-US" sz="2100" b="0" i="1" kern="0" dirty="0">
                <a:solidFill>
                  <a:srgbClr val="000000"/>
                </a:solidFill>
              </a:rPr>
              <a:t>… </a:t>
            </a:r>
          </a:p>
        </p:txBody>
      </p:sp>
      <p:cxnSp>
        <p:nvCxnSpPr>
          <p:cNvPr id="14" name="Straight Connector 13">
            <a:extLst>
              <a:ext uri="{FF2B5EF4-FFF2-40B4-BE49-F238E27FC236}">
                <a16:creationId xmlns:a16="http://schemas.microsoft.com/office/drawing/2014/main" id="{20D71647-A411-864E-9533-DF2C0454B7D1}"/>
              </a:ext>
            </a:extLst>
          </p:cNvPr>
          <p:cNvCxnSpPr/>
          <p:nvPr/>
        </p:nvCxnSpPr>
        <p:spPr>
          <a:xfrm>
            <a:off x="156329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2710" name="Date Placeholder 1">
            <a:extLst>
              <a:ext uri="{FF2B5EF4-FFF2-40B4-BE49-F238E27FC236}">
                <a16:creationId xmlns:a16="http://schemas.microsoft.com/office/drawing/2014/main" id="{2AB67B66-1B3F-E349-85B9-08D53C8ADDC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B77DBE2-7C62-3E41-96CC-CEC5B665ABE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2711" name="Footer Placeholder 2">
            <a:extLst>
              <a:ext uri="{FF2B5EF4-FFF2-40B4-BE49-F238E27FC236}">
                <a16:creationId xmlns:a16="http://schemas.microsoft.com/office/drawing/2014/main" id="{7BCE07A8-ADEA-8A4D-8731-73CE7CF1EAE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2712" name="Slide Number Placeholder 3">
            <a:extLst>
              <a:ext uri="{FF2B5EF4-FFF2-40B4-BE49-F238E27FC236}">
                <a16:creationId xmlns:a16="http://schemas.microsoft.com/office/drawing/2014/main" id="{126E0D34-E8C1-174B-B17D-D547C925506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E425A79-9953-D74C-9546-8055F297A8DB}" type="slidenum">
              <a:rPr lang="en-US" altLang="vi-VN" smtClean="0">
                <a:solidFill>
                  <a:srgbClr val="1F5281"/>
                </a:solidFill>
                <a:latin typeface="Arial" panose="020B0604020202020204" pitchFamily="34" charset="0"/>
              </a:rPr>
              <a:pPr algn="ctr"/>
              <a:t>32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59669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F9B0932-F4A5-A84D-B9D2-586E4564F8C3}"/>
              </a:ext>
            </a:extLst>
          </p:cNvPr>
          <p:cNvSpPr txBox="1">
            <a:spLocks noChangeArrowheads="1"/>
          </p:cNvSpPr>
          <p:nvPr/>
        </p:nvSpPr>
        <p:spPr bwMode="auto">
          <a:xfrm>
            <a:off x="1660923" y="225028"/>
            <a:ext cx="5940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100" i="1" kern="0" dirty="0" err="1">
                <a:solidFill>
                  <a:srgbClr val="000000"/>
                </a:solidFill>
              </a:rPr>
              <a:t>Các</a:t>
            </a:r>
            <a:r>
              <a:rPr lang="en-US" sz="2100" i="1" kern="0" dirty="0">
                <a:solidFill>
                  <a:srgbClr val="000000"/>
                </a:solidFill>
              </a:rPr>
              <a:t> </a:t>
            </a:r>
            <a:r>
              <a:rPr lang="en-US" sz="2100" i="1" kern="0" dirty="0" err="1">
                <a:solidFill>
                  <a:srgbClr val="000000"/>
                </a:solidFill>
              </a:rPr>
              <a:t>hình</a:t>
            </a:r>
            <a:r>
              <a:rPr lang="en-US" sz="2100" i="1" kern="0" dirty="0">
                <a:solidFill>
                  <a:srgbClr val="000000"/>
                </a:solidFill>
              </a:rPr>
              <a:t> </a:t>
            </a:r>
            <a:r>
              <a:rPr lang="en-US" sz="2100" i="1" kern="0" dirty="0" err="1">
                <a:solidFill>
                  <a:srgbClr val="000000"/>
                </a:solidFill>
              </a:rPr>
              <a:t>thức</a:t>
            </a:r>
            <a:r>
              <a:rPr lang="en-US" sz="2100" i="1" kern="0" dirty="0">
                <a:solidFill>
                  <a:srgbClr val="000000"/>
                </a:solidFill>
              </a:rPr>
              <a:t> </a:t>
            </a:r>
            <a:r>
              <a:rPr lang="en-US" sz="2100" i="1" kern="0" dirty="0" err="1">
                <a:solidFill>
                  <a:srgbClr val="000000"/>
                </a:solidFill>
              </a:rPr>
              <a:t>vận</a:t>
            </a:r>
            <a:r>
              <a:rPr lang="en-US" sz="2100" i="1" kern="0" dirty="0">
                <a:solidFill>
                  <a:srgbClr val="000000"/>
                </a:solidFill>
              </a:rPr>
              <a:t> </a:t>
            </a:r>
            <a:r>
              <a:rPr lang="en-US" sz="2100" i="1" kern="0" dirty="0" err="1">
                <a:solidFill>
                  <a:srgbClr val="000000"/>
                </a:solidFill>
              </a:rPr>
              <a:t>động</a:t>
            </a:r>
            <a:r>
              <a:rPr lang="en-US" sz="2100" i="1" kern="0" dirty="0">
                <a:solidFill>
                  <a:srgbClr val="000000"/>
                </a:solidFill>
              </a:rPr>
              <a:t> </a:t>
            </a:r>
            <a:r>
              <a:rPr lang="en-US" sz="2100" i="1" kern="0" dirty="0" err="1">
                <a:solidFill>
                  <a:srgbClr val="000000"/>
                </a:solidFill>
              </a:rPr>
              <a:t>của</a:t>
            </a:r>
            <a:r>
              <a:rPr lang="en-US" sz="2100" i="1" kern="0" dirty="0">
                <a:solidFill>
                  <a:srgbClr val="000000"/>
                </a:solidFill>
              </a:rPr>
              <a:t> </a:t>
            </a:r>
            <a:r>
              <a:rPr lang="en-US" sz="2100" i="1" kern="0" dirty="0" err="1">
                <a:solidFill>
                  <a:srgbClr val="000000"/>
                </a:solidFill>
              </a:rPr>
              <a:t>vật</a:t>
            </a:r>
            <a:r>
              <a:rPr lang="en-US" sz="2100" i="1" kern="0" dirty="0">
                <a:solidFill>
                  <a:srgbClr val="000000"/>
                </a:solidFill>
              </a:rPr>
              <a:t> </a:t>
            </a:r>
            <a:r>
              <a:rPr lang="en-US" sz="2100" i="1" kern="0" dirty="0" err="1">
                <a:solidFill>
                  <a:srgbClr val="000000"/>
                </a:solidFill>
              </a:rPr>
              <a:t>chất</a:t>
            </a:r>
            <a:r>
              <a:rPr lang="en-US" sz="2100" i="1" kern="0" dirty="0">
                <a:solidFill>
                  <a:srgbClr val="000000"/>
                </a:solidFill>
              </a:rPr>
              <a:t> </a:t>
            </a:r>
          </a:p>
        </p:txBody>
      </p:sp>
      <p:pic>
        <p:nvPicPr>
          <p:cNvPr id="73730" name="Picture 3" descr="化学实验">
            <a:extLst>
              <a:ext uri="{FF2B5EF4-FFF2-40B4-BE49-F238E27FC236}">
                <a16:creationId xmlns:a16="http://schemas.microsoft.com/office/drawing/2014/main" id="{AE2FA97D-D911-ED48-883E-B6182DB3C5FD}"/>
              </a:ext>
            </a:extLst>
          </p:cNvPr>
          <p:cNvPicPr>
            <a:picLocks noChangeAspect="1" noChangeArrowheads="1"/>
          </p:cNvPicPr>
          <p:nvPr/>
        </p:nvPicPr>
        <p:blipFill>
          <a:blip r:embed="rId2">
            <a:lum contrast="42000"/>
            <a:extLst>
              <a:ext uri="{28A0092B-C50C-407E-A947-70E740481C1C}">
                <a14:useLocalDpi xmlns:a14="http://schemas.microsoft.com/office/drawing/2010/main" val="0"/>
              </a:ext>
            </a:extLst>
          </a:blip>
          <a:srcRect/>
          <a:stretch>
            <a:fillRect/>
          </a:stretch>
        </p:blipFill>
        <p:spPr bwMode="auto">
          <a:xfrm>
            <a:off x="4751785" y="901303"/>
            <a:ext cx="3955256" cy="260389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3731" name="Text Box 4">
            <a:extLst>
              <a:ext uri="{FF2B5EF4-FFF2-40B4-BE49-F238E27FC236}">
                <a16:creationId xmlns:a16="http://schemas.microsoft.com/office/drawing/2014/main" id="{C4974473-7C83-EF4E-AB34-B0C287801739}"/>
              </a:ext>
            </a:extLst>
          </p:cNvPr>
          <p:cNvSpPr txBox="1">
            <a:spLocks noChangeArrowheads="1"/>
          </p:cNvSpPr>
          <p:nvPr/>
        </p:nvSpPr>
        <p:spPr bwMode="auto">
          <a:xfrm>
            <a:off x="5423297" y="3707606"/>
            <a:ext cx="2943434"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vi-VN" sz="1800">
                <a:solidFill>
                  <a:srgbClr val="FF0000"/>
                </a:solidFill>
                <a:latin typeface="Arial" panose="020B0604020202020204" pitchFamily="34" charset="0"/>
                <a:ea typeface="SimSun" panose="02010600030101010101" pitchFamily="2" charset="-122"/>
              </a:rPr>
              <a:t>NaOH + HCl = NaCl + H</a:t>
            </a:r>
            <a:r>
              <a:rPr lang="vi-VN" altLang="vi-VN" sz="1800" baseline="-25000">
                <a:solidFill>
                  <a:srgbClr val="FF0000"/>
                </a:solidFill>
                <a:latin typeface="Arial" panose="020B0604020202020204" pitchFamily="34" charset="0"/>
                <a:ea typeface="SimSun" panose="02010600030101010101" pitchFamily="2" charset="-122"/>
              </a:rPr>
              <a:t>2</a:t>
            </a:r>
            <a:r>
              <a:rPr lang="vi-VN" altLang="vi-VN" sz="1800">
                <a:solidFill>
                  <a:srgbClr val="FF0000"/>
                </a:solidFill>
                <a:latin typeface="Arial" panose="020B0604020202020204" pitchFamily="34" charset="0"/>
                <a:ea typeface="SimSun" panose="02010600030101010101" pitchFamily="2" charset="-122"/>
              </a:rPr>
              <a:t>O</a:t>
            </a:r>
          </a:p>
        </p:txBody>
      </p:sp>
      <p:sp>
        <p:nvSpPr>
          <p:cNvPr id="73732" name="Text Box 5">
            <a:extLst>
              <a:ext uri="{FF2B5EF4-FFF2-40B4-BE49-F238E27FC236}">
                <a16:creationId xmlns:a16="http://schemas.microsoft.com/office/drawing/2014/main" id="{68AA4E80-F507-9C42-9623-A1208EF040D4}"/>
              </a:ext>
            </a:extLst>
          </p:cNvPr>
          <p:cNvSpPr txBox="1">
            <a:spLocks noChangeArrowheads="1"/>
          </p:cNvSpPr>
          <p:nvPr/>
        </p:nvSpPr>
        <p:spPr bwMode="auto">
          <a:xfrm>
            <a:off x="5426869" y="4341019"/>
            <a:ext cx="287655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vi-VN" altLang="vi-VN" sz="1800">
                <a:solidFill>
                  <a:srgbClr val="FF0000"/>
                </a:solidFill>
                <a:latin typeface="Arial" panose="020B0604020202020204" pitchFamily="34" charset="0"/>
                <a:ea typeface="SimSun" panose="02010600030101010101" pitchFamily="2" charset="-122"/>
              </a:rPr>
              <a:t>Fe + H</a:t>
            </a:r>
            <a:r>
              <a:rPr lang="vi-VN" altLang="vi-VN" sz="1800" baseline="-25000">
                <a:solidFill>
                  <a:srgbClr val="FF0000"/>
                </a:solidFill>
                <a:latin typeface="Arial" panose="020B0604020202020204" pitchFamily="34" charset="0"/>
                <a:ea typeface="SimSun" panose="02010600030101010101" pitchFamily="2" charset="-122"/>
              </a:rPr>
              <a:t>2</a:t>
            </a:r>
            <a:r>
              <a:rPr lang="vi-VN" altLang="vi-VN" sz="1800">
                <a:solidFill>
                  <a:srgbClr val="FF0000"/>
                </a:solidFill>
                <a:latin typeface="Arial" panose="020B0604020202020204" pitchFamily="34" charset="0"/>
                <a:ea typeface="SimSun" panose="02010600030101010101" pitchFamily="2" charset="-122"/>
              </a:rPr>
              <a:t>SO</a:t>
            </a:r>
            <a:r>
              <a:rPr lang="vi-VN" altLang="vi-VN" sz="1800" baseline="-25000">
                <a:solidFill>
                  <a:srgbClr val="FF0000"/>
                </a:solidFill>
                <a:latin typeface="Arial" panose="020B0604020202020204" pitchFamily="34" charset="0"/>
                <a:ea typeface="SimSun" panose="02010600030101010101" pitchFamily="2" charset="-122"/>
              </a:rPr>
              <a:t>4</a:t>
            </a:r>
            <a:r>
              <a:rPr lang="vi-VN" altLang="vi-VN" sz="1800">
                <a:solidFill>
                  <a:srgbClr val="FF0000"/>
                </a:solidFill>
                <a:latin typeface="Arial" panose="020B0604020202020204" pitchFamily="34" charset="0"/>
                <a:ea typeface="SimSun" panose="02010600030101010101" pitchFamily="2" charset="-122"/>
              </a:rPr>
              <a:t> = FeSO</a:t>
            </a:r>
            <a:r>
              <a:rPr lang="vi-VN" altLang="vi-VN" sz="1800" baseline="-25000">
                <a:solidFill>
                  <a:srgbClr val="FF0000"/>
                </a:solidFill>
                <a:latin typeface="Arial" panose="020B0604020202020204" pitchFamily="34" charset="0"/>
                <a:ea typeface="SimSun" panose="02010600030101010101" pitchFamily="2" charset="-122"/>
              </a:rPr>
              <a:t>4 </a:t>
            </a:r>
            <a:r>
              <a:rPr lang="vi-VN" altLang="vi-VN" sz="1800">
                <a:solidFill>
                  <a:srgbClr val="FF0000"/>
                </a:solidFill>
                <a:latin typeface="Arial" panose="020B0604020202020204" pitchFamily="34" charset="0"/>
                <a:ea typeface="SimSun" panose="02010600030101010101" pitchFamily="2" charset="-122"/>
              </a:rPr>
              <a:t>+ H</a:t>
            </a:r>
            <a:r>
              <a:rPr lang="vi-VN" altLang="vi-VN" sz="1800" baseline="-25000">
                <a:solidFill>
                  <a:srgbClr val="FF0000"/>
                </a:solidFill>
                <a:latin typeface="Arial" panose="020B0604020202020204" pitchFamily="34" charset="0"/>
                <a:ea typeface="SimSun" panose="02010600030101010101" pitchFamily="2" charset="-122"/>
              </a:rPr>
              <a:t>2</a:t>
            </a:r>
            <a:endParaRPr lang="vi-VN" altLang="vi-VN" sz="1800">
              <a:solidFill>
                <a:srgbClr val="FF0000"/>
              </a:solidFill>
              <a:latin typeface="Arial" panose="020B0604020202020204" pitchFamily="34" charset="0"/>
              <a:ea typeface="SimSun" panose="02010600030101010101" pitchFamily="2" charset="-122"/>
            </a:endParaRPr>
          </a:p>
        </p:txBody>
      </p:sp>
      <p:sp>
        <p:nvSpPr>
          <p:cNvPr id="10" name="TextBox 11">
            <a:extLst>
              <a:ext uri="{FF2B5EF4-FFF2-40B4-BE49-F238E27FC236}">
                <a16:creationId xmlns:a16="http://schemas.microsoft.com/office/drawing/2014/main" id="{2DEFD09E-5CC2-EE43-A660-7E51359CC6E3}"/>
              </a:ext>
            </a:extLst>
          </p:cNvPr>
          <p:cNvSpPr txBox="1">
            <a:spLocks noChangeArrowheads="1"/>
          </p:cNvSpPr>
          <p:nvPr/>
        </p:nvSpPr>
        <p:spPr bwMode="auto">
          <a:xfrm>
            <a:off x="613173" y="2361010"/>
            <a:ext cx="34075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342900" indent="-342900" algn="ctr" eaLnBrk="1" hangingPunct="1">
              <a:buFont typeface="Wingdings" panose="05000000000000000000" pitchFamily="2" charset="2"/>
              <a:buChar char="ü"/>
              <a:defRPr/>
            </a:pPr>
            <a:r>
              <a:rPr lang="en-US" sz="2400" b="0" kern="0" dirty="0" err="1">
                <a:solidFill>
                  <a:srgbClr val="000000"/>
                </a:solidFill>
              </a:rPr>
              <a:t>Sự</a:t>
            </a:r>
            <a:r>
              <a:rPr lang="en-US" sz="2400" b="0" kern="0" dirty="0">
                <a:solidFill>
                  <a:srgbClr val="000000"/>
                </a:solidFill>
              </a:rPr>
              <a:t> </a:t>
            </a:r>
            <a:r>
              <a:rPr lang="en-US" sz="2400" b="0" kern="0" dirty="0" err="1">
                <a:solidFill>
                  <a:srgbClr val="000000"/>
                </a:solidFill>
              </a:rPr>
              <a:t>biến</a:t>
            </a:r>
            <a:r>
              <a:rPr lang="en-US" sz="2400" b="0" kern="0" dirty="0">
                <a:solidFill>
                  <a:srgbClr val="000000"/>
                </a:solidFill>
              </a:rPr>
              <a:t> </a:t>
            </a:r>
            <a:r>
              <a:rPr lang="en-US" sz="2400" b="0" kern="0" dirty="0" err="1">
                <a:solidFill>
                  <a:srgbClr val="000000"/>
                </a:solidFill>
              </a:rPr>
              <a:t>đổi</a:t>
            </a:r>
            <a:r>
              <a:rPr lang="en-US" sz="2400" b="0" kern="0" dirty="0">
                <a:solidFill>
                  <a:srgbClr val="000000"/>
                </a:solidFill>
              </a:rPr>
              <a:t> </a:t>
            </a:r>
            <a:r>
              <a:rPr lang="en-US" sz="2400" b="0" kern="0" dirty="0" err="1">
                <a:solidFill>
                  <a:srgbClr val="000000"/>
                </a:solidFill>
              </a:rPr>
              <a:t>các</a:t>
            </a:r>
            <a:r>
              <a:rPr lang="en-US" sz="2400" b="0" kern="0" dirty="0">
                <a:solidFill>
                  <a:srgbClr val="000000"/>
                </a:solidFill>
              </a:rPr>
              <a:t> </a:t>
            </a:r>
            <a:r>
              <a:rPr lang="en-US" sz="2400" b="0" kern="0" dirty="0" err="1">
                <a:solidFill>
                  <a:srgbClr val="000000"/>
                </a:solidFill>
              </a:rPr>
              <a:t>chất</a:t>
            </a:r>
            <a:r>
              <a:rPr lang="en-US" sz="2400" b="0" kern="0" dirty="0">
                <a:solidFill>
                  <a:srgbClr val="000000"/>
                </a:solidFill>
              </a:rPr>
              <a:t> </a:t>
            </a:r>
            <a:r>
              <a:rPr lang="en-US" sz="2400" b="0" kern="0" dirty="0" err="1">
                <a:solidFill>
                  <a:srgbClr val="000000"/>
                </a:solidFill>
              </a:rPr>
              <a:t>vô</a:t>
            </a:r>
            <a:r>
              <a:rPr lang="en-US" sz="2400" b="0" kern="0" dirty="0">
                <a:solidFill>
                  <a:srgbClr val="000000"/>
                </a:solidFill>
              </a:rPr>
              <a:t> </a:t>
            </a:r>
            <a:r>
              <a:rPr lang="en-US" sz="2400" b="0" kern="0" dirty="0" err="1">
                <a:solidFill>
                  <a:srgbClr val="000000"/>
                </a:solidFill>
              </a:rPr>
              <a:t>cơ</a:t>
            </a:r>
            <a:r>
              <a:rPr lang="en-US" sz="2400" b="0" kern="0" dirty="0">
                <a:solidFill>
                  <a:srgbClr val="000000"/>
                </a:solidFill>
              </a:rPr>
              <a:t> </a:t>
            </a:r>
            <a:r>
              <a:rPr lang="en-US" sz="2400" b="0" kern="0" dirty="0" err="1">
                <a:solidFill>
                  <a:srgbClr val="000000"/>
                </a:solidFill>
              </a:rPr>
              <a:t>và</a:t>
            </a:r>
            <a:r>
              <a:rPr lang="en-US" sz="2400" b="0" kern="0" dirty="0">
                <a:solidFill>
                  <a:srgbClr val="000000"/>
                </a:solidFill>
              </a:rPr>
              <a:t> </a:t>
            </a:r>
            <a:r>
              <a:rPr lang="en-US" sz="2400" b="0" kern="0" dirty="0" err="1">
                <a:solidFill>
                  <a:srgbClr val="000000"/>
                </a:solidFill>
              </a:rPr>
              <a:t>hữu</a:t>
            </a:r>
            <a:r>
              <a:rPr lang="en-US" sz="2400" b="0" kern="0" dirty="0">
                <a:solidFill>
                  <a:srgbClr val="000000"/>
                </a:solidFill>
              </a:rPr>
              <a:t> </a:t>
            </a:r>
            <a:r>
              <a:rPr lang="en-US" sz="2400" b="0" kern="0" dirty="0" err="1">
                <a:solidFill>
                  <a:srgbClr val="000000"/>
                </a:solidFill>
              </a:rPr>
              <a:t>cơ</a:t>
            </a:r>
            <a:r>
              <a:rPr lang="en-US" sz="2400" b="0" kern="0" dirty="0">
                <a:solidFill>
                  <a:srgbClr val="000000"/>
                </a:solidFill>
              </a:rPr>
              <a:t>… </a:t>
            </a:r>
          </a:p>
        </p:txBody>
      </p:sp>
      <p:sp>
        <p:nvSpPr>
          <p:cNvPr id="73734" name="WordArt 13">
            <a:extLst>
              <a:ext uri="{FF2B5EF4-FFF2-40B4-BE49-F238E27FC236}">
                <a16:creationId xmlns:a16="http://schemas.microsoft.com/office/drawing/2014/main" id="{CF006413-D029-8746-BD24-15A8D086307A}"/>
              </a:ext>
            </a:extLst>
          </p:cNvPr>
          <p:cNvSpPr>
            <a:spLocks noChangeArrowheads="1" noChangeShapeType="1" noTextEdit="1"/>
          </p:cNvSpPr>
          <p:nvPr/>
        </p:nvSpPr>
        <p:spPr bwMode="auto">
          <a:xfrm>
            <a:off x="800100" y="1489472"/>
            <a:ext cx="2862263" cy="232172"/>
          </a:xfrm>
          <a:prstGeom prst="rect">
            <a:avLst/>
          </a:prstGeom>
        </p:spPr>
        <p:txBody>
          <a:bodyPr wrap="none" fromWordArt="1">
            <a:prstTxWarp prst="textPlain">
              <a:avLst>
                <a:gd name="adj" fmla="val 50000"/>
              </a:avLst>
            </a:prstTxWarp>
          </a:bodyPr>
          <a:lstStyle/>
          <a:p>
            <a:pPr algn="ctr"/>
            <a:r>
              <a:rPr lang="vi-VN" sz="2700" b="1" kern="10">
                <a:ln w="9525">
                  <a:solidFill>
                    <a:srgbClr val="000000"/>
                  </a:solidFill>
                  <a:round/>
                  <a:headEnd/>
                  <a:tailEnd/>
                </a:ln>
                <a:solidFill>
                  <a:srgbClr val="FF0000"/>
                </a:solidFill>
                <a:latin typeface="Arial Đen"/>
              </a:rPr>
              <a:t>VẬN ĐỘNG HÓA HỌC</a:t>
            </a:r>
          </a:p>
        </p:txBody>
      </p:sp>
      <p:cxnSp>
        <p:nvCxnSpPr>
          <p:cNvPr id="9" name="Straight Connector 8">
            <a:extLst>
              <a:ext uri="{FF2B5EF4-FFF2-40B4-BE49-F238E27FC236}">
                <a16:creationId xmlns:a16="http://schemas.microsoft.com/office/drawing/2014/main" id="{B88FB2A6-252C-2348-8DF1-8B9CA246F474}"/>
              </a:ext>
            </a:extLst>
          </p:cNvPr>
          <p:cNvCxnSpPr/>
          <p:nvPr/>
        </p:nvCxnSpPr>
        <p:spPr>
          <a:xfrm>
            <a:off x="1554956"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3736" name="Date Placeholder 1">
            <a:extLst>
              <a:ext uri="{FF2B5EF4-FFF2-40B4-BE49-F238E27FC236}">
                <a16:creationId xmlns:a16="http://schemas.microsoft.com/office/drawing/2014/main" id="{75C0857E-8417-1447-B41A-DE66D806176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9A5E22E-902E-5140-9970-62C3AD55CA4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3737" name="Footer Placeholder 2">
            <a:extLst>
              <a:ext uri="{FF2B5EF4-FFF2-40B4-BE49-F238E27FC236}">
                <a16:creationId xmlns:a16="http://schemas.microsoft.com/office/drawing/2014/main" id="{363A8438-CA58-9B4B-BA7C-A8228843F04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3738" name="Slide Number Placeholder 3">
            <a:extLst>
              <a:ext uri="{FF2B5EF4-FFF2-40B4-BE49-F238E27FC236}">
                <a16:creationId xmlns:a16="http://schemas.microsoft.com/office/drawing/2014/main" id="{BFA6B279-700D-6A43-B9F3-C1808771D1F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B12B7DA-2B1C-C147-9451-C282F53D19B5}" type="slidenum">
              <a:rPr lang="en-US" altLang="vi-VN" smtClean="0">
                <a:solidFill>
                  <a:srgbClr val="1F5281"/>
                </a:solidFill>
                <a:latin typeface="Arial" panose="020B0604020202020204" pitchFamily="34" charset="0"/>
              </a:rPr>
              <a:pPr algn="ctr"/>
              <a:t>33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90147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2BBACA9-4B5D-254D-864A-50A8DDBE5DCE}"/>
              </a:ext>
            </a:extLst>
          </p:cNvPr>
          <p:cNvSpPr txBox="1">
            <a:spLocks noChangeArrowheads="1"/>
          </p:cNvSpPr>
          <p:nvPr/>
        </p:nvSpPr>
        <p:spPr bwMode="auto">
          <a:xfrm>
            <a:off x="1660923" y="225028"/>
            <a:ext cx="5940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100" i="1" kern="0" dirty="0" err="1">
                <a:solidFill>
                  <a:srgbClr val="000000"/>
                </a:solidFill>
              </a:rPr>
              <a:t>Các</a:t>
            </a:r>
            <a:r>
              <a:rPr lang="en-US" sz="2100" i="1" kern="0" dirty="0">
                <a:solidFill>
                  <a:srgbClr val="000000"/>
                </a:solidFill>
              </a:rPr>
              <a:t> </a:t>
            </a:r>
            <a:r>
              <a:rPr lang="en-US" sz="2100" i="1" kern="0" dirty="0" err="1">
                <a:solidFill>
                  <a:srgbClr val="000000"/>
                </a:solidFill>
              </a:rPr>
              <a:t>hình</a:t>
            </a:r>
            <a:r>
              <a:rPr lang="en-US" sz="2100" i="1" kern="0" dirty="0">
                <a:solidFill>
                  <a:srgbClr val="000000"/>
                </a:solidFill>
              </a:rPr>
              <a:t> </a:t>
            </a:r>
            <a:r>
              <a:rPr lang="en-US" sz="2100" i="1" kern="0" dirty="0" err="1">
                <a:solidFill>
                  <a:srgbClr val="000000"/>
                </a:solidFill>
              </a:rPr>
              <a:t>thức</a:t>
            </a:r>
            <a:r>
              <a:rPr lang="en-US" sz="2100" i="1" kern="0" dirty="0">
                <a:solidFill>
                  <a:srgbClr val="000000"/>
                </a:solidFill>
              </a:rPr>
              <a:t> </a:t>
            </a:r>
            <a:r>
              <a:rPr lang="en-US" sz="2100" i="1" kern="0" dirty="0" err="1">
                <a:solidFill>
                  <a:srgbClr val="000000"/>
                </a:solidFill>
              </a:rPr>
              <a:t>vận</a:t>
            </a:r>
            <a:r>
              <a:rPr lang="en-US" sz="2100" i="1" kern="0" dirty="0">
                <a:solidFill>
                  <a:srgbClr val="000000"/>
                </a:solidFill>
              </a:rPr>
              <a:t> </a:t>
            </a:r>
            <a:r>
              <a:rPr lang="en-US" sz="2100" i="1" kern="0" dirty="0" err="1">
                <a:solidFill>
                  <a:srgbClr val="000000"/>
                </a:solidFill>
              </a:rPr>
              <a:t>động</a:t>
            </a:r>
            <a:r>
              <a:rPr lang="en-US" sz="2100" i="1" kern="0" dirty="0">
                <a:solidFill>
                  <a:srgbClr val="000000"/>
                </a:solidFill>
              </a:rPr>
              <a:t> </a:t>
            </a:r>
            <a:r>
              <a:rPr lang="en-US" sz="2100" i="1" kern="0" dirty="0" err="1">
                <a:solidFill>
                  <a:srgbClr val="000000"/>
                </a:solidFill>
              </a:rPr>
              <a:t>của</a:t>
            </a:r>
            <a:r>
              <a:rPr lang="en-US" sz="2100" i="1" kern="0" dirty="0">
                <a:solidFill>
                  <a:srgbClr val="000000"/>
                </a:solidFill>
              </a:rPr>
              <a:t> </a:t>
            </a:r>
            <a:r>
              <a:rPr lang="en-US" sz="2100" i="1" kern="0" dirty="0" err="1">
                <a:solidFill>
                  <a:srgbClr val="000000"/>
                </a:solidFill>
              </a:rPr>
              <a:t>vật</a:t>
            </a:r>
            <a:r>
              <a:rPr lang="en-US" sz="2100" i="1" kern="0" dirty="0">
                <a:solidFill>
                  <a:srgbClr val="000000"/>
                </a:solidFill>
              </a:rPr>
              <a:t> </a:t>
            </a:r>
            <a:r>
              <a:rPr lang="en-US" sz="2100" i="1" kern="0" dirty="0" err="1">
                <a:solidFill>
                  <a:srgbClr val="000000"/>
                </a:solidFill>
              </a:rPr>
              <a:t>chất</a:t>
            </a:r>
            <a:r>
              <a:rPr lang="en-US" sz="2100" i="1" kern="0" dirty="0">
                <a:solidFill>
                  <a:srgbClr val="000000"/>
                </a:solidFill>
              </a:rPr>
              <a:t> </a:t>
            </a:r>
          </a:p>
        </p:txBody>
      </p:sp>
      <p:sp>
        <p:nvSpPr>
          <p:cNvPr id="74754" name="WordArt 2">
            <a:extLst>
              <a:ext uri="{FF2B5EF4-FFF2-40B4-BE49-F238E27FC236}">
                <a16:creationId xmlns:a16="http://schemas.microsoft.com/office/drawing/2014/main" id="{E5CE6CA5-2A0A-4343-B608-330EE93034E5}"/>
              </a:ext>
            </a:extLst>
          </p:cNvPr>
          <p:cNvSpPr>
            <a:spLocks noChangeArrowheads="1" noChangeShapeType="1" noTextEdit="1"/>
          </p:cNvSpPr>
          <p:nvPr/>
        </p:nvSpPr>
        <p:spPr bwMode="auto">
          <a:xfrm>
            <a:off x="5488781" y="1560910"/>
            <a:ext cx="3120629" cy="269081"/>
          </a:xfrm>
          <a:prstGeom prst="rect">
            <a:avLst/>
          </a:prstGeom>
        </p:spPr>
        <p:txBody>
          <a:bodyPr wrap="none" fromWordArt="1">
            <a:prstTxWarp prst="textPlain">
              <a:avLst>
                <a:gd name="adj" fmla="val 50000"/>
              </a:avLst>
            </a:prstTxWarp>
          </a:bodyPr>
          <a:lstStyle/>
          <a:p>
            <a:pPr algn="ctr"/>
            <a:r>
              <a:rPr lang="vi-VN" sz="2700" b="1" kern="10">
                <a:ln w="9525">
                  <a:solidFill>
                    <a:srgbClr val="000000"/>
                  </a:solidFill>
                  <a:round/>
                  <a:headEnd/>
                  <a:tailEnd/>
                </a:ln>
                <a:solidFill>
                  <a:srgbClr val="FF0000"/>
                </a:solidFill>
                <a:latin typeface="Arial Đen"/>
              </a:rPr>
              <a:t>VẬN ĐỘNG SINH HỌC</a:t>
            </a:r>
          </a:p>
        </p:txBody>
      </p:sp>
      <p:graphicFrame>
        <p:nvGraphicFramePr>
          <p:cNvPr id="7" name="Object 3">
            <a:extLst>
              <a:ext uri="{FF2B5EF4-FFF2-40B4-BE49-F238E27FC236}">
                <a16:creationId xmlns:a16="http://schemas.microsoft.com/office/drawing/2014/main" id="{297BF199-B6ED-6D40-BC8A-EFEBCF5088ED}"/>
              </a:ext>
            </a:extLst>
          </p:cNvPr>
          <p:cNvGraphicFramePr>
            <a:graphicFrameLocks noChangeAspect="1"/>
          </p:cNvGraphicFramePr>
          <p:nvPr/>
        </p:nvGraphicFramePr>
        <p:xfrm>
          <a:off x="831056" y="1016794"/>
          <a:ext cx="1085850" cy="984647"/>
        </p:xfrm>
        <a:graphic>
          <a:graphicData uri="http://schemas.openxmlformats.org/presentationml/2006/ole">
            <mc:AlternateContent xmlns:mc="http://schemas.openxmlformats.org/markup-compatibility/2006">
              <mc:Choice xmlns:v="urn:schemas-microsoft-com:vml" Requires="v">
                <p:oleObj spid="_x0000_s40988" name="剪辑" r:id="rId3" imgW="1206500" imgH="1206500" progId="MS_ClipArt_Gallery.2">
                  <p:embed/>
                </p:oleObj>
              </mc:Choice>
              <mc:Fallback>
                <p:oleObj name="剪辑" r:id="rId3" imgW="1206500" imgH="1206500" progId="MS_ClipArt_Gallery.2">
                  <p:embed/>
                  <p:pic>
                    <p:nvPicPr>
                      <p:cNvPr id="7" name="Object 3">
                        <a:extLst>
                          <a:ext uri="{FF2B5EF4-FFF2-40B4-BE49-F238E27FC236}">
                            <a16:creationId xmlns:a16="http://schemas.microsoft.com/office/drawing/2014/main" id="{297BF199-B6ED-6D40-BC8A-EFEBCF508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56" y="1016794"/>
                        <a:ext cx="1085850" cy="984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756" name="Group 15">
            <a:extLst>
              <a:ext uri="{FF2B5EF4-FFF2-40B4-BE49-F238E27FC236}">
                <a16:creationId xmlns:a16="http://schemas.microsoft.com/office/drawing/2014/main" id="{F6B648B2-0AE5-FD47-B167-52861E97373C}"/>
              </a:ext>
            </a:extLst>
          </p:cNvPr>
          <p:cNvGrpSpPr>
            <a:grpSpLocks/>
          </p:cNvGrpSpPr>
          <p:nvPr/>
        </p:nvGrpSpPr>
        <p:grpSpPr bwMode="auto">
          <a:xfrm>
            <a:off x="652462" y="2013347"/>
            <a:ext cx="1671638" cy="2733675"/>
            <a:chOff x="323850" y="2492375"/>
            <a:chExt cx="2228850" cy="4102100"/>
          </a:xfrm>
        </p:grpSpPr>
        <p:graphicFrame>
          <p:nvGraphicFramePr>
            <p:cNvPr id="74765" name="Object 4">
              <a:extLst>
                <a:ext uri="{FF2B5EF4-FFF2-40B4-BE49-F238E27FC236}">
                  <a16:creationId xmlns:a16="http://schemas.microsoft.com/office/drawing/2014/main" id="{8C442E59-76F2-754B-A131-F97ED7916A1E}"/>
                </a:ext>
              </a:extLst>
            </p:cNvPr>
            <p:cNvGraphicFramePr>
              <a:graphicFrameLocks noChangeAspect="1"/>
            </p:cNvGraphicFramePr>
            <p:nvPr/>
          </p:nvGraphicFramePr>
          <p:xfrm>
            <a:off x="323850" y="2492375"/>
            <a:ext cx="2228850" cy="4102100"/>
          </p:xfrm>
          <a:graphic>
            <a:graphicData uri="http://schemas.openxmlformats.org/presentationml/2006/ole">
              <mc:AlternateContent xmlns:mc="http://schemas.openxmlformats.org/markup-compatibility/2006">
                <mc:Choice xmlns:v="urn:schemas-microsoft-com:vml" Requires="v">
                  <p:oleObj spid="_x0000_s40989" name="剪辑" r:id="rId5" imgW="1358900" imgH="2692400" progId="MS_ClipArt_Gallery.2">
                    <p:embed/>
                  </p:oleObj>
                </mc:Choice>
                <mc:Fallback>
                  <p:oleObj name="剪辑" r:id="rId5" imgW="1358900" imgH="2692400" progId="MS_ClipArt_Gallery.2">
                    <p:embed/>
                    <p:pic>
                      <p:nvPicPr>
                        <p:cNvPr id="74765" name="Object 4">
                          <a:extLst>
                            <a:ext uri="{FF2B5EF4-FFF2-40B4-BE49-F238E27FC236}">
                              <a16:creationId xmlns:a16="http://schemas.microsoft.com/office/drawing/2014/main" id="{8C442E59-76F2-754B-A131-F97ED7916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492375"/>
                          <a:ext cx="222885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6" name="Object 5">
              <a:extLst>
                <a:ext uri="{FF2B5EF4-FFF2-40B4-BE49-F238E27FC236}">
                  <a16:creationId xmlns:a16="http://schemas.microsoft.com/office/drawing/2014/main" id="{9B618350-0604-854B-97C7-093C6594F380}"/>
                </a:ext>
              </a:extLst>
            </p:cNvPr>
            <p:cNvGraphicFramePr>
              <a:graphicFrameLocks noChangeAspect="1"/>
            </p:cNvGraphicFramePr>
            <p:nvPr/>
          </p:nvGraphicFramePr>
          <p:xfrm>
            <a:off x="971550" y="2492375"/>
            <a:ext cx="990600" cy="871538"/>
          </p:xfrm>
          <a:graphic>
            <a:graphicData uri="http://schemas.openxmlformats.org/presentationml/2006/ole">
              <mc:AlternateContent xmlns:mc="http://schemas.openxmlformats.org/markup-compatibility/2006">
                <mc:Choice xmlns:v="urn:schemas-microsoft-com:vml" Requires="v">
                  <p:oleObj spid="_x0000_s40990" name="剪辑" r:id="rId7" imgW="1422400" imgH="1371600" progId="MS_ClipArt_Gallery.2">
                    <p:embed/>
                  </p:oleObj>
                </mc:Choice>
                <mc:Fallback>
                  <p:oleObj name="剪辑" r:id="rId7" imgW="1422400" imgH="1371600" progId="MS_ClipArt_Gallery.2">
                    <p:embed/>
                    <p:pic>
                      <p:nvPicPr>
                        <p:cNvPr id="74766" name="Object 5">
                          <a:extLst>
                            <a:ext uri="{FF2B5EF4-FFF2-40B4-BE49-F238E27FC236}">
                              <a16:creationId xmlns:a16="http://schemas.microsoft.com/office/drawing/2014/main" id="{9B618350-0604-854B-97C7-093C6594F3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492375"/>
                          <a:ext cx="9906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4767" name="Picture 6" descr="AG00130_">
              <a:extLst>
                <a:ext uri="{FF2B5EF4-FFF2-40B4-BE49-F238E27FC236}">
                  <a16:creationId xmlns:a16="http://schemas.microsoft.com/office/drawing/2014/main" id="{9129EA47-BABD-754E-876F-CB9EAC77F869}"/>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539750" y="3213100"/>
              <a:ext cx="68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182" name="Picture 9" descr="img_sci_evolution_tree">
            <a:extLst>
              <a:ext uri="{FF2B5EF4-FFF2-40B4-BE49-F238E27FC236}">
                <a16:creationId xmlns:a16="http://schemas.microsoft.com/office/drawing/2014/main" id="{C0329D50-3806-9045-99BA-4040E98EEC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1517" y="3043238"/>
            <a:ext cx="2611040" cy="1571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AutoShape 6" descr="Image result for quÃ¡ trÃ¬nh tiáº¿n hÃ³a">
            <a:extLst>
              <a:ext uri="{FF2B5EF4-FFF2-40B4-BE49-F238E27FC236}">
                <a16:creationId xmlns:a16="http://schemas.microsoft.com/office/drawing/2014/main" id="{1029531B-4958-304E-BE9B-776489247F82}"/>
              </a:ext>
            </a:extLst>
          </p:cNvPr>
          <p:cNvSpPr>
            <a:spLocks noChangeAspect="1" noChangeArrowheads="1"/>
          </p:cNvSpPr>
          <p:nvPr/>
        </p:nvSpPr>
        <p:spPr bwMode="auto">
          <a:xfrm>
            <a:off x="1259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1F5281"/>
              </a:solidFill>
              <a:latin typeface="Arial" panose="020B0604020202020204" pitchFamily="34" charset="0"/>
            </a:endParaRPr>
          </a:p>
        </p:txBody>
      </p:sp>
      <p:pic>
        <p:nvPicPr>
          <p:cNvPr id="14" name="Picture 13">
            <a:extLst>
              <a:ext uri="{FF2B5EF4-FFF2-40B4-BE49-F238E27FC236}">
                <a16:creationId xmlns:a16="http://schemas.microsoft.com/office/drawing/2014/main" id="{F0F3867E-F015-D244-81F6-6649A0322563}"/>
              </a:ext>
            </a:extLst>
          </p:cNvPr>
          <p:cNvPicPr>
            <a:picLocks noChangeAspect="1"/>
          </p:cNvPicPr>
          <p:nvPr/>
        </p:nvPicPr>
        <p:blipFill>
          <a:blip r:embed="rId11"/>
          <a:stretch>
            <a:fillRect/>
          </a:stretch>
        </p:blipFill>
        <p:spPr>
          <a:xfrm>
            <a:off x="2601517" y="1203722"/>
            <a:ext cx="2611040" cy="1660922"/>
          </a:xfrm>
          <a:prstGeom prst="rect">
            <a:avLst/>
          </a:prstGeom>
          <a:ln>
            <a:noFill/>
          </a:ln>
          <a:effectLst>
            <a:outerShdw blurRad="292100" dist="139700" dir="2700000" algn="tl" rotWithShape="0">
              <a:srgbClr val="333333">
                <a:alpha val="65000"/>
              </a:srgbClr>
            </a:outerShdw>
          </a:effectLst>
        </p:spPr>
      </p:pic>
      <p:sp>
        <p:nvSpPr>
          <p:cNvPr id="15" name="TextBox 11">
            <a:extLst>
              <a:ext uri="{FF2B5EF4-FFF2-40B4-BE49-F238E27FC236}">
                <a16:creationId xmlns:a16="http://schemas.microsoft.com/office/drawing/2014/main" id="{2A3209F7-FD57-6140-9581-753ECA0914D4}"/>
              </a:ext>
            </a:extLst>
          </p:cNvPr>
          <p:cNvSpPr txBox="1">
            <a:spLocks noChangeArrowheads="1"/>
          </p:cNvSpPr>
          <p:nvPr/>
        </p:nvSpPr>
        <p:spPr bwMode="auto">
          <a:xfrm>
            <a:off x="5639991" y="2490788"/>
            <a:ext cx="296941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342900" indent="-342900" algn="ctr" eaLnBrk="1" hangingPunct="1">
              <a:buFont typeface="Wingdings" panose="05000000000000000000" pitchFamily="2" charset="2"/>
              <a:buChar char="ü"/>
              <a:defRPr/>
            </a:pPr>
            <a:r>
              <a:rPr lang="en-US" sz="2100" b="0" kern="0" dirty="0" err="1">
                <a:solidFill>
                  <a:srgbClr val="000000"/>
                </a:solidFill>
              </a:rPr>
              <a:t>Quá</a:t>
            </a:r>
            <a:r>
              <a:rPr lang="en-US" sz="2100" b="0" kern="0" dirty="0">
                <a:solidFill>
                  <a:srgbClr val="000000"/>
                </a:solidFill>
              </a:rPr>
              <a:t> </a:t>
            </a:r>
            <a:r>
              <a:rPr lang="en-US" sz="2100" b="0" kern="0" dirty="0" err="1">
                <a:solidFill>
                  <a:srgbClr val="000000"/>
                </a:solidFill>
              </a:rPr>
              <a:t>trình</a:t>
            </a:r>
            <a:r>
              <a:rPr lang="en-US" sz="2100" b="0" kern="0" dirty="0">
                <a:solidFill>
                  <a:srgbClr val="000000"/>
                </a:solidFill>
              </a:rPr>
              <a:t> </a:t>
            </a:r>
            <a:r>
              <a:rPr lang="en-US" sz="2100" b="0" kern="0" dirty="0" err="1">
                <a:solidFill>
                  <a:srgbClr val="000000"/>
                </a:solidFill>
              </a:rPr>
              <a:t>biến</a:t>
            </a:r>
            <a:r>
              <a:rPr lang="en-US" sz="2100" b="0" kern="0" dirty="0">
                <a:solidFill>
                  <a:srgbClr val="000000"/>
                </a:solidFill>
              </a:rPr>
              <a:t> </a:t>
            </a:r>
            <a:r>
              <a:rPr lang="en-US" sz="2100" b="0" kern="0" dirty="0" err="1">
                <a:solidFill>
                  <a:srgbClr val="000000"/>
                </a:solidFill>
              </a:rPr>
              <a:t>đổi</a:t>
            </a:r>
            <a:r>
              <a:rPr lang="en-US" sz="2100" b="0" kern="0" dirty="0">
                <a:solidFill>
                  <a:srgbClr val="000000"/>
                </a:solidFill>
              </a:rPr>
              <a:t> </a:t>
            </a:r>
            <a:r>
              <a:rPr lang="en-US" sz="2100" b="0" kern="0" dirty="0" err="1">
                <a:solidFill>
                  <a:srgbClr val="000000"/>
                </a:solidFill>
              </a:rPr>
              <a:t>của</a:t>
            </a:r>
            <a:r>
              <a:rPr lang="en-US" sz="2100" b="0" kern="0" dirty="0">
                <a:solidFill>
                  <a:srgbClr val="000000"/>
                </a:solidFill>
              </a:rPr>
              <a:t> </a:t>
            </a:r>
            <a:r>
              <a:rPr lang="en-US" sz="2100" b="0" kern="0" dirty="0" err="1">
                <a:solidFill>
                  <a:srgbClr val="000000"/>
                </a:solidFill>
              </a:rPr>
              <a:t>cơ</a:t>
            </a:r>
            <a:r>
              <a:rPr lang="en-US" sz="2100" b="0" kern="0" dirty="0">
                <a:solidFill>
                  <a:srgbClr val="000000"/>
                </a:solidFill>
              </a:rPr>
              <a:t> </a:t>
            </a:r>
            <a:r>
              <a:rPr lang="en-US" sz="2100" b="0" kern="0" dirty="0" err="1">
                <a:solidFill>
                  <a:srgbClr val="000000"/>
                </a:solidFill>
              </a:rPr>
              <a:t>thể</a:t>
            </a:r>
            <a:r>
              <a:rPr lang="en-US" sz="2100" b="0" kern="0" dirty="0">
                <a:solidFill>
                  <a:srgbClr val="000000"/>
                </a:solidFill>
              </a:rPr>
              <a:t> </a:t>
            </a:r>
            <a:r>
              <a:rPr lang="en-US" sz="2100" b="0" kern="0" dirty="0" err="1">
                <a:solidFill>
                  <a:srgbClr val="000000"/>
                </a:solidFill>
              </a:rPr>
              <a:t>sống</a:t>
            </a:r>
            <a:r>
              <a:rPr lang="en-US" sz="2100" b="0" kern="0" dirty="0">
                <a:solidFill>
                  <a:srgbClr val="000000"/>
                </a:solidFill>
              </a:rPr>
              <a:t>…</a:t>
            </a:r>
          </a:p>
        </p:txBody>
      </p:sp>
      <p:cxnSp>
        <p:nvCxnSpPr>
          <p:cNvPr id="16" name="Straight Connector 15">
            <a:extLst>
              <a:ext uri="{FF2B5EF4-FFF2-40B4-BE49-F238E27FC236}">
                <a16:creationId xmlns:a16="http://schemas.microsoft.com/office/drawing/2014/main" id="{42116738-FC4D-D140-A76B-70594E10FEA4}"/>
              </a:ext>
            </a:extLst>
          </p:cNvPr>
          <p:cNvCxnSpPr/>
          <p:nvPr/>
        </p:nvCxnSpPr>
        <p:spPr>
          <a:xfrm>
            <a:off x="1638300" y="9763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4762" name="Date Placeholder 1">
            <a:extLst>
              <a:ext uri="{FF2B5EF4-FFF2-40B4-BE49-F238E27FC236}">
                <a16:creationId xmlns:a16="http://schemas.microsoft.com/office/drawing/2014/main" id="{31F1C7E7-05BC-FA43-97DC-2927A72B481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00C72B7-1347-094F-9DBF-FA2F0FBC829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4763" name="Footer Placeholder 2">
            <a:extLst>
              <a:ext uri="{FF2B5EF4-FFF2-40B4-BE49-F238E27FC236}">
                <a16:creationId xmlns:a16="http://schemas.microsoft.com/office/drawing/2014/main" id="{46A70629-2769-314D-93DA-68254BABE50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4764" name="Slide Number Placeholder 3">
            <a:extLst>
              <a:ext uri="{FF2B5EF4-FFF2-40B4-BE49-F238E27FC236}">
                <a16:creationId xmlns:a16="http://schemas.microsoft.com/office/drawing/2014/main" id="{AF992E8B-F8B2-CF4E-BB22-4F76B096679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227A329-51EF-334C-B0E2-31C4B3C71BF2}" type="slidenum">
              <a:rPr lang="en-US" altLang="vi-VN" smtClean="0">
                <a:solidFill>
                  <a:srgbClr val="1F5281"/>
                </a:solidFill>
                <a:latin typeface="Arial" panose="020B0604020202020204" pitchFamily="34" charset="0"/>
              </a:rPr>
              <a:pPr algn="ctr"/>
              <a:t>34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633171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1+#ppt_w/2"/>
                                          </p:val>
                                        </p:tav>
                                        <p:tav tm="100000">
                                          <p:val>
                                            <p:strVal val="#ppt_x"/>
                                          </p:val>
                                        </p:tav>
                                      </p:tavLst>
                                    </p:anim>
                                    <p:anim calcmode="lin" valueType="num">
                                      <p:cBhvr additive="base">
                                        <p:cTn id="8" dur="3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0EF04EE1-84DF-3548-AF22-7E1733669F93}"/>
              </a:ext>
            </a:extLst>
          </p:cNvPr>
          <p:cNvSpPr txBox="1">
            <a:spLocks noChangeArrowheads="1"/>
          </p:cNvSpPr>
          <p:nvPr/>
        </p:nvSpPr>
        <p:spPr bwMode="auto">
          <a:xfrm>
            <a:off x="1660923" y="225028"/>
            <a:ext cx="59400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100" i="1" kern="0" dirty="0" err="1">
                <a:solidFill>
                  <a:srgbClr val="000000"/>
                </a:solidFill>
              </a:rPr>
              <a:t>Các</a:t>
            </a:r>
            <a:r>
              <a:rPr lang="en-US" sz="2100" i="1" kern="0" dirty="0">
                <a:solidFill>
                  <a:srgbClr val="000000"/>
                </a:solidFill>
              </a:rPr>
              <a:t> </a:t>
            </a:r>
            <a:r>
              <a:rPr lang="en-US" sz="2100" i="1" kern="0" dirty="0" err="1">
                <a:solidFill>
                  <a:srgbClr val="000000"/>
                </a:solidFill>
              </a:rPr>
              <a:t>hình</a:t>
            </a:r>
            <a:r>
              <a:rPr lang="en-US" sz="2100" i="1" kern="0" dirty="0">
                <a:solidFill>
                  <a:srgbClr val="000000"/>
                </a:solidFill>
              </a:rPr>
              <a:t> </a:t>
            </a:r>
            <a:r>
              <a:rPr lang="en-US" sz="2100" i="1" kern="0" dirty="0" err="1">
                <a:solidFill>
                  <a:srgbClr val="000000"/>
                </a:solidFill>
              </a:rPr>
              <a:t>thức</a:t>
            </a:r>
            <a:r>
              <a:rPr lang="en-US" sz="2100" i="1" kern="0" dirty="0">
                <a:solidFill>
                  <a:srgbClr val="000000"/>
                </a:solidFill>
              </a:rPr>
              <a:t> </a:t>
            </a:r>
            <a:r>
              <a:rPr lang="en-US" sz="2100" i="1" kern="0" dirty="0" err="1">
                <a:solidFill>
                  <a:srgbClr val="000000"/>
                </a:solidFill>
              </a:rPr>
              <a:t>vận</a:t>
            </a:r>
            <a:r>
              <a:rPr lang="en-US" sz="2100" i="1" kern="0" dirty="0">
                <a:solidFill>
                  <a:srgbClr val="000000"/>
                </a:solidFill>
              </a:rPr>
              <a:t> </a:t>
            </a:r>
            <a:r>
              <a:rPr lang="en-US" sz="2100" i="1" kern="0" dirty="0" err="1">
                <a:solidFill>
                  <a:srgbClr val="000000"/>
                </a:solidFill>
              </a:rPr>
              <a:t>động</a:t>
            </a:r>
            <a:r>
              <a:rPr lang="en-US" sz="2100" i="1" kern="0" dirty="0">
                <a:solidFill>
                  <a:srgbClr val="000000"/>
                </a:solidFill>
              </a:rPr>
              <a:t> </a:t>
            </a:r>
            <a:r>
              <a:rPr lang="en-US" sz="2100" i="1" kern="0" dirty="0" err="1">
                <a:solidFill>
                  <a:srgbClr val="000000"/>
                </a:solidFill>
              </a:rPr>
              <a:t>của</a:t>
            </a:r>
            <a:r>
              <a:rPr lang="en-US" sz="2100" i="1" kern="0" dirty="0">
                <a:solidFill>
                  <a:srgbClr val="000000"/>
                </a:solidFill>
              </a:rPr>
              <a:t> </a:t>
            </a:r>
            <a:r>
              <a:rPr lang="en-US" sz="2100" i="1" kern="0" dirty="0" err="1">
                <a:solidFill>
                  <a:srgbClr val="000000"/>
                </a:solidFill>
              </a:rPr>
              <a:t>vật</a:t>
            </a:r>
            <a:r>
              <a:rPr lang="en-US" sz="2100" i="1" kern="0" dirty="0">
                <a:solidFill>
                  <a:srgbClr val="000000"/>
                </a:solidFill>
              </a:rPr>
              <a:t> </a:t>
            </a:r>
            <a:r>
              <a:rPr lang="en-US" sz="2100" i="1" kern="0" dirty="0" err="1">
                <a:solidFill>
                  <a:srgbClr val="000000"/>
                </a:solidFill>
              </a:rPr>
              <a:t>chất</a:t>
            </a:r>
            <a:r>
              <a:rPr lang="en-US" sz="2100" i="1" kern="0" dirty="0">
                <a:solidFill>
                  <a:srgbClr val="000000"/>
                </a:solidFill>
              </a:rPr>
              <a:t> </a:t>
            </a:r>
          </a:p>
        </p:txBody>
      </p:sp>
      <p:sp>
        <p:nvSpPr>
          <p:cNvPr id="12" name="TextBox 11">
            <a:extLst>
              <a:ext uri="{FF2B5EF4-FFF2-40B4-BE49-F238E27FC236}">
                <a16:creationId xmlns:a16="http://schemas.microsoft.com/office/drawing/2014/main" id="{C157E439-D82D-8A40-A3CB-8744A7A11C34}"/>
              </a:ext>
            </a:extLst>
          </p:cNvPr>
          <p:cNvSpPr txBox="1">
            <a:spLocks noChangeArrowheads="1"/>
          </p:cNvSpPr>
          <p:nvPr/>
        </p:nvSpPr>
        <p:spPr bwMode="auto">
          <a:xfrm>
            <a:off x="382191" y="2545556"/>
            <a:ext cx="335756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marL="342900" indent="-342900" algn="ctr" eaLnBrk="1" hangingPunct="1">
              <a:buFont typeface="Wingdings" panose="05000000000000000000" pitchFamily="2" charset="2"/>
              <a:buChar char="ü"/>
              <a:defRPr/>
            </a:pPr>
            <a:r>
              <a:rPr lang="en-US" sz="2100" b="0" i="1" kern="0" dirty="0" err="1">
                <a:solidFill>
                  <a:srgbClr val="000000"/>
                </a:solidFill>
              </a:rPr>
              <a:t>Sự</a:t>
            </a:r>
            <a:r>
              <a:rPr lang="en-US" sz="2100" b="0" i="1" kern="0" dirty="0">
                <a:solidFill>
                  <a:srgbClr val="000000"/>
                </a:solidFill>
              </a:rPr>
              <a:t> </a:t>
            </a:r>
            <a:r>
              <a:rPr lang="en-US" sz="2100" b="0" i="1" kern="0" dirty="0" err="1">
                <a:solidFill>
                  <a:srgbClr val="000000"/>
                </a:solidFill>
              </a:rPr>
              <a:t>biến</a:t>
            </a:r>
            <a:r>
              <a:rPr lang="en-US" sz="2100" b="0" i="1" kern="0" dirty="0">
                <a:solidFill>
                  <a:srgbClr val="000000"/>
                </a:solidFill>
              </a:rPr>
              <a:t> </a:t>
            </a:r>
            <a:r>
              <a:rPr lang="en-US" sz="2100" b="0" i="1" kern="0" dirty="0" err="1">
                <a:solidFill>
                  <a:srgbClr val="000000"/>
                </a:solidFill>
              </a:rPr>
              <a:t>đổi</a:t>
            </a:r>
            <a:r>
              <a:rPr lang="en-US" sz="2100" b="0" i="1" kern="0" dirty="0">
                <a:solidFill>
                  <a:srgbClr val="000000"/>
                </a:solidFill>
              </a:rPr>
              <a:t> </a:t>
            </a:r>
            <a:r>
              <a:rPr lang="en-US" sz="2100" b="0" i="1" kern="0" dirty="0" err="1">
                <a:solidFill>
                  <a:srgbClr val="000000"/>
                </a:solidFill>
              </a:rPr>
              <a:t>vá</a:t>
            </a:r>
            <a:r>
              <a:rPr lang="en-US" sz="2100" b="0" i="1" kern="0" dirty="0">
                <a:solidFill>
                  <a:srgbClr val="000000"/>
                </a:solidFill>
              </a:rPr>
              <a:t> </a:t>
            </a:r>
            <a:r>
              <a:rPr lang="en-US" sz="2100" b="0" i="1" kern="0" dirty="0" err="1">
                <a:solidFill>
                  <a:srgbClr val="000000"/>
                </a:solidFill>
              </a:rPr>
              <a:t>phát</a:t>
            </a:r>
            <a:r>
              <a:rPr lang="en-US" sz="2100" b="0" i="1" kern="0" dirty="0">
                <a:solidFill>
                  <a:srgbClr val="000000"/>
                </a:solidFill>
              </a:rPr>
              <a:t> </a:t>
            </a:r>
            <a:r>
              <a:rPr lang="en-US" sz="2100" b="0" i="1" kern="0" dirty="0" err="1">
                <a:solidFill>
                  <a:srgbClr val="000000"/>
                </a:solidFill>
              </a:rPr>
              <a:t>triển</a:t>
            </a:r>
            <a:r>
              <a:rPr lang="en-US" sz="2100" b="0" i="1" kern="0" dirty="0">
                <a:solidFill>
                  <a:srgbClr val="000000"/>
                </a:solidFill>
              </a:rPr>
              <a:t> </a:t>
            </a:r>
            <a:r>
              <a:rPr lang="en-US" sz="2100" b="0" i="1" kern="0" dirty="0" err="1">
                <a:solidFill>
                  <a:srgbClr val="000000"/>
                </a:solidFill>
              </a:rPr>
              <a:t>của</a:t>
            </a:r>
            <a:r>
              <a:rPr lang="en-US" sz="2100" b="0" i="1" kern="0" dirty="0">
                <a:solidFill>
                  <a:srgbClr val="000000"/>
                </a:solidFill>
              </a:rPr>
              <a:t> </a:t>
            </a:r>
            <a:r>
              <a:rPr lang="en-US" sz="2100" b="0" i="1" kern="0" dirty="0" err="1">
                <a:solidFill>
                  <a:srgbClr val="000000"/>
                </a:solidFill>
              </a:rPr>
              <a:t>các</a:t>
            </a:r>
            <a:r>
              <a:rPr lang="en-US" sz="2100" b="0" i="1" kern="0" dirty="0">
                <a:solidFill>
                  <a:srgbClr val="000000"/>
                </a:solidFill>
              </a:rPr>
              <a:t> </a:t>
            </a:r>
            <a:r>
              <a:rPr lang="en-US" sz="2100" b="0" i="1" kern="0" dirty="0" err="1">
                <a:solidFill>
                  <a:srgbClr val="000000"/>
                </a:solidFill>
              </a:rPr>
              <a:t>quan</a:t>
            </a:r>
            <a:r>
              <a:rPr lang="en-US" sz="2100" b="0" i="1" kern="0" dirty="0">
                <a:solidFill>
                  <a:srgbClr val="000000"/>
                </a:solidFill>
              </a:rPr>
              <a:t> </a:t>
            </a:r>
            <a:r>
              <a:rPr lang="en-US" sz="2100" b="0" i="1" kern="0" dirty="0" err="1">
                <a:solidFill>
                  <a:srgbClr val="000000"/>
                </a:solidFill>
              </a:rPr>
              <a:t>hệ</a:t>
            </a:r>
            <a:r>
              <a:rPr lang="en-US" sz="2100" b="0" i="1" kern="0" dirty="0">
                <a:solidFill>
                  <a:srgbClr val="000000"/>
                </a:solidFill>
              </a:rPr>
              <a:t> </a:t>
            </a:r>
            <a:r>
              <a:rPr lang="en-US" sz="2100" b="0" i="1" kern="0" dirty="0" err="1">
                <a:solidFill>
                  <a:srgbClr val="000000"/>
                </a:solidFill>
              </a:rPr>
              <a:t>kinh</a:t>
            </a:r>
            <a:r>
              <a:rPr lang="en-US" sz="2100" b="0" i="1" kern="0" dirty="0">
                <a:solidFill>
                  <a:srgbClr val="000000"/>
                </a:solidFill>
              </a:rPr>
              <a:t> </a:t>
            </a:r>
            <a:r>
              <a:rPr lang="en-US" sz="2100" b="0" i="1" kern="0" dirty="0" err="1">
                <a:solidFill>
                  <a:srgbClr val="000000"/>
                </a:solidFill>
              </a:rPr>
              <a:t>tế</a:t>
            </a:r>
            <a:r>
              <a:rPr lang="en-US" sz="2100" b="0" i="1" kern="0" dirty="0">
                <a:solidFill>
                  <a:srgbClr val="000000"/>
                </a:solidFill>
              </a:rPr>
              <a:t>, </a:t>
            </a:r>
            <a:r>
              <a:rPr lang="en-US" sz="2100" b="0" i="1" kern="0" dirty="0" err="1">
                <a:solidFill>
                  <a:srgbClr val="000000"/>
                </a:solidFill>
              </a:rPr>
              <a:t>chính</a:t>
            </a:r>
            <a:r>
              <a:rPr lang="en-US" sz="2100" b="0" i="1" kern="0" dirty="0">
                <a:solidFill>
                  <a:srgbClr val="000000"/>
                </a:solidFill>
              </a:rPr>
              <a:t> </a:t>
            </a:r>
            <a:r>
              <a:rPr lang="en-US" sz="2100" b="0" i="1" kern="0" dirty="0" err="1">
                <a:solidFill>
                  <a:srgbClr val="000000"/>
                </a:solidFill>
              </a:rPr>
              <a:t>trị</a:t>
            </a:r>
            <a:r>
              <a:rPr lang="en-US" sz="2100" b="0" i="1" kern="0" dirty="0">
                <a:solidFill>
                  <a:srgbClr val="000000"/>
                </a:solidFill>
              </a:rPr>
              <a:t>, </a:t>
            </a:r>
            <a:r>
              <a:rPr lang="en-US" sz="2100" b="0" i="1" kern="0" dirty="0" err="1">
                <a:solidFill>
                  <a:srgbClr val="000000"/>
                </a:solidFill>
              </a:rPr>
              <a:t>văn</a:t>
            </a:r>
            <a:r>
              <a:rPr lang="en-US" sz="2100" b="0" i="1" kern="0" dirty="0">
                <a:solidFill>
                  <a:srgbClr val="000000"/>
                </a:solidFill>
              </a:rPr>
              <a:t> </a:t>
            </a:r>
            <a:r>
              <a:rPr lang="en-US" sz="2100" b="0" i="1" kern="0" dirty="0" err="1">
                <a:solidFill>
                  <a:srgbClr val="000000"/>
                </a:solidFill>
              </a:rPr>
              <a:t>hóa</a:t>
            </a:r>
            <a:r>
              <a:rPr lang="en-US" sz="2100" b="0" i="1" kern="0" dirty="0">
                <a:solidFill>
                  <a:srgbClr val="000000"/>
                </a:solidFill>
              </a:rPr>
              <a:t>… </a:t>
            </a:r>
          </a:p>
        </p:txBody>
      </p:sp>
      <p:sp>
        <p:nvSpPr>
          <p:cNvPr id="13" name="WordArt 2">
            <a:extLst>
              <a:ext uri="{FF2B5EF4-FFF2-40B4-BE49-F238E27FC236}">
                <a16:creationId xmlns:a16="http://schemas.microsoft.com/office/drawing/2014/main" id="{1972343F-D487-5D42-AC97-E00E3EFB4902}"/>
              </a:ext>
            </a:extLst>
          </p:cNvPr>
          <p:cNvSpPr>
            <a:spLocks noChangeArrowheads="1" noChangeShapeType="1" noTextEdit="1"/>
          </p:cNvSpPr>
          <p:nvPr/>
        </p:nvSpPr>
        <p:spPr bwMode="auto">
          <a:xfrm>
            <a:off x="770335" y="1877616"/>
            <a:ext cx="2862263" cy="270272"/>
          </a:xfrm>
          <a:prstGeom prst="rect">
            <a:avLst/>
          </a:prstGeom>
        </p:spPr>
        <p:txBody>
          <a:bodyPr wrap="none" fromWordArt="1">
            <a:prstTxWarp prst="textPlain">
              <a:avLst>
                <a:gd name="adj" fmla="val 50000"/>
              </a:avLst>
            </a:prstTxWarp>
          </a:bodyPr>
          <a:lstStyle/>
          <a:p>
            <a:pPr algn="ctr"/>
            <a:r>
              <a:rPr lang="vi-VN" sz="2700" b="1" kern="10">
                <a:ln w="9525">
                  <a:solidFill>
                    <a:srgbClr val="000000"/>
                  </a:solidFill>
                  <a:round/>
                  <a:headEnd/>
                  <a:tailEnd/>
                </a:ln>
                <a:solidFill>
                  <a:srgbClr val="FF0000"/>
                </a:solidFill>
                <a:latin typeface="Arial Đen"/>
              </a:rPr>
              <a:t>VẬN ĐỘNG XÃ HỘI</a:t>
            </a:r>
          </a:p>
        </p:txBody>
      </p:sp>
      <p:grpSp>
        <p:nvGrpSpPr>
          <p:cNvPr id="75780" name="Group 2">
            <a:extLst>
              <a:ext uri="{FF2B5EF4-FFF2-40B4-BE49-F238E27FC236}">
                <a16:creationId xmlns:a16="http://schemas.microsoft.com/office/drawing/2014/main" id="{5425AD1B-CFE3-A946-B11E-3BAD4404FB4F}"/>
              </a:ext>
            </a:extLst>
          </p:cNvPr>
          <p:cNvGrpSpPr>
            <a:grpSpLocks/>
          </p:cNvGrpSpPr>
          <p:nvPr/>
        </p:nvGrpSpPr>
        <p:grpSpPr bwMode="auto">
          <a:xfrm>
            <a:off x="4572001" y="1042988"/>
            <a:ext cx="4193381" cy="3552825"/>
            <a:chOff x="252413" y="2636838"/>
            <a:chExt cx="9053116" cy="3735387"/>
          </a:xfrm>
        </p:grpSpPr>
        <p:grpSp>
          <p:nvGrpSpPr>
            <p:cNvPr id="75785" name="Group 13">
              <a:extLst>
                <a:ext uri="{FF2B5EF4-FFF2-40B4-BE49-F238E27FC236}">
                  <a16:creationId xmlns:a16="http://schemas.microsoft.com/office/drawing/2014/main" id="{CBCEB49B-B7F5-ED47-98A2-EEDEE3B9DDFF}"/>
                </a:ext>
              </a:extLst>
            </p:cNvPr>
            <p:cNvGrpSpPr>
              <a:grpSpLocks/>
            </p:cNvGrpSpPr>
            <p:nvPr/>
          </p:nvGrpSpPr>
          <p:grpSpPr bwMode="auto">
            <a:xfrm>
              <a:off x="252413" y="2636838"/>
              <a:ext cx="9053116" cy="3721100"/>
              <a:chOff x="252413" y="2636911"/>
              <a:chExt cx="9281718" cy="3323596"/>
            </a:xfrm>
          </p:grpSpPr>
          <p:pic>
            <p:nvPicPr>
              <p:cNvPr id="6" name="Picture 5" descr="bandovanhoavnam">
                <a:extLst>
                  <a:ext uri="{FF2B5EF4-FFF2-40B4-BE49-F238E27FC236}">
                    <a16:creationId xmlns:a16="http://schemas.microsoft.com/office/drawing/2014/main" id="{054567DC-0E32-D545-9E21-98CCEB15489A}"/>
                  </a:ext>
                </a:extLst>
              </p:cNvPr>
              <p:cNvPicPr>
                <a:picLocks noChangeAspect="1" noChangeArrowheads="1"/>
              </p:cNvPicPr>
              <p:nvPr/>
            </p:nvPicPr>
            <p:blipFill>
              <a:blip r:embed="rId2"/>
              <a:srcRect/>
              <a:stretch>
                <a:fillRect/>
              </a:stretch>
            </p:blipFill>
            <p:spPr bwMode="auto">
              <a:xfrm>
                <a:off x="252413" y="2649210"/>
                <a:ext cx="2877807" cy="33117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images969917_wto">
                <a:extLst>
                  <a:ext uri="{FF2B5EF4-FFF2-40B4-BE49-F238E27FC236}">
                    <a16:creationId xmlns:a16="http://schemas.microsoft.com/office/drawing/2014/main" id="{75C8EBB4-862F-3E49-969A-24768804016C}"/>
                  </a:ext>
                </a:extLst>
              </p:cNvPr>
              <p:cNvPicPr>
                <a:picLocks noChangeAspect="1" noChangeArrowheads="1"/>
              </p:cNvPicPr>
              <p:nvPr/>
            </p:nvPicPr>
            <p:blipFill>
              <a:blip r:embed="rId3"/>
              <a:srcRect/>
              <a:stretch>
                <a:fillRect/>
              </a:stretch>
            </p:blipFill>
            <p:spPr bwMode="auto">
              <a:xfrm>
                <a:off x="3132856" y="2636911"/>
                <a:ext cx="2537845" cy="1523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DB23D83D-2C3A-9242-AFAF-EE01CE6CAA18}"/>
                  </a:ext>
                </a:extLst>
              </p:cNvPr>
              <p:cNvPicPr>
                <a:picLocks noChangeAspect="1" noChangeArrowheads="1"/>
              </p:cNvPicPr>
              <p:nvPr/>
            </p:nvPicPr>
            <p:blipFill>
              <a:blip r:embed="rId4"/>
              <a:srcRect/>
              <a:stretch>
                <a:fillRect/>
              </a:stretch>
            </p:blipFill>
            <p:spPr bwMode="auto">
              <a:xfrm>
                <a:off x="5863083" y="2649210"/>
                <a:ext cx="3671048" cy="23513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5" name="TextBox 14">
              <a:extLst>
                <a:ext uri="{FF2B5EF4-FFF2-40B4-BE49-F238E27FC236}">
                  <a16:creationId xmlns:a16="http://schemas.microsoft.com/office/drawing/2014/main" id="{B45BB1E0-7852-8145-8B59-5E1493B1D848}"/>
                </a:ext>
              </a:extLst>
            </p:cNvPr>
            <p:cNvSpPr txBox="1">
              <a:spLocks noChangeArrowheads="1"/>
            </p:cNvSpPr>
            <p:nvPr/>
          </p:nvSpPr>
          <p:spPr bwMode="auto">
            <a:xfrm>
              <a:off x="5848278" y="5427112"/>
              <a:ext cx="3457251" cy="82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1500" kern="0" dirty="0">
                  <a:solidFill>
                    <a:srgbClr val="000000"/>
                  </a:solidFill>
                </a:rPr>
                <a:t>VIỆT NAM </a:t>
              </a:r>
            </a:p>
            <a:p>
              <a:pPr algn="ctr" eaLnBrk="1" hangingPunct="1">
                <a:defRPr/>
              </a:pPr>
              <a:r>
                <a:rPr lang="en-US" sz="1500" kern="0" dirty="0">
                  <a:solidFill>
                    <a:srgbClr val="000000"/>
                  </a:solidFill>
                </a:rPr>
                <a:t>HỘI NHẬP VÀ PHÁT TRIỂN </a:t>
              </a:r>
            </a:p>
          </p:txBody>
        </p:sp>
        <p:pic>
          <p:nvPicPr>
            <p:cNvPr id="75787" name="Picture 1">
              <a:extLst>
                <a:ext uri="{FF2B5EF4-FFF2-40B4-BE49-F238E27FC236}">
                  <a16:creationId xmlns:a16="http://schemas.microsoft.com/office/drawing/2014/main" id="{039F1242-EEAD-1D4B-BAE3-65EA46FF3B4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55894" y="4357686"/>
              <a:ext cx="2668234" cy="2014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 name="Straight Connector 15">
            <a:extLst>
              <a:ext uri="{FF2B5EF4-FFF2-40B4-BE49-F238E27FC236}">
                <a16:creationId xmlns:a16="http://schemas.microsoft.com/office/drawing/2014/main" id="{855ABE7A-6CA7-AA45-B840-6DCF1E97B04A}"/>
              </a:ext>
            </a:extLst>
          </p:cNvPr>
          <p:cNvCxnSpPr/>
          <p:nvPr/>
        </p:nvCxnSpPr>
        <p:spPr>
          <a:xfrm>
            <a:off x="1589485" y="6072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5782" name="Date Placeholder 1">
            <a:extLst>
              <a:ext uri="{FF2B5EF4-FFF2-40B4-BE49-F238E27FC236}">
                <a16:creationId xmlns:a16="http://schemas.microsoft.com/office/drawing/2014/main" id="{52B71633-6DF6-A449-BBAC-9BEFDF5986B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4D4275C-A4C5-5348-A006-285BE959B155}"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5783" name="Footer Placeholder 2">
            <a:extLst>
              <a:ext uri="{FF2B5EF4-FFF2-40B4-BE49-F238E27FC236}">
                <a16:creationId xmlns:a16="http://schemas.microsoft.com/office/drawing/2014/main" id="{7EEC3B27-EFC7-DF44-AF10-DAD6F9BCB2B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5784" name="Slide Number Placeholder 3">
            <a:extLst>
              <a:ext uri="{FF2B5EF4-FFF2-40B4-BE49-F238E27FC236}">
                <a16:creationId xmlns:a16="http://schemas.microsoft.com/office/drawing/2014/main" id="{601ECF32-CAED-0B4B-8142-1CB2E955DC5F}"/>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87B9DB5-B5DA-FF4C-9E07-2CFB6CE29481}" type="slidenum">
              <a:rPr lang="en-US" altLang="vi-VN" smtClean="0">
                <a:solidFill>
                  <a:srgbClr val="1F5281"/>
                </a:solidFill>
                <a:latin typeface="Arial" panose="020B0604020202020204" pitchFamily="34" charset="0"/>
              </a:rPr>
              <a:pPr algn="ctr"/>
              <a:t>35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15499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A0DBB8F-6F19-FC40-B002-05E5C68C9794}"/>
              </a:ext>
            </a:extLst>
          </p:cNvPr>
          <p:cNvSpPr/>
          <p:nvPr/>
        </p:nvSpPr>
        <p:spPr>
          <a:xfrm>
            <a:off x="108348" y="583407"/>
            <a:ext cx="4679156" cy="4526756"/>
          </a:xfrm>
          <a:custGeom>
            <a:avLst/>
            <a:gdLst>
              <a:gd name="connsiteX0" fmla="*/ 0 w 6336703"/>
              <a:gd name="connsiteY0" fmla="*/ 3168352 h 6336703"/>
              <a:gd name="connsiteX1" fmla="*/ 3168352 w 6336703"/>
              <a:gd name="connsiteY1" fmla="*/ 0 h 6336703"/>
              <a:gd name="connsiteX2" fmla="*/ 6336704 w 6336703"/>
              <a:gd name="connsiteY2" fmla="*/ 3168352 h 6336703"/>
              <a:gd name="connsiteX3" fmla="*/ 3168352 w 6336703"/>
              <a:gd name="connsiteY3" fmla="*/ 6336704 h 6336703"/>
              <a:gd name="connsiteX4" fmla="*/ 0 w 6336703"/>
              <a:gd name="connsiteY4" fmla="*/ 3168352 h 6336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703" h="6336703">
                <a:moveTo>
                  <a:pt x="0" y="3168352"/>
                </a:moveTo>
                <a:cubicBezTo>
                  <a:pt x="0" y="1418520"/>
                  <a:pt x="1418520" y="0"/>
                  <a:pt x="3168352" y="0"/>
                </a:cubicBezTo>
                <a:cubicBezTo>
                  <a:pt x="4918184" y="0"/>
                  <a:pt x="6336704" y="1418520"/>
                  <a:pt x="6336704" y="3168352"/>
                </a:cubicBezTo>
                <a:cubicBezTo>
                  <a:pt x="6336704" y="4918184"/>
                  <a:pt x="4918184" y="6336704"/>
                  <a:pt x="3168352" y="6336704"/>
                </a:cubicBezTo>
                <a:cubicBezTo>
                  <a:pt x="1418520" y="6336704"/>
                  <a:pt x="0" y="4918184"/>
                  <a:pt x="0" y="3168352"/>
                </a:cubicBezTo>
                <a:close/>
              </a:path>
            </a:pathLst>
          </a:custGeom>
          <a:solidFill>
            <a:schemeClr val="accent6">
              <a:lumMod val="75000"/>
            </a:schemeClr>
          </a:solid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81177" tIns="333638" rIns="1581176" bIns="4135661"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a:solidFill>
                  <a:srgbClr val="FFFFFF"/>
                </a:solidFill>
                <a:latin typeface="Times New Roman" panose="02020603050405020304" pitchFamily="18" charset="0"/>
              </a:rPr>
              <a:t>Xã hội</a:t>
            </a:r>
          </a:p>
        </p:txBody>
      </p:sp>
      <p:sp>
        <p:nvSpPr>
          <p:cNvPr id="6" name="Freeform 5">
            <a:extLst>
              <a:ext uri="{FF2B5EF4-FFF2-40B4-BE49-F238E27FC236}">
                <a16:creationId xmlns:a16="http://schemas.microsoft.com/office/drawing/2014/main" id="{B447E206-9339-FD45-87BC-033F39AC7DAC}"/>
              </a:ext>
            </a:extLst>
          </p:cNvPr>
          <p:cNvSpPr/>
          <p:nvPr/>
        </p:nvSpPr>
        <p:spPr>
          <a:xfrm>
            <a:off x="622697" y="1160860"/>
            <a:ext cx="3981450" cy="3895725"/>
          </a:xfrm>
          <a:custGeom>
            <a:avLst/>
            <a:gdLst>
              <a:gd name="connsiteX0" fmla="*/ 0 w 5386198"/>
              <a:gd name="connsiteY0" fmla="*/ 2693099 h 5386198"/>
              <a:gd name="connsiteX1" fmla="*/ 2693099 w 5386198"/>
              <a:gd name="connsiteY1" fmla="*/ 0 h 5386198"/>
              <a:gd name="connsiteX2" fmla="*/ 5386198 w 5386198"/>
              <a:gd name="connsiteY2" fmla="*/ 2693099 h 5386198"/>
              <a:gd name="connsiteX3" fmla="*/ 2693099 w 5386198"/>
              <a:gd name="connsiteY3" fmla="*/ 5386198 h 5386198"/>
              <a:gd name="connsiteX4" fmla="*/ 0 w 5386198"/>
              <a:gd name="connsiteY4" fmla="*/ 2693099 h 538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198" h="5386198">
                <a:moveTo>
                  <a:pt x="0" y="2693099"/>
                </a:moveTo>
                <a:cubicBezTo>
                  <a:pt x="0" y="1205741"/>
                  <a:pt x="1205741" y="0"/>
                  <a:pt x="2693099" y="0"/>
                </a:cubicBezTo>
                <a:cubicBezTo>
                  <a:pt x="4180457" y="0"/>
                  <a:pt x="5386198" y="1205741"/>
                  <a:pt x="5386198" y="2693099"/>
                </a:cubicBezTo>
                <a:cubicBezTo>
                  <a:pt x="5386198" y="4180457"/>
                  <a:pt x="4180457" y="5386198"/>
                  <a:pt x="2693099" y="5386198"/>
                </a:cubicBezTo>
                <a:cubicBezTo>
                  <a:pt x="1205741" y="5386198"/>
                  <a:pt x="0" y="4180457"/>
                  <a:pt x="0" y="2693099"/>
                </a:cubicBezTo>
                <a:close/>
              </a:path>
            </a:pathLst>
          </a:custGeom>
          <a:solidFill>
            <a:schemeClr val="accent6">
              <a:lumMod val="60000"/>
              <a:lumOff val="40000"/>
            </a:schemeClr>
          </a:solidFill>
          <a:ln>
            <a:solidFill>
              <a:schemeClr val="accent1">
                <a:lumMod val="20000"/>
                <a:lumOff val="8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44787" tIns="328292" rIns="1244787" bIns="3438821"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a:solidFill>
                  <a:srgbClr val="000000"/>
                </a:solidFill>
                <a:latin typeface="Times New Roman" panose="02020603050405020304" pitchFamily="18" charset="0"/>
              </a:rPr>
              <a:t>Sinh học</a:t>
            </a:r>
            <a:endParaRPr lang="en-US" altLang="vi-VN">
              <a:solidFill>
                <a:srgbClr val="000000"/>
              </a:solidFill>
              <a:latin typeface="Times New Roman" panose="02020603050405020304" pitchFamily="18" charset="0"/>
            </a:endParaRPr>
          </a:p>
        </p:txBody>
      </p:sp>
      <p:sp>
        <p:nvSpPr>
          <p:cNvPr id="7" name="Freeform 6">
            <a:extLst>
              <a:ext uri="{FF2B5EF4-FFF2-40B4-BE49-F238E27FC236}">
                <a16:creationId xmlns:a16="http://schemas.microsoft.com/office/drawing/2014/main" id="{4DD739CA-BC92-0C48-8BB0-61CF1059A5BA}"/>
              </a:ext>
            </a:extLst>
          </p:cNvPr>
          <p:cNvSpPr/>
          <p:nvPr/>
        </p:nvSpPr>
        <p:spPr>
          <a:xfrm>
            <a:off x="1034653" y="1869282"/>
            <a:ext cx="3280172" cy="2917031"/>
          </a:xfrm>
          <a:custGeom>
            <a:avLst/>
            <a:gdLst>
              <a:gd name="connsiteX0" fmla="*/ 0 w 4435692"/>
              <a:gd name="connsiteY0" fmla="*/ 2217846 h 4435692"/>
              <a:gd name="connsiteX1" fmla="*/ 2217846 w 4435692"/>
              <a:gd name="connsiteY1" fmla="*/ 0 h 4435692"/>
              <a:gd name="connsiteX2" fmla="*/ 4435692 w 4435692"/>
              <a:gd name="connsiteY2" fmla="*/ 2217846 h 4435692"/>
              <a:gd name="connsiteX3" fmla="*/ 2217846 w 4435692"/>
              <a:gd name="connsiteY3" fmla="*/ 4435692 h 4435692"/>
              <a:gd name="connsiteX4" fmla="*/ 0 w 4435692"/>
              <a:gd name="connsiteY4" fmla="*/ 2217846 h 443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92" h="4435692">
                <a:moveTo>
                  <a:pt x="0" y="2217846"/>
                </a:moveTo>
                <a:cubicBezTo>
                  <a:pt x="0" y="992963"/>
                  <a:pt x="992963" y="0"/>
                  <a:pt x="2217846" y="0"/>
                </a:cubicBezTo>
                <a:cubicBezTo>
                  <a:pt x="3442729" y="0"/>
                  <a:pt x="4435692" y="992963"/>
                  <a:pt x="4435692" y="2217846"/>
                </a:cubicBezTo>
                <a:cubicBezTo>
                  <a:pt x="4435692" y="3442729"/>
                  <a:pt x="3442729" y="4435692"/>
                  <a:pt x="2217846" y="4435692"/>
                </a:cubicBezTo>
                <a:cubicBezTo>
                  <a:pt x="992963" y="4435692"/>
                  <a:pt x="0" y="3442729"/>
                  <a:pt x="0" y="2217846"/>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595" tIns="325559" rIns="898595" bIns="2734140"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a:solidFill>
                  <a:srgbClr val="FFFFFF"/>
                </a:solidFill>
                <a:latin typeface="Times New Roman" panose="02020603050405020304" pitchFamily="18" charset="0"/>
              </a:rPr>
              <a:t>Hóa học</a:t>
            </a:r>
            <a:endParaRPr lang="en-US" altLang="vi-VN">
              <a:solidFill>
                <a:srgbClr val="FFFFFF"/>
              </a:solidFill>
              <a:latin typeface="Times New Roman" panose="02020603050405020304" pitchFamily="18" charset="0"/>
            </a:endParaRPr>
          </a:p>
        </p:txBody>
      </p:sp>
      <p:sp>
        <p:nvSpPr>
          <p:cNvPr id="8" name="Freeform 7">
            <a:extLst>
              <a:ext uri="{FF2B5EF4-FFF2-40B4-BE49-F238E27FC236}">
                <a16:creationId xmlns:a16="http://schemas.microsoft.com/office/drawing/2014/main" id="{DFC03034-2141-D54D-842C-7920402AFA14}"/>
              </a:ext>
            </a:extLst>
          </p:cNvPr>
          <p:cNvSpPr/>
          <p:nvPr/>
        </p:nvSpPr>
        <p:spPr>
          <a:xfrm>
            <a:off x="1448991" y="2603898"/>
            <a:ext cx="2576513" cy="2182415"/>
          </a:xfrm>
          <a:custGeom>
            <a:avLst/>
            <a:gdLst>
              <a:gd name="connsiteX0" fmla="*/ 0 w 3485187"/>
              <a:gd name="connsiteY0" fmla="*/ 1742594 h 3485187"/>
              <a:gd name="connsiteX1" fmla="*/ 1742594 w 3485187"/>
              <a:gd name="connsiteY1" fmla="*/ 0 h 3485187"/>
              <a:gd name="connsiteX2" fmla="*/ 3485188 w 3485187"/>
              <a:gd name="connsiteY2" fmla="*/ 1742594 h 3485187"/>
              <a:gd name="connsiteX3" fmla="*/ 1742594 w 3485187"/>
              <a:gd name="connsiteY3" fmla="*/ 3485188 h 3485187"/>
              <a:gd name="connsiteX4" fmla="*/ 0 w 3485187"/>
              <a:gd name="connsiteY4" fmla="*/ 1742594 h 348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187" h="3485187">
                <a:moveTo>
                  <a:pt x="0" y="1742594"/>
                </a:moveTo>
                <a:cubicBezTo>
                  <a:pt x="0" y="780186"/>
                  <a:pt x="780186" y="0"/>
                  <a:pt x="1742594" y="0"/>
                </a:cubicBezTo>
                <a:cubicBezTo>
                  <a:pt x="2705002" y="0"/>
                  <a:pt x="3485188" y="780186"/>
                  <a:pt x="3485188" y="1742594"/>
                </a:cubicBezTo>
                <a:cubicBezTo>
                  <a:pt x="3485188" y="2705002"/>
                  <a:pt x="2705002" y="3485188"/>
                  <a:pt x="1742594" y="3485188"/>
                </a:cubicBezTo>
                <a:cubicBezTo>
                  <a:pt x="780186" y="3485188"/>
                  <a:pt x="0" y="2705002"/>
                  <a:pt x="0" y="1742594"/>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a:solidFill>
              <a:schemeClr val="accent6">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697207" tIns="331262" rIns="697207" bIns="2004152"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a:solidFill>
                  <a:srgbClr val="000000"/>
                </a:solidFill>
                <a:latin typeface="Times New Roman" panose="02020603050405020304" pitchFamily="18" charset="0"/>
              </a:rPr>
              <a:t>Vật lý</a:t>
            </a:r>
            <a:endParaRPr lang="en-US" altLang="vi-VN">
              <a:solidFill>
                <a:srgbClr val="000000"/>
              </a:solidFill>
              <a:latin typeface="Times New Roman" panose="02020603050405020304" pitchFamily="18" charset="0"/>
            </a:endParaRPr>
          </a:p>
        </p:txBody>
      </p:sp>
      <p:sp>
        <p:nvSpPr>
          <p:cNvPr id="9" name="Freeform 8">
            <a:extLst>
              <a:ext uri="{FF2B5EF4-FFF2-40B4-BE49-F238E27FC236}">
                <a16:creationId xmlns:a16="http://schemas.microsoft.com/office/drawing/2014/main" id="{761244F1-FC17-B148-96DE-D7976C937B60}"/>
              </a:ext>
            </a:extLst>
          </p:cNvPr>
          <p:cNvSpPr/>
          <p:nvPr/>
        </p:nvSpPr>
        <p:spPr>
          <a:xfrm>
            <a:off x="1863329" y="3436144"/>
            <a:ext cx="1874044" cy="1350169"/>
          </a:xfrm>
          <a:custGeom>
            <a:avLst/>
            <a:gdLst>
              <a:gd name="connsiteX0" fmla="*/ 0 w 2534681"/>
              <a:gd name="connsiteY0" fmla="*/ 1267341 h 2534681"/>
              <a:gd name="connsiteX1" fmla="*/ 1267341 w 2534681"/>
              <a:gd name="connsiteY1" fmla="*/ 0 h 2534681"/>
              <a:gd name="connsiteX2" fmla="*/ 2534682 w 2534681"/>
              <a:gd name="connsiteY2" fmla="*/ 1267341 h 2534681"/>
              <a:gd name="connsiteX3" fmla="*/ 1267341 w 2534681"/>
              <a:gd name="connsiteY3" fmla="*/ 2534682 h 2534681"/>
              <a:gd name="connsiteX4" fmla="*/ 0 w 2534681"/>
              <a:gd name="connsiteY4" fmla="*/ 1267341 h 2534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681" h="2534681">
                <a:moveTo>
                  <a:pt x="0" y="1267341"/>
                </a:moveTo>
                <a:cubicBezTo>
                  <a:pt x="0" y="567408"/>
                  <a:pt x="567408" y="0"/>
                  <a:pt x="1267341" y="0"/>
                </a:cubicBezTo>
                <a:cubicBezTo>
                  <a:pt x="1967274" y="0"/>
                  <a:pt x="2534682" y="567408"/>
                  <a:pt x="2534682" y="1267341"/>
                </a:cubicBezTo>
                <a:cubicBezTo>
                  <a:pt x="2534682" y="1967274"/>
                  <a:pt x="1967274" y="2534682"/>
                  <a:pt x="1267341" y="2534682"/>
                </a:cubicBezTo>
                <a:cubicBezTo>
                  <a:pt x="567408" y="2534682"/>
                  <a:pt x="0" y="1967274"/>
                  <a:pt x="0" y="1267341"/>
                </a:cubicBez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74408" tIns="571265" rIns="374409" bIns="571265" anchor="ctr"/>
          <a:lstStyle>
            <a:lvl1pPr defTabSz="800100">
              <a:defRPr>
                <a:solidFill>
                  <a:schemeClr val="tx1"/>
                </a:solidFill>
                <a:latin typeface="VNI-Times" pitchFamily="2" charset="0"/>
                <a:cs typeface="Arial" panose="020B0604020202020204" pitchFamily="34" charset="0"/>
              </a:defRPr>
            </a:lvl1pPr>
            <a:lvl2pPr marL="742950" indent="-285750" defTabSz="800100">
              <a:defRPr>
                <a:solidFill>
                  <a:schemeClr val="tx1"/>
                </a:solidFill>
                <a:latin typeface="VNI-Times" pitchFamily="2" charset="0"/>
                <a:cs typeface="Arial" panose="020B0604020202020204" pitchFamily="34" charset="0"/>
              </a:defRPr>
            </a:lvl2pPr>
            <a:lvl3pPr marL="1143000" indent="-228600" defTabSz="800100">
              <a:defRPr>
                <a:solidFill>
                  <a:schemeClr val="tx1"/>
                </a:solidFill>
                <a:latin typeface="VNI-Times" pitchFamily="2" charset="0"/>
                <a:cs typeface="Arial" panose="020B0604020202020204" pitchFamily="34" charset="0"/>
              </a:defRPr>
            </a:lvl3pPr>
            <a:lvl4pPr marL="1600200" indent="-228600" defTabSz="800100">
              <a:defRPr>
                <a:solidFill>
                  <a:schemeClr val="tx1"/>
                </a:solidFill>
                <a:latin typeface="VNI-Times" pitchFamily="2" charset="0"/>
                <a:cs typeface="Arial" panose="020B0604020202020204" pitchFamily="34" charset="0"/>
              </a:defRPr>
            </a:lvl4pPr>
            <a:lvl5pPr marL="2057400" indent="-228600" defTabSz="800100">
              <a:defRPr>
                <a:solidFill>
                  <a:schemeClr val="tx1"/>
                </a:solidFill>
                <a:latin typeface="VNI-Times" pitchFamily="2" charset="0"/>
                <a:cs typeface="Arial" panose="020B0604020202020204" pitchFamily="34" charset="0"/>
              </a:defRPr>
            </a:lvl5pPr>
            <a:lvl6pPr marL="25146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001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vi-VN" altLang="vi-VN">
                <a:solidFill>
                  <a:srgbClr val="FFFFFF"/>
                </a:solidFill>
                <a:latin typeface="Times New Roman" panose="02020603050405020304" pitchFamily="18" charset="0"/>
              </a:rPr>
              <a:t>Cơ học</a:t>
            </a:r>
            <a:endParaRPr lang="en-US" altLang="vi-VN">
              <a:solidFill>
                <a:srgbClr val="FFFFFF"/>
              </a:solidFill>
              <a:latin typeface="Times New Roman" panose="02020603050405020304" pitchFamily="18" charset="0"/>
            </a:endParaRPr>
          </a:p>
        </p:txBody>
      </p:sp>
      <p:sp>
        <p:nvSpPr>
          <p:cNvPr id="20" name="Rectangle 19">
            <a:extLst>
              <a:ext uri="{FF2B5EF4-FFF2-40B4-BE49-F238E27FC236}">
                <a16:creationId xmlns:a16="http://schemas.microsoft.com/office/drawing/2014/main" id="{478F2589-C49F-524B-BEF7-13C314015EFD}"/>
              </a:ext>
            </a:extLst>
          </p:cNvPr>
          <p:cNvSpPr/>
          <p:nvPr/>
        </p:nvSpPr>
        <p:spPr>
          <a:xfrm>
            <a:off x="6304360" y="429817"/>
            <a:ext cx="1347788" cy="850106"/>
          </a:xfrm>
          <a:prstGeom prst="rect">
            <a:avLst/>
          </a:prstGeom>
          <a:blipFill rotWithShape="1">
            <a:blip r:embed="rId4"/>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Rectangle 21">
            <a:extLst>
              <a:ext uri="{FF2B5EF4-FFF2-40B4-BE49-F238E27FC236}">
                <a16:creationId xmlns:a16="http://schemas.microsoft.com/office/drawing/2014/main" id="{3C3A15EA-F1A9-2B45-8FDD-4A681C7B8145}"/>
              </a:ext>
            </a:extLst>
          </p:cNvPr>
          <p:cNvSpPr/>
          <p:nvPr/>
        </p:nvSpPr>
        <p:spPr>
          <a:xfrm>
            <a:off x="5954316" y="1314451"/>
            <a:ext cx="2701528" cy="850106"/>
          </a:xfrm>
          <a:prstGeom prst="rect">
            <a:avLst/>
          </a:prstGeom>
          <a:blipFill rotWithShape="1">
            <a:blip r:embed="rId5"/>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Rectangle 25">
            <a:extLst>
              <a:ext uri="{FF2B5EF4-FFF2-40B4-BE49-F238E27FC236}">
                <a16:creationId xmlns:a16="http://schemas.microsoft.com/office/drawing/2014/main" id="{61A4D35E-A9BE-0A48-AD95-8179EE7BFCB2}"/>
              </a:ext>
            </a:extLst>
          </p:cNvPr>
          <p:cNvSpPr/>
          <p:nvPr/>
        </p:nvSpPr>
        <p:spPr>
          <a:xfrm>
            <a:off x="5960269" y="3194448"/>
            <a:ext cx="2701529" cy="916781"/>
          </a:xfrm>
          <a:prstGeom prst="rect">
            <a:avLst/>
          </a:prstGeom>
          <a:blipFill rotWithShape="1">
            <a:blip r:embed="rId6"/>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Rectangle 27">
            <a:extLst>
              <a:ext uri="{FF2B5EF4-FFF2-40B4-BE49-F238E27FC236}">
                <a16:creationId xmlns:a16="http://schemas.microsoft.com/office/drawing/2014/main" id="{333C5944-0EDE-8C43-A383-13DED852E6EA}"/>
              </a:ext>
            </a:extLst>
          </p:cNvPr>
          <p:cNvSpPr/>
          <p:nvPr/>
        </p:nvSpPr>
        <p:spPr>
          <a:xfrm>
            <a:off x="5960269" y="4185048"/>
            <a:ext cx="2701529" cy="850106"/>
          </a:xfrm>
          <a:prstGeom prst="rect">
            <a:avLst/>
          </a:prstGeom>
          <a:blipFill rotWithShape="1">
            <a:blip r:embed="rId7"/>
            <a:stretch>
              <a:fillRect/>
            </a:stretch>
          </a:blipFill>
          <a:ln>
            <a:solidFill>
              <a:srgbClr val="C00000"/>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9" name="Rectangle 28">
            <a:extLst>
              <a:ext uri="{FF2B5EF4-FFF2-40B4-BE49-F238E27FC236}">
                <a16:creationId xmlns:a16="http://schemas.microsoft.com/office/drawing/2014/main" id="{F9BED786-4613-1547-B91C-C2BFC645212C}"/>
              </a:ext>
            </a:extLst>
          </p:cNvPr>
          <p:cNvSpPr/>
          <p:nvPr/>
        </p:nvSpPr>
        <p:spPr>
          <a:xfrm>
            <a:off x="1771154" y="47046"/>
            <a:ext cx="6373217" cy="415498"/>
          </a:xfrm>
          <a:prstGeom prst="rect">
            <a:avLst/>
          </a:prstGeom>
        </p:spPr>
        <p:txBody>
          <a:bodyPr>
            <a:spAutoFit/>
          </a:bodyPr>
          <a:lstStyle/>
          <a:p>
            <a:pPr>
              <a:buFont typeface="Wingdings" pitchFamily="2" charset="2"/>
              <a:buChar char="ü"/>
              <a:defRPr/>
            </a:pPr>
            <a:r>
              <a:rPr lang="en-US" sz="2100" b="1" kern="10" dirty="0">
                <a:ln w="9525">
                  <a:solidFill>
                    <a:srgbClr val="800000"/>
                  </a:solidFill>
                  <a:round/>
                  <a:headEnd/>
                  <a:tailEnd/>
                </a:ln>
                <a:solidFill>
                  <a:srgbClr val="FF0000"/>
                </a:solidFill>
                <a:latin typeface="Times New Roman" pitchFamily="18" charset="0"/>
                <a:ea typeface="SimSun" pitchFamily="2" charset="-122"/>
                <a:cs typeface="Times New Roman" pitchFamily="18" charset="0"/>
              </a:rPr>
              <a:t> </a:t>
            </a:r>
            <a:r>
              <a:rPr lang="vi-VN" sz="2100" b="1" kern="10" dirty="0">
                <a:ln w="9525">
                  <a:solidFill>
                    <a:srgbClr val="800000"/>
                  </a:solidFill>
                  <a:round/>
                  <a:headEnd/>
                  <a:tailEnd/>
                </a:ln>
                <a:solidFill>
                  <a:srgbClr val="FF0000"/>
                </a:solidFill>
                <a:latin typeface="Times New Roman" pitchFamily="18" charset="0"/>
                <a:ea typeface="SimSun" pitchFamily="2" charset="-122"/>
                <a:cs typeface="Times New Roman" pitchFamily="18" charset="0"/>
              </a:rPr>
              <a:t>Các hình thức vận động của vật chất</a:t>
            </a:r>
            <a:endParaRPr lang="en-US" sz="2100" b="1" kern="10" dirty="0">
              <a:ln w="9525">
                <a:solidFill>
                  <a:srgbClr val="800000"/>
                </a:solidFill>
                <a:round/>
                <a:headEnd/>
                <a:tailEnd/>
              </a:ln>
              <a:solidFill>
                <a:srgbClr val="FF0000"/>
              </a:solidFill>
              <a:latin typeface="Times New Roman" pitchFamily="18" charset="0"/>
              <a:ea typeface="SimSun" pitchFamily="2" charset="-122"/>
              <a:cs typeface="Times New Roman" pitchFamily="18" charset="0"/>
            </a:endParaRPr>
          </a:p>
        </p:txBody>
      </p:sp>
      <p:pic>
        <p:nvPicPr>
          <p:cNvPr id="42001" name="Picture 3">
            <a:extLst>
              <a:ext uri="{FF2B5EF4-FFF2-40B4-BE49-F238E27FC236}">
                <a16:creationId xmlns:a16="http://schemas.microsoft.com/office/drawing/2014/main" id="{D2BA533C-C4DB-6547-A1D1-D85610A473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8597" y="2243138"/>
            <a:ext cx="2786063" cy="869156"/>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EE65783D-F5FA-F041-8A1B-B3C66C47B052}"/>
              </a:ext>
            </a:extLst>
          </p:cNvPr>
          <p:cNvCxnSpPr/>
          <p:nvPr/>
        </p:nvCxnSpPr>
        <p:spPr>
          <a:xfrm>
            <a:off x="1589485" y="6072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31" name="Straight Connector 30">
            <a:extLst>
              <a:ext uri="{FF2B5EF4-FFF2-40B4-BE49-F238E27FC236}">
                <a16:creationId xmlns:a16="http://schemas.microsoft.com/office/drawing/2014/main" id="{129B2B7E-2255-DA49-8155-96F0416961DA}"/>
              </a:ext>
            </a:extLst>
          </p:cNvPr>
          <p:cNvCxnSpPr/>
          <p:nvPr/>
        </p:nvCxnSpPr>
        <p:spPr>
          <a:xfrm>
            <a:off x="342900" y="583406"/>
            <a:ext cx="5855494"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6814" name="Date Placeholder 1">
            <a:extLst>
              <a:ext uri="{FF2B5EF4-FFF2-40B4-BE49-F238E27FC236}">
                <a16:creationId xmlns:a16="http://schemas.microsoft.com/office/drawing/2014/main" id="{161A7393-1FD3-3843-94AD-36606B60C7D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478574D-77B5-5C45-8AD1-124E7A738EC5}" type="datetime1">
              <a:rPr lang="vi-VN" altLang="vi-VN" smtClean="0">
                <a:solidFill>
                  <a:srgbClr val="898989"/>
                </a:solidFill>
                <a:latin typeface="Arial" panose="020B0604020202020204" pitchFamily="34" charset="0"/>
              </a:rPr>
              <a:pPr/>
              <a:t>11/03/2022</a:t>
            </a:fld>
            <a:endParaRPr lang="en-US" altLang="vi-VN">
              <a:solidFill>
                <a:srgbClr val="898989"/>
              </a:solidFill>
              <a:latin typeface="Arial" panose="020B0604020202020204" pitchFamily="34" charset="0"/>
            </a:endParaRPr>
          </a:p>
        </p:txBody>
      </p:sp>
      <p:sp>
        <p:nvSpPr>
          <p:cNvPr id="76815" name="Footer Placeholder 2">
            <a:extLst>
              <a:ext uri="{FF2B5EF4-FFF2-40B4-BE49-F238E27FC236}">
                <a16:creationId xmlns:a16="http://schemas.microsoft.com/office/drawing/2014/main" id="{90FC3F99-2FF9-A746-9BE5-9B3FAF829E8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Chương 2: Chủ nghĩa duy vật biện chứng</a:t>
            </a:r>
            <a:endParaRPr lang="en-US" altLang="vi-VN">
              <a:solidFill>
                <a:srgbClr val="898989"/>
              </a:solidFill>
              <a:latin typeface="Arial" panose="020B0604020202020204" pitchFamily="34" charset="0"/>
            </a:endParaRPr>
          </a:p>
        </p:txBody>
      </p:sp>
      <p:sp>
        <p:nvSpPr>
          <p:cNvPr id="76816" name="Slide Number Placeholder 3">
            <a:extLst>
              <a:ext uri="{FF2B5EF4-FFF2-40B4-BE49-F238E27FC236}">
                <a16:creationId xmlns:a16="http://schemas.microsoft.com/office/drawing/2014/main" id="{FDFF2D04-85CB-9842-9ABA-8998F247AE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DD16916-7EA9-D848-AEC6-3845BA2AF534}" type="slidenum">
              <a:rPr lang="en-US" altLang="vi-VN" smtClean="0">
                <a:solidFill>
                  <a:srgbClr val="898989"/>
                </a:solidFill>
                <a:latin typeface="Arial" panose="020B0604020202020204" pitchFamily="34" charset="0"/>
              </a:rPr>
              <a:pPr/>
              <a:t>36</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8473579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42001"/>
                                        </p:tgtEl>
                                        <p:attrNameLst>
                                          <p:attrName>style.visibility</p:attrName>
                                        </p:attrNameLst>
                                      </p:cBhvr>
                                      <p:to>
                                        <p:strVal val="visible"/>
                                      </p:to>
                                    </p:set>
                                    <p:animEffect transition="in" filter="fade">
                                      <p:cBhvr>
                                        <p:cTn id="33" dur="500"/>
                                        <p:tgtEl>
                                          <p:spTgt spid="4200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par>
                                <p:cTn id="39" presetID="21" presetClass="entr" presetSubtype="1"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heel(1)">
                                      <p:cBhvr>
                                        <p:cTn id="41" dur="2000"/>
                                        <p:tgtEl>
                                          <p:spTgt spid="2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Footer Placeholder 1">
            <a:extLst>
              <a:ext uri="{FF2B5EF4-FFF2-40B4-BE49-F238E27FC236}">
                <a16:creationId xmlns:a16="http://schemas.microsoft.com/office/drawing/2014/main" id="{CBED4B75-B5B4-A04E-958E-8B70AA0E915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graphicFrame>
        <p:nvGraphicFramePr>
          <p:cNvPr id="4" name="Diagram 3">
            <a:extLst>
              <a:ext uri="{FF2B5EF4-FFF2-40B4-BE49-F238E27FC236}">
                <a16:creationId xmlns:a16="http://schemas.microsoft.com/office/drawing/2014/main" id="{AF99F238-B602-8B4A-B0ED-E0DC2FA598B7}"/>
              </a:ext>
            </a:extLst>
          </p:cNvPr>
          <p:cNvGraphicFramePr/>
          <p:nvPr>
            <p:extLst>
              <p:ext uri="{D42A27DB-BD31-4B8C-83A1-F6EECF244321}">
                <p14:modId xmlns:p14="http://schemas.microsoft.com/office/powerpoint/2010/main" val="4093021034"/>
              </p:ext>
            </p:extLst>
          </p:nvPr>
        </p:nvGraphicFramePr>
        <p:xfrm>
          <a:off x="281740" y="926308"/>
          <a:ext cx="5940028" cy="3621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0C14C41-1492-0D46-88E3-844CC33FD060}"/>
              </a:ext>
            </a:extLst>
          </p:cNvPr>
          <p:cNvPicPr>
            <a:picLocks noChangeAspect="1"/>
          </p:cNvPicPr>
          <p:nvPr/>
        </p:nvPicPr>
        <p:blipFill>
          <a:blip r:embed="rId7"/>
          <a:stretch>
            <a:fillRect/>
          </a:stretch>
        </p:blipFill>
        <p:spPr>
          <a:xfrm>
            <a:off x="6351985" y="2877742"/>
            <a:ext cx="2552700" cy="194429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FD61784-630A-264F-B19A-8C452A7FA244}"/>
              </a:ext>
            </a:extLst>
          </p:cNvPr>
          <p:cNvPicPr>
            <a:picLocks noChangeAspect="1"/>
          </p:cNvPicPr>
          <p:nvPr/>
        </p:nvPicPr>
        <p:blipFill>
          <a:blip r:embed="rId8"/>
          <a:stretch>
            <a:fillRect/>
          </a:stretch>
        </p:blipFill>
        <p:spPr>
          <a:xfrm>
            <a:off x="6351985" y="825104"/>
            <a:ext cx="2552700" cy="1944290"/>
          </a:xfrm>
          <a:prstGeom prst="rect">
            <a:avLst/>
          </a:prstGeom>
          <a:ln>
            <a:noFill/>
          </a:ln>
          <a:effectLst>
            <a:outerShdw blurRad="292100" dist="139700" dir="2700000" algn="tl" rotWithShape="0">
              <a:srgbClr val="333333">
                <a:alpha val="65000"/>
              </a:srgbClr>
            </a:outerShdw>
          </a:effectLst>
        </p:spPr>
      </p:pic>
      <p:sp>
        <p:nvSpPr>
          <p:cNvPr id="7" name="TextBox 11">
            <a:extLst>
              <a:ext uri="{FF2B5EF4-FFF2-40B4-BE49-F238E27FC236}">
                <a16:creationId xmlns:a16="http://schemas.microsoft.com/office/drawing/2014/main" id="{33EA4EBD-F2BC-B441-B4AE-1D7791087CEE}"/>
              </a:ext>
            </a:extLst>
          </p:cNvPr>
          <p:cNvSpPr txBox="1">
            <a:spLocks noChangeArrowheads="1"/>
          </p:cNvSpPr>
          <p:nvPr/>
        </p:nvSpPr>
        <p:spPr bwMode="auto">
          <a:xfrm>
            <a:off x="1660923" y="225029"/>
            <a:ext cx="594002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itchFamily="18" charset="0"/>
                <a:ea typeface="SimSun" pitchFamily="2" charset="-122"/>
              </a:defRPr>
            </a:lvl1pPr>
            <a:lvl2pPr marL="742950" indent="-285750" eaLnBrk="0" hangingPunct="0">
              <a:defRPr sz="2800" b="1">
                <a:solidFill>
                  <a:schemeClr val="tx1"/>
                </a:solidFill>
                <a:latin typeface="Times New Roman" pitchFamily="18" charset="0"/>
                <a:ea typeface="SimSun" pitchFamily="2" charset="-122"/>
              </a:defRPr>
            </a:lvl2pPr>
            <a:lvl3pPr marL="1143000" indent="-228600" eaLnBrk="0" hangingPunct="0">
              <a:defRPr sz="2800" b="1">
                <a:solidFill>
                  <a:schemeClr val="tx1"/>
                </a:solidFill>
                <a:latin typeface="Times New Roman" pitchFamily="18" charset="0"/>
                <a:ea typeface="SimSun" pitchFamily="2" charset="-122"/>
              </a:defRPr>
            </a:lvl3pPr>
            <a:lvl4pPr marL="1600200" indent="-228600" eaLnBrk="0" hangingPunct="0">
              <a:defRPr sz="2800" b="1">
                <a:solidFill>
                  <a:schemeClr val="tx1"/>
                </a:solidFill>
                <a:latin typeface="Times New Roman" pitchFamily="18" charset="0"/>
                <a:ea typeface="SimSun" pitchFamily="2" charset="-122"/>
              </a:defRPr>
            </a:lvl4pPr>
            <a:lvl5pPr marL="2057400" indent="-228600" eaLnBrk="0" hangingPunct="0">
              <a:defRPr sz="2800" b="1">
                <a:solidFill>
                  <a:schemeClr val="tx1"/>
                </a:solidFill>
                <a:latin typeface="Times New Roman" pitchFamily="18" charset="0"/>
                <a:ea typeface="SimSun" pitchFamily="2" charset="-122"/>
              </a:defRPr>
            </a:lvl5pPr>
            <a:lvl6pPr marL="2514600" indent="-228600" eaLnBrk="0" fontAlgn="base" hangingPunct="0">
              <a:spcBef>
                <a:spcPct val="0"/>
              </a:spcBef>
              <a:spcAft>
                <a:spcPct val="0"/>
              </a:spcAft>
              <a:defRPr sz="2800" b="1">
                <a:solidFill>
                  <a:schemeClr val="tx1"/>
                </a:solidFill>
                <a:latin typeface="Times New Roman" pitchFamily="18" charset="0"/>
                <a:ea typeface="SimSun" pitchFamily="2" charset="-122"/>
              </a:defRPr>
            </a:lvl6pPr>
            <a:lvl7pPr marL="2971800" indent="-228600" eaLnBrk="0" fontAlgn="base" hangingPunct="0">
              <a:spcBef>
                <a:spcPct val="0"/>
              </a:spcBef>
              <a:spcAft>
                <a:spcPct val="0"/>
              </a:spcAft>
              <a:defRPr sz="2800" b="1">
                <a:solidFill>
                  <a:schemeClr val="tx1"/>
                </a:solidFill>
                <a:latin typeface="Times New Roman" pitchFamily="18" charset="0"/>
                <a:ea typeface="SimSun" pitchFamily="2" charset="-122"/>
              </a:defRPr>
            </a:lvl7pPr>
            <a:lvl8pPr marL="3429000" indent="-228600" eaLnBrk="0" fontAlgn="base" hangingPunct="0">
              <a:spcBef>
                <a:spcPct val="0"/>
              </a:spcBef>
              <a:spcAft>
                <a:spcPct val="0"/>
              </a:spcAft>
              <a:defRPr sz="2800" b="1">
                <a:solidFill>
                  <a:schemeClr val="tx1"/>
                </a:solidFill>
                <a:latin typeface="Times New Roman" pitchFamily="18" charset="0"/>
                <a:ea typeface="SimSun" pitchFamily="2" charset="-122"/>
              </a:defRPr>
            </a:lvl8pPr>
            <a:lvl9pPr marL="3886200" indent="-228600" eaLnBrk="0" fontAlgn="base" hangingPunct="0">
              <a:spcBef>
                <a:spcPct val="0"/>
              </a:spcBef>
              <a:spcAft>
                <a:spcPct val="0"/>
              </a:spcAft>
              <a:defRPr sz="2800" b="1">
                <a:solidFill>
                  <a:schemeClr val="tx1"/>
                </a:solidFill>
                <a:latin typeface="Times New Roman" pitchFamily="18" charset="0"/>
                <a:ea typeface="SimSun" pitchFamily="2" charset="-122"/>
              </a:defRPr>
            </a:lvl9pPr>
          </a:lstStyle>
          <a:p>
            <a:pPr algn="ctr" eaLnBrk="1" hangingPunct="1">
              <a:defRPr/>
            </a:pPr>
            <a:r>
              <a:rPr lang="en-US" sz="2700" kern="0" dirty="0" err="1">
                <a:solidFill>
                  <a:srgbClr val="000000"/>
                </a:solidFill>
              </a:rPr>
              <a:t>Vận</a:t>
            </a:r>
            <a:r>
              <a:rPr lang="en-US" sz="2700" kern="0" dirty="0">
                <a:solidFill>
                  <a:srgbClr val="000000"/>
                </a:solidFill>
              </a:rPr>
              <a:t> </a:t>
            </a:r>
            <a:r>
              <a:rPr lang="en-US" sz="2700" kern="0" dirty="0" err="1">
                <a:solidFill>
                  <a:srgbClr val="000000"/>
                </a:solidFill>
              </a:rPr>
              <a:t>động</a:t>
            </a:r>
            <a:r>
              <a:rPr lang="en-US" sz="2700" kern="0" dirty="0">
                <a:solidFill>
                  <a:srgbClr val="000000"/>
                </a:solidFill>
              </a:rPr>
              <a:t> </a:t>
            </a:r>
            <a:r>
              <a:rPr lang="en-US" sz="2700" kern="0" dirty="0" err="1">
                <a:solidFill>
                  <a:srgbClr val="000000"/>
                </a:solidFill>
              </a:rPr>
              <a:t>và</a:t>
            </a:r>
            <a:r>
              <a:rPr lang="en-US" sz="2700" kern="0" dirty="0">
                <a:solidFill>
                  <a:srgbClr val="000000"/>
                </a:solidFill>
              </a:rPr>
              <a:t> </a:t>
            </a:r>
            <a:r>
              <a:rPr lang="en-US" sz="2700" kern="0" dirty="0" err="1">
                <a:solidFill>
                  <a:srgbClr val="000000"/>
                </a:solidFill>
              </a:rPr>
              <a:t>đứng</a:t>
            </a:r>
            <a:r>
              <a:rPr lang="en-US" sz="2700" kern="0" dirty="0">
                <a:solidFill>
                  <a:srgbClr val="000000"/>
                </a:solidFill>
              </a:rPr>
              <a:t> </a:t>
            </a:r>
            <a:r>
              <a:rPr lang="en-US" sz="2700" kern="0" dirty="0" err="1">
                <a:solidFill>
                  <a:srgbClr val="000000"/>
                </a:solidFill>
              </a:rPr>
              <a:t>im</a:t>
            </a:r>
            <a:r>
              <a:rPr lang="en-US" sz="2700" kern="0" dirty="0">
                <a:solidFill>
                  <a:srgbClr val="000000"/>
                </a:solidFill>
              </a:rPr>
              <a:t> </a:t>
            </a:r>
          </a:p>
        </p:txBody>
      </p:sp>
      <p:cxnSp>
        <p:nvCxnSpPr>
          <p:cNvPr id="9" name="Straight Connector 8">
            <a:extLst>
              <a:ext uri="{FF2B5EF4-FFF2-40B4-BE49-F238E27FC236}">
                <a16:creationId xmlns:a16="http://schemas.microsoft.com/office/drawing/2014/main" id="{0B3678B9-3561-5A42-9475-B2E3798F41DF}"/>
              </a:ext>
            </a:extLst>
          </p:cNvPr>
          <p:cNvCxnSpPr/>
          <p:nvPr/>
        </p:nvCxnSpPr>
        <p:spPr>
          <a:xfrm>
            <a:off x="1571625" y="132160"/>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7831" name="Date Placeholder 2">
            <a:extLst>
              <a:ext uri="{FF2B5EF4-FFF2-40B4-BE49-F238E27FC236}">
                <a16:creationId xmlns:a16="http://schemas.microsoft.com/office/drawing/2014/main" id="{2CF65BA4-4036-C94C-8D4B-0E304F62F97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A64D1DD-1042-4E4B-A018-6466B33A6ED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7832" name="Slide Number Placeholder 10">
            <a:extLst>
              <a:ext uri="{FF2B5EF4-FFF2-40B4-BE49-F238E27FC236}">
                <a16:creationId xmlns:a16="http://schemas.microsoft.com/office/drawing/2014/main" id="{C5E7FF5C-232F-B64B-AC38-F5838280125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29C5C2C-C9B4-B048-8F3B-A30D3F3322F3}" type="slidenum">
              <a:rPr lang="en-US" altLang="vi-VN" smtClean="0">
                <a:solidFill>
                  <a:srgbClr val="1F5281"/>
                </a:solidFill>
                <a:latin typeface="Arial" panose="020B0604020202020204" pitchFamily="34" charset="0"/>
              </a:rPr>
              <a:pPr algn="ctr"/>
              <a:t>37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236848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7" descr="neptune">
            <a:extLst>
              <a:ext uri="{FF2B5EF4-FFF2-40B4-BE49-F238E27FC236}">
                <a16:creationId xmlns:a16="http://schemas.microsoft.com/office/drawing/2014/main" id="{A86057D7-9E6D-AE44-8FB8-5F2674D0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87790">
            <a:off x="6230678" y="3233113"/>
            <a:ext cx="2052638" cy="15263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4275" name="Picture 8" descr="time">
            <a:extLst>
              <a:ext uri="{FF2B5EF4-FFF2-40B4-BE49-F238E27FC236}">
                <a16:creationId xmlns:a16="http://schemas.microsoft.com/office/drawing/2014/main" id="{D3477FD2-E4BE-E840-B639-42D598BD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47268">
            <a:off x="6504487" y="981238"/>
            <a:ext cx="2052638" cy="17303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78851" name="Picture 9" descr="j0286668">
            <a:extLst>
              <a:ext uri="{FF2B5EF4-FFF2-40B4-BE49-F238E27FC236}">
                <a16:creationId xmlns:a16="http://schemas.microsoft.com/office/drawing/2014/main" id="{149AEDED-430C-7C49-81F6-72B7EA2F31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56860" y="2412207"/>
            <a:ext cx="756047" cy="72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10" descr="Ảnh20">
            <a:extLst>
              <a:ext uri="{FF2B5EF4-FFF2-40B4-BE49-F238E27FC236}">
                <a16:creationId xmlns:a16="http://schemas.microsoft.com/office/drawing/2014/main" id="{525C759B-43BE-C348-9DC2-2A36D741511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435329" y="2327673"/>
            <a:ext cx="864394" cy="64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12">
            <a:extLst>
              <a:ext uri="{FF2B5EF4-FFF2-40B4-BE49-F238E27FC236}">
                <a16:creationId xmlns:a16="http://schemas.microsoft.com/office/drawing/2014/main" id="{EDDBE47F-91D1-D14C-90D8-9E4AD52437AC}"/>
              </a:ext>
            </a:extLst>
          </p:cNvPr>
          <p:cNvSpPr txBox="1">
            <a:spLocks noChangeArrowheads="1"/>
          </p:cNvSpPr>
          <p:nvPr/>
        </p:nvSpPr>
        <p:spPr bwMode="auto">
          <a:xfrm>
            <a:off x="345281" y="2064544"/>
            <a:ext cx="5492354" cy="23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Tx/>
              <a:buNone/>
            </a:pPr>
            <a:r>
              <a:rPr lang="en-US" altLang="vi-VN" sz="1950" b="1">
                <a:solidFill>
                  <a:srgbClr val="CD134D"/>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a:t>
            </a:r>
            <a:r>
              <a:rPr lang="en-US" altLang="vi-VN" sz="1950" b="1" i="1">
                <a:solidFill>
                  <a:srgbClr val="CD134D"/>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Không gian:</a:t>
            </a:r>
            <a:r>
              <a:rPr lang="en-US" altLang="vi-VN" sz="1950" b="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là hình thức tồn tại của vật chất xét về mặt </a:t>
            </a:r>
            <a:r>
              <a:rPr lang="en-US" altLang="vi-VN" sz="195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quảng tính. </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Các sự vật hiện tượng tồn tại với kết cấu, qui mô khác nhau trong một không gian nhất định và tác động qua lại lẫn nhau.</a:t>
            </a:r>
          </a:p>
          <a:p>
            <a:pPr algn="just">
              <a:spcBef>
                <a:spcPct val="50000"/>
              </a:spcBef>
              <a:buFontTx/>
              <a:buNone/>
            </a:pPr>
            <a:r>
              <a:rPr lang="en-US" altLang="vi-VN" sz="1800" b="1">
                <a:solidFill>
                  <a:srgbClr val="CD134D"/>
                </a:solidFill>
                <a:latin typeface="Tahoma" panose="020B0604030504040204" pitchFamily="34" charset="0"/>
                <a:ea typeface="SimSun" panose="02010600030101010101" pitchFamily="2" charset="-122"/>
                <a:cs typeface="Tahoma" panose="020B0604030504040204" pitchFamily="34" charset="0"/>
                <a:sym typeface="Wingdings" pitchFamily="2" charset="2"/>
              </a:rPr>
              <a:t> </a:t>
            </a:r>
            <a:r>
              <a:rPr lang="en-US" altLang="vi-VN" sz="1950" b="1" i="1">
                <a:solidFill>
                  <a:srgbClr val="CD134D"/>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Thời gian:</a:t>
            </a:r>
            <a:r>
              <a:rPr lang="en-US" altLang="vi-VN" sz="1950" b="1">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là hình thức tồn tại của vật chất xét về mặt </a:t>
            </a:r>
            <a:r>
              <a:rPr lang="en-US" altLang="vi-VN" sz="195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trường tính</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sym typeface="Wingdings" pitchFamily="2" charset="2"/>
              </a:rPr>
              <a:t>. Đó là độ dài diễn biến của các sự vật hiện tượng với sự vận động.</a:t>
            </a:r>
          </a:p>
        </p:txBody>
      </p:sp>
      <p:sp>
        <p:nvSpPr>
          <p:cNvPr id="78854" name="Text Box 6">
            <a:extLst>
              <a:ext uri="{FF2B5EF4-FFF2-40B4-BE49-F238E27FC236}">
                <a16:creationId xmlns:a16="http://schemas.microsoft.com/office/drawing/2014/main" id="{098D1D6E-7183-274F-855A-26F39E760C36}"/>
              </a:ext>
            </a:extLst>
          </p:cNvPr>
          <p:cNvSpPr txBox="1">
            <a:spLocks noChangeArrowheads="1"/>
          </p:cNvSpPr>
          <p:nvPr/>
        </p:nvSpPr>
        <p:spPr bwMode="auto">
          <a:xfrm>
            <a:off x="1980010" y="195263"/>
            <a:ext cx="483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100" b="1">
                <a:solidFill>
                  <a:srgbClr val="000000"/>
                </a:solidFill>
                <a:latin typeface="Gill Sans MT" panose="020B0502020104020203" pitchFamily="34" charset="77"/>
                <a:ea typeface="SimSun" panose="02010600030101010101" pitchFamily="2" charset="-122"/>
              </a:rPr>
              <a:t>- </a:t>
            </a:r>
            <a:r>
              <a:rPr lang="en-US" altLang="vi-VN" sz="24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Hình thức tồn tại của vật chất</a:t>
            </a:r>
            <a:endPar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8855" name="Text Box 6">
            <a:extLst>
              <a:ext uri="{FF2B5EF4-FFF2-40B4-BE49-F238E27FC236}">
                <a16:creationId xmlns:a16="http://schemas.microsoft.com/office/drawing/2014/main" id="{A5114C68-EED4-6244-BA50-85B10E85D0E6}"/>
              </a:ext>
            </a:extLst>
          </p:cNvPr>
          <p:cNvSpPr txBox="1">
            <a:spLocks noChangeArrowheads="1"/>
          </p:cNvSpPr>
          <p:nvPr/>
        </p:nvSpPr>
        <p:spPr bwMode="auto">
          <a:xfrm>
            <a:off x="1147763" y="1152525"/>
            <a:ext cx="329446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Không gian, thời gian</a:t>
            </a:r>
            <a:endPar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0" name="Straight Connector 9">
            <a:extLst>
              <a:ext uri="{FF2B5EF4-FFF2-40B4-BE49-F238E27FC236}">
                <a16:creationId xmlns:a16="http://schemas.microsoft.com/office/drawing/2014/main" id="{981A08AB-7D01-874A-B4BE-254AAE2B4FD5}"/>
              </a:ext>
            </a:extLst>
          </p:cNvPr>
          <p:cNvCxnSpPr/>
          <p:nvPr/>
        </p:nvCxnSpPr>
        <p:spPr>
          <a:xfrm>
            <a:off x="1581150" y="195263"/>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8857" name="Date Placeholder 1">
            <a:extLst>
              <a:ext uri="{FF2B5EF4-FFF2-40B4-BE49-F238E27FC236}">
                <a16:creationId xmlns:a16="http://schemas.microsoft.com/office/drawing/2014/main" id="{DDA3761B-72AE-1641-8FBE-46914B657A1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2EBC610-02DE-4D4D-8EC1-672981335FF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8858" name="Footer Placeholder 2">
            <a:extLst>
              <a:ext uri="{FF2B5EF4-FFF2-40B4-BE49-F238E27FC236}">
                <a16:creationId xmlns:a16="http://schemas.microsoft.com/office/drawing/2014/main" id="{C0728543-6E8B-F243-9174-FDF218E6609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8859" name="Slide Number Placeholder 3">
            <a:extLst>
              <a:ext uri="{FF2B5EF4-FFF2-40B4-BE49-F238E27FC236}">
                <a16:creationId xmlns:a16="http://schemas.microsoft.com/office/drawing/2014/main" id="{58AB0757-158B-6F4E-8A62-8AD0A0A14E6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1C01273-236D-3940-9F97-2906BA4BC491}" type="slidenum">
              <a:rPr lang="en-US" altLang="vi-VN" smtClean="0">
                <a:solidFill>
                  <a:srgbClr val="1F5281"/>
                </a:solidFill>
                <a:latin typeface="Arial" panose="020B0604020202020204" pitchFamily="34" charset="0"/>
              </a:rPr>
              <a:pPr algn="ctr"/>
              <a:t>38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6508211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ext Box 6">
            <a:extLst>
              <a:ext uri="{FF2B5EF4-FFF2-40B4-BE49-F238E27FC236}">
                <a16:creationId xmlns:a16="http://schemas.microsoft.com/office/drawing/2014/main" id="{BB1A7B07-74E1-654E-BAF7-83D9B28E23FA}"/>
              </a:ext>
            </a:extLst>
          </p:cNvPr>
          <p:cNvSpPr txBox="1">
            <a:spLocks noChangeArrowheads="1"/>
          </p:cNvSpPr>
          <p:nvPr/>
        </p:nvSpPr>
        <p:spPr bwMode="auto">
          <a:xfrm>
            <a:off x="1980010" y="195263"/>
            <a:ext cx="4833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2100" b="1">
                <a:solidFill>
                  <a:srgbClr val="000000"/>
                </a:solidFill>
                <a:latin typeface="Gill Sans MT" panose="020B0502020104020203" pitchFamily="34" charset="77"/>
                <a:ea typeface="SimSun" panose="02010600030101010101" pitchFamily="2" charset="-122"/>
              </a:rPr>
              <a:t>- </a:t>
            </a:r>
            <a:r>
              <a:rPr lang="en-US" altLang="vi-VN" sz="24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Hình thức tồn tại của vật chất</a:t>
            </a:r>
            <a:endPar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9874" name="Text Box 6">
            <a:extLst>
              <a:ext uri="{FF2B5EF4-FFF2-40B4-BE49-F238E27FC236}">
                <a16:creationId xmlns:a16="http://schemas.microsoft.com/office/drawing/2014/main" id="{EDDFDA13-A46B-A14F-A6C8-FFB192A91B5E}"/>
              </a:ext>
            </a:extLst>
          </p:cNvPr>
          <p:cNvSpPr txBox="1">
            <a:spLocks noChangeArrowheads="1"/>
          </p:cNvSpPr>
          <p:nvPr/>
        </p:nvSpPr>
        <p:spPr bwMode="auto">
          <a:xfrm>
            <a:off x="246460" y="894160"/>
            <a:ext cx="5185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Tính chất của không gian, thời gian</a:t>
            </a:r>
            <a:endPar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79875" name="Text Box 6">
            <a:extLst>
              <a:ext uri="{FF2B5EF4-FFF2-40B4-BE49-F238E27FC236}">
                <a16:creationId xmlns:a16="http://schemas.microsoft.com/office/drawing/2014/main" id="{4071D4A6-8240-794A-BAF1-55082CD9BDEF}"/>
              </a:ext>
            </a:extLst>
          </p:cNvPr>
          <p:cNvSpPr txBox="1">
            <a:spLocks noChangeArrowheads="1"/>
          </p:cNvSpPr>
          <p:nvPr/>
        </p:nvSpPr>
        <p:spPr bwMode="auto">
          <a:xfrm>
            <a:off x="2318148" y="3755232"/>
            <a:ext cx="6346031"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195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Theo V.I.Lênin: “</a:t>
            </a:r>
            <a:r>
              <a:rPr lang="en-US" altLang="vi-VN" sz="1950"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Trong thế giới không có gì ngoài vật chất đang vận động và vật chất đang vận động không thể vận động ngoài không gian, thời gian</a:t>
            </a:r>
            <a:r>
              <a:rPr lang="en-US" altLang="vi-VN" sz="1950" b="1"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p>
        </p:txBody>
      </p:sp>
      <p:grpSp>
        <p:nvGrpSpPr>
          <p:cNvPr id="79876" name="Group 26">
            <a:extLst>
              <a:ext uri="{FF2B5EF4-FFF2-40B4-BE49-F238E27FC236}">
                <a16:creationId xmlns:a16="http://schemas.microsoft.com/office/drawing/2014/main" id="{91BA8402-4084-EC45-9681-834BC44B09EA}"/>
              </a:ext>
            </a:extLst>
          </p:cNvPr>
          <p:cNvGrpSpPr>
            <a:grpSpLocks/>
          </p:cNvGrpSpPr>
          <p:nvPr/>
        </p:nvGrpSpPr>
        <p:grpSpPr bwMode="auto">
          <a:xfrm>
            <a:off x="560785" y="1502569"/>
            <a:ext cx="1757363" cy="2458673"/>
            <a:chOff x="326245" y="2076413"/>
            <a:chExt cx="2413471" cy="3278436"/>
          </a:xfrm>
        </p:grpSpPr>
        <p:sp>
          <p:nvSpPr>
            <p:cNvPr id="79886" name="Text Box 2">
              <a:extLst>
                <a:ext uri="{FF2B5EF4-FFF2-40B4-BE49-F238E27FC236}">
                  <a16:creationId xmlns:a16="http://schemas.microsoft.com/office/drawing/2014/main" id="{D787C6D5-97D7-C54E-B774-4E5C82DE3169}"/>
                </a:ext>
              </a:extLst>
            </p:cNvPr>
            <p:cNvSpPr txBox="1">
              <a:spLocks noChangeArrowheads="1"/>
            </p:cNvSpPr>
            <p:nvPr/>
          </p:nvSpPr>
          <p:spPr bwMode="auto">
            <a:xfrm rot="10788493" flipV="1">
              <a:off x="613582" y="4493021"/>
              <a:ext cx="1491304" cy="86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ts val="150"/>
                </a:spcBef>
                <a:spcAft>
                  <a:spcPts val="150"/>
                </a:spcAft>
                <a:buNone/>
              </a:pPr>
              <a:r>
                <a:rPr lang="en-US" altLang="vi-VN" sz="1800" b="1">
                  <a:solidFill>
                    <a:srgbClr val="333300"/>
                  </a:solidFill>
                  <a:latin typeface="Times New Roman" panose="02020603050405020304" pitchFamily="18" charset="0"/>
                  <a:ea typeface="SimSun" panose="02010600030101010101" pitchFamily="2" charset="-122"/>
                </a:rPr>
                <a:t>V.I.Lênin</a:t>
              </a:r>
            </a:p>
          </p:txBody>
        </p:sp>
        <p:pic>
          <p:nvPicPr>
            <p:cNvPr id="79887" name="Picture 4" descr="列宁">
              <a:extLst>
                <a:ext uri="{FF2B5EF4-FFF2-40B4-BE49-F238E27FC236}">
                  <a16:creationId xmlns:a16="http://schemas.microsoft.com/office/drawing/2014/main" id="{DF1DC8DD-5EDA-B542-80BB-119A9E06143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45" y="2076413"/>
              <a:ext cx="2413471" cy="264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877" name="Group 2">
            <a:extLst>
              <a:ext uri="{FF2B5EF4-FFF2-40B4-BE49-F238E27FC236}">
                <a16:creationId xmlns:a16="http://schemas.microsoft.com/office/drawing/2014/main" id="{CC056852-6CCF-B842-AD50-55B3AD567D64}"/>
              </a:ext>
            </a:extLst>
          </p:cNvPr>
          <p:cNvGrpSpPr>
            <a:grpSpLocks/>
          </p:cNvGrpSpPr>
          <p:nvPr/>
        </p:nvGrpSpPr>
        <p:grpSpPr bwMode="auto">
          <a:xfrm>
            <a:off x="2751535" y="1578769"/>
            <a:ext cx="5761434" cy="1909763"/>
            <a:chOff x="3160548" y="2060848"/>
            <a:chExt cx="5804291" cy="2700943"/>
          </a:xfrm>
        </p:grpSpPr>
        <p:sp>
          <p:nvSpPr>
            <p:cNvPr id="9" name="Rounded Rectangle 8">
              <a:extLst>
                <a:ext uri="{FF2B5EF4-FFF2-40B4-BE49-F238E27FC236}">
                  <a16:creationId xmlns:a16="http://schemas.microsoft.com/office/drawing/2014/main" id="{43F19EA8-E10E-5F42-958E-F4CF422F672D}"/>
                </a:ext>
              </a:extLst>
            </p:cNvPr>
            <p:cNvSpPr/>
            <p:nvPr/>
          </p:nvSpPr>
          <p:spPr bwMode="auto">
            <a:xfrm>
              <a:off x="4140524" y="3069492"/>
              <a:ext cx="4824315" cy="882353"/>
            </a:xfrm>
            <a:prstGeom prst="roundRect">
              <a:avLst>
                <a:gd name="adj" fmla="val 16670"/>
              </a:avLst>
            </a:prstGeom>
            <a:noFill/>
            <a:ln w="6350">
              <a:solidFill>
                <a:schemeClr val="tx1"/>
              </a:solid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latin typeface="Times New Roman" panose="02020603050405020304" pitchFamily="18" charset="0"/>
                </a:rPr>
                <a:t>Tính vĩnh cửu vô tận</a:t>
              </a:r>
            </a:p>
          </p:txBody>
        </p:sp>
        <p:sp>
          <p:nvSpPr>
            <p:cNvPr id="12" name="Rounded Rectangle 11">
              <a:extLst>
                <a:ext uri="{FF2B5EF4-FFF2-40B4-BE49-F238E27FC236}">
                  <a16:creationId xmlns:a16="http://schemas.microsoft.com/office/drawing/2014/main" id="{C5E08131-4393-BA4F-8522-40CCF6015A41}"/>
                </a:ext>
              </a:extLst>
            </p:cNvPr>
            <p:cNvSpPr/>
            <p:nvPr/>
          </p:nvSpPr>
          <p:spPr bwMode="auto">
            <a:xfrm>
              <a:off x="3168944" y="4064665"/>
              <a:ext cx="5782701" cy="697126"/>
            </a:xfrm>
            <a:prstGeom prst="roundRect">
              <a:avLst>
                <a:gd name="adj" fmla="val 16670"/>
              </a:avLst>
            </a:prstGeom>
            <a:noFill/>
            <a:ln w="6350">
              <a:solidFill>
                <a:schemeClr val="tx1"/>
              </a:solid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Tính ba chiều của không gian, một chiều của thời gian</a:t>
              </a:r>
            </a:p>
          </p:txBody>
        </p:sp>
        <p:sp>
          <p:nvSpPr>
            <p:cNvPr id="13" name="Rounded Rectangle 12">
              <a:extLst>
                <a:ext uri="{FF2B5EF4-FFF2-40B4-BE49-F238E27FC236}">
                  <a16:creationId xmlns:a16="http://schemas.microsoft.com/office/drawing/2014/main" id="{A77F2062-99F8-BB4E-AB12-30FA4DC57F73}"/>
                </a:ext>
              </a:extLst>
            </p:cNvPr>
            <p:cNvSpPr/>
            <p:nvPr/>
          </p:nvSpPr>
          <p:spPr bwMode="auto">
            <a:xfrm>
              <a:off x="4140524" y="2060848"/>
              <a:ext cx="4824315" cy="882353"/>
            </a:xfrm>
            <a:prstGeom prst="roundRect">
              <a:avLst>
                <a:gd name="adj" fmla="val 16670"/>
              </a:avLst>
            </a:prstGeom>
            <a:noFill/>
            <a:ln w="6350">
              <a:solidFill>
                <a:schemeClr val="tx1"/>
              </a:solid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defRPr/>
              </a:pPr>
              <a:r>
                <a:rPr lang="en-US" sz="2100" b="1" dirty="0" err="1">
                  <a:solidFill>
                    <a:srgbClr val="000000"/>
                  </a:solidFill>
                  <a:latin typeface="Times New Roman" panose="02020603050405020304" pitchFamily="18" charset="0"/>
                  <a:cs typeface="Times New Roman" panose="02020603050405020304" pitchFamily="18" charset="0"/>
                </a:rPr>
                <a:t>Tính</a:t>
              </a:r>
              <a:r>
                <a:rPr lang="en-US" sz="2100" b="1" dirty="0">
                  <a:solidFill>
                    <a:srgbClr val="000000"/>
                  </a:solidFill>
                  <a:latin typeface="Times New Roman" panose="02020603050405020304" pitchFamily="18" charset="0"/>
                  <a:cs typeface="Times New Roman" panose="02020603050405020304" pitchFamily="18" charset="0"/>
                </a:rPr>
                <a:t> </a:t>
              </a:r>
              <a:r>
                <a:rPr lang="en-US" sz="2100" b="1" dirty="0" err="1">
                  <a:solidFill>
                    <a:srgbClr val="000000"/>
                  </a:solidFill>
                  <a:latin typeface="Times New Roman" panose="02020603050405020304" pitchFamily="18" charset="0"/>
                  <a:cs typeface="Times New Roman" panose="02020603050405020304" pitchFamily="18" charset="0"/>
                </a:rPr>
                <a:t>khách</a:t>
              </a:r>
              <a:r>
                <a:rPr lang="en-US" sz="2100" b="1" dirty="0">
                  <a:solidFill>
                    <a:srgbClr val="000000"/>
                  </a:solidFill>
                  <a:latin typeface="Times New Roman" panose="02020603050405020304" pitchFamily="18" charset="0"/>
                  <a:cs typeface="Times New Roman" panose="02020603050405020304" pitchFamily="18" charset="0"/>
                </a:rPr>
                <a:t> </a:t>
              </a:r>
              <a:r>
                <a:rPr lang="en-US" sz="2100" b="1" dirty="0" err="1">
                  <a:solidFill>
                    <a:srgbClr val="000000"/>
                  </a:solidFill>
                  <a:latin typeface="Times New Roman" panose="02020603050405020304" pitchFamily="18" charset="0"/>
                  <a:cs typeface="Times New Roman" panose="02020603050405020304" pitchFamily="18" charset="0"/>
                </a:rPr>
                <a:t>quan</a:t>
              </a:r>
              <a:endParaRPr lang="en-US" sz="2100" b="1" dirty="0">
                <a:solidFill>
                  <a:srgbClr val="000000"/>
                </a:solidFill>
                <a:latin typeface="Times New Roman" panose="02020603050405020304" pitchFamily="18" charset="0"/>
                <a:cs typeface="Times New Roman" panose="02020603050405020304" pitchFamily="18" charset="0"/>
              </a:endParaRPr>
            </a:p>
          </p:txBody>
        </p:sp>
        <p:pic>
          <p:nvPicPr>
            <p:cNvPr id="14" name="Picture 8" descr="time">
              <a:extLst>
                <a:ext uri="{FF2B5EF4-FFF2-40B4-BE49-F238E27FC236}">
                  <a16:creationId xmlns:a16="http://schemas.microsoft.com/office/drawing/2014/main" id="{13BD370B-61A5-C546-953E-794802323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0548" y="2060848"/>
              <a:ext cx="988968" cy="1991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cxnSp>
        <p:nvCxnSpPr>
          <p:cNvPr id="16" name="Straight Connector 15">
            <a:extLst>
              <a:ext uri="{FF2B5EF4-FFF2-40B4-BE49-F238E27FC236}">
                <a16:creationId xmlns:a16="http://schemas.microsoft.com/office/drawing/2014/main" id="{9EFB99EC-4ACA-384A-8E20-F61BDBE1B298}"/>
              </a:ext>
            </a:extLst>
          </p:cNvPr>
          <p:cNvCxnSpPr/>
          <p:nvPr/>
        </p:nvCxnSpPr>
        <p:spPr>
          <a:xfrm>
            <a:off x="1614488" y="100013"/>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9879" name="Date Placeholder 1">
            <a:extLst>
              <a:ext uri="{FF2B5EF4-FFF2-40B4-BE49-F238E27FC236}">
                <a16:creationId xmlns:a16="http://schemas.microsoft.com/office/drawing/2014/main" id="{0AC795A9-59E8-D843-B955-C3CBB98A1C0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CF6CDEF-31E0-6B4C-A7F2-549B6B8D945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79880" name="Footer Placeholder 2">
            <a:extLst>
              <a:ext uri="{FF2B5EF4-FFF2-40B4-BE49-F238E27FC236}">
                <a16:creationId xmlns:a16="http://schemas.microsoft.com/office/drawing/2014/main" id="{042FCBDC-890B-5940-BDCB-3D4901A1538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79881" name="Slide Number Placeholder 3">
            <a:extLst>
              <a:ext uri="{FF2B5EF4-FFF2-40B4-BE49-F238E27FC236}">
                <a16:creationId xmlns:a16="http://schemas.microsoft.com/office/drawing/2014/main" id="{B97E2731-D73C-DC43-8277-E74695F4A93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D856754-C28C-7F46-BB72-1179C8ECB43B}" type="slidenum">
              <a:rPr lang="en-US" altLang="vi-VN" smtClean="0">
                <a:solidFill>
                  <a:srgbClr val="1F5281"/>
                </a:solidFill>
                <a:latin typeface="Arial" panose="020B0604020202020204" pitchFamily="34" charset="0"/>
              </a:rPr>
              <a:pPr algn="ctr"/>
              <a:t>39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282727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FBBF5594-49E2-2A44-9124-65BB53499145}"/>
              </a:ext>
            </a:extLst>
          </p:cNvPr>
          <p:cNvSpPr>
            <a:spLocks noGrp="1"/>
          </p:cNvSpPr>
          <p:nvPr>
            <p:ph type="title"/>
          </p:nvPr>
        </p:nvSpPr>
        <p:spPr>
          <a:xfrm>
            <a:off x="2025253" y="197644"/>
            <a:ext cx="6661547" cy="650081"/>
          </a:xfrm>
        </p:spPr>
        <p:txBody>
          <a:bodyPr/>
          <a:lstStyle/>
          <a:p>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 VẬT CHẤT VÀ Ý THỨC</a:t>
            </a:r>
          </a:p>
        </p:txBody>
      </p:sp>
      <p:grpSp>
        <p:nvGrpSpPr>
          <p:cNvPr id="38914" name="Group 1">
            <a:extLst>
              <a:ext uri="{FF2B5EF4-FFF2-40B4-BE49-F238E27FC236}">
                <a16:creationId xmlns:a16="http://schemas.microsoft.com/office/drawing/2014/main" id="{319164E7-351C-B64F-8CB1-82831C346A49}"/>
              </a:ext>
            </a:extLst>
          </p:cNvPr>
          <p:cNvGrpSpPr>
            <a:grpSpLocks/>
          </p:cNvGrpSpPr>
          <p:nvPr/>
        </p:nvGrpSpPr>
        <p:grpSpPr bwMode="auto">
          <a:xfrm>
            <a:off x="2590800" y="1241822"/>
            <a:ext cx="6381750" cy="1395413"/>
            <a:chOff x="755650" y="1989138"/>
            <a:chExt cx="7777163" cy="1860550"/>
          </a:xfrm>
        </p:grpSpPr>
        <p:sp>
          <p:nvSpPr>
            <p:cNvPr id="8" name="Freeform: Shape 9">
              <a:extLst>
                <a:ext uri="{FF2B5EF4-FFF2-40B4-BE49-F238E27FC236}">
                  <a16:creationId xmlns:a16="http://schemas.microsoft.com/office/drawing/2014/main" id="{57581CF1-4ED9-EA44-A060-6B26E977A1C7}"/>
                </a:ext>
              </a:extLst>
            </p:cNvPr>
            <p:cNvSpPr/>
            <p:nvPr/>
          </p:nvSpPr>
          <p:spPr bwMode="auto">
            <a:xfrm>
              <a:off x="755650" y="1989138"/>
              <a:ext cx="7777163" cy="18605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Vật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các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hình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thức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tồn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của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vật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endParaRPr lang="en-US" sz="2400" b="1" dirty="0">
                <a:solidFill>
                  <a:srgbClr val="000000"/>
                </a:solidFill>
              </a:endParaRPr>
            </a:p>
          </p:txBody>
        </p:sp>
        <p:sp>
          <p:nvSpPr>
            <p:cNvPr id="9" name="Straight Connector 8">
              <a:extLst>
                <a:ext uri="{FF2B5EF4-FFF2-40B4-BE49-F238E27FC236}">
                  <a16:creationId xmlns:a16="http://schemas.microsoft.com/office/drawing/2014/main" id="{8879201A-DB22-8748-B542-79E038560D09}"/>
                </a:ext>
              </a:extLst>
            </p:cNvPr>
            <p:cNvSpPr/>
            <p:nvPr/>
          </p:nvSpPr>
          <p:spPr bwMode="auto">
            <a:xfrm>
              <a:off x="950079" y="3357563"/>
              <a:ext cx="7388305"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38915" name="Group 5">
            <a:extLst>
              <a:ext uri="{FF2B5EF4-FFF2-40B4-BE49-F238E27FC236}">
                <a16:creationId xmlns:a16="http://schemas.microsoft.com/office/drawing/2014/main" id="{437FA2C7-D5AA-3E43-8F9C-E9775F0B32C9}"/>
              </a:ext>
            </a:extLst>
          </p:cNvPr>
          <p:cNvGrpSpPr>
            <a:grpSpLocks/>
          </p:cNvGrpSpPr>
          <p:nvPr/>
        </p:nvGrpSpPr>
        <p:grpSpPr bwMode="auto">
          <a:xfrm>
            <a:off x="3124200" y="2377678"/>
            <a:ext cx="5848350" cy="1185863"/>
            <a:chOff x="807656" y="3183298"/>
            <a:chExt cx="8664419" cy="1581150"/>
          </a:xfrm>
        </p:grpSpPr>
        <p:sp>
          <p:nvSpPr>
            <p:cNvPr id="10" name="Freeform: Shape 11">
              <a:extLst>
                <a:ext uri="{FF2B5EF4-FFF2-40B4-BE49-F238E27FC236}">
                  <a16:creationId xmlns:a16="http://schemas.microsoft.com/office/drawing/2014/main" id="{3DBA4A38-3832-954E-946B-A05075CC96D6}"/>
                </a:ext>
              </a:extLst>
            </p:cNvPr>
            <p:cNvSpPr/>
            <p:nvPr/>
          </p:nvSpPr>
          <p:spPr bwMode="auto">
            <a:xfrm>
              <a:off x="807656" y="3183298"/>
              <a:ext cx="8664419"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a:t>
              </a:r>
              <a:r>
                <a:rPr lang="en-US" sz="2400" b="1" dirty="0" err="1">
                  <a:solidFill>
                    <a:srgbClr val="000000"/>
                  </a:solidFill>
                  <a:latin typeface="Times New Roman" pitchFamily="18" charset="0"/>
                  <a:ea typeface="Tahoma" pitchFamily="34" charset="0"/>
                  <a:cs typeface="Times New Roman" pitchFamily="18" charset="0"/>
                </a:rPr>
                <a:t>Nguồn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gốc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bản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kết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cấu</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của</a:t>
              </a:r>
              <a:r>
                <a:rPr lang="en-US" sz="2400" b="1" dirty="0">
                  <a:solidFill>
                    <a:srgbClr val="000000"/>
                  </a:solidFill>
                  <a:latin typeface="Times New Roman" pitchFamily="18" charset="0"/>
                  <a:ea typeface="Tahoma" pitchFamily="34" charset="0"/>
                  <a:cs typeface="Times New Roman" pitchFamily="18" charset="0"/>
                </a:rPr>
                <a:t> ý </a:t>
              </a:r>
              <a:r>
                <a:rPr lang="en-US" sz="2400" b="1" dirty="0" err="1">
                  <a:solidFill>
                    <a:srgbClr val="000000"/>
                  </a:solidFill>
                  <a:latin typeface="Times New Roman" pitchFamily="18" charset="0"/>
                  <a:ea typeface="Tahoma" pitchFamily="34" charset="0"/>
                  <a:cs typeface="Times New Roman" pitchFamily="18" charset="0"/>
                </a:rPr>
                <a:t>thức</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C08CF81C-13F7-B141-99E8-C15DFA42D985}"/>
                </a:ext>
              </a:extLst>
            </p:cNvPr>
            <p:cNvSpPr/>
            <p:nvPr/>
          </p:nvSpPr>
          <p:spPr bwMode="auto">
            <a:xfrm>
              <a:off x="999925" y="4508860"/>
              <a:ext cx="7392626"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38916" name="Group 11">
            <a:extLst>
              <a:ext uri="{FF2B5EF4-FFF2-40B4-BE49-F238E27FC236}">
                <a16:creationId xmlns:a16="http://schemas.microsoft.com/office/drawing/2014/main" id="{48427B4A-D57A-FF46-B721-5DEF0D563D77}"/>
              </a:ext>
            </a:extLst>
          </p:cNvPr>
          <p:cNvGrpSpPr>
            <a:grpSpLocks/>
          </p:cNvGrpSpPr>
          <p:nvPr/>
        </p:nvGrpSpPr>
        <p:grpSpPr bwMode="auto">
          <a:xfrm>
            <a:off x="2171700" y="3438525"/>
            <a:ext cx="6162675" cy="1185863"/>
            <a:chOff x="807656" y="2892240"/>
            <a:chExt cx="7777163" cy="1581150"/>
          </a:xfrm>
        </p:grpSpPr>
        <p:sp>
          <p:nvSpPr>
            <p:cNvPr id="14" name="Freeform: Shape 11">
              <a:extLst>
                <a:ext uri="{FF2B5EF4-FFF2-40B4-BE49-F238E27FC236}">
                  <a16:creationId xmlns:a16="http://schemas.microsoft.com/office/drawing/2014/main" id="{CDF112B1-82ED-D94A-B980-C003ACE84EFB}"/>
                </a:ext>
              </a:extLst>
            </p:cNvPr>
            <p:cNvSpPr/>
            <p:nvPr/>
          </p:nvSpPr>
          <p:spPr bwMode="auto">
            <a:xfrm>
              <a:off x="807656" y="2892240"/>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3. </a:t>
              </a:r>
              <a:r>
                <a:rPr lang="en-US" sz="2400" b="1" dirty="0" err="1">
                  <a:solidFill>
                    <a:srgbClr val="000000"/>
                  </a:solidFill>
                  <a:latin typeface="Times New Roman" pitchFamily="18" charset="0"/>
                  <a:ea typeface="Tahoma" pitchFamily="34" charset="0"/>
                  <a:cs typeface="Times New Roman" pitchFamily="18" charset="0"/>
                </a:rPr>
                <a:t>Mối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quan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hệ</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giữa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vật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ý </a:t>
              </a:r>
              <a:r>
                <a:rPr lang="en-US" sz="2400" b="1" dirty="0" err="1">
                  <a:solidFill>
                    <a:srgbClr val="000000"/>
                  </a:solidFill>
                  <a:latin typeface="Times New Roman" pitchFamily="18" charset="0"/>
                  <a:ea typeface="Tahoma" pitchFamily="34" charset="0"/>
                  <a:cs typeface="Times New Roman" pitchFamily="18" charset="0"/>
                </a:rPr>
                <a:t>thức</a:t>
              </a:r>
              <a:endParaRPr lang="en-US" sz="2400" b="1" dirty="0">
                <a:solidFill>
                  <a:srgbClr val="000000"/>
                </a:solidFill>
              </a:endParaRPr>
            </a:p>
          </p:txBody>
        </p:sp>
        <p:sp>
          <p:nvSpPr>
            <p:cNvPr id="15" name="Straight Connector 14">
              <a:extLst>
                <a:ext uri="{FF2B5EF4-FFF2-40B4-BE49-F238E27FC236}">
                  <a16:creationId xmlns:a16="http://schemas.microsoft.com/office/drawing/2014/main" id="{0E42CC8D-E6A4-E74D-B72B-5FE91F181B0A}"/>
                </a:ext>
              </a:extLst>
            </p:cNvPr>
            <p:cNvSpPr/>
            <p:nvPr/>
          </p:nvSpPr>
          <p:spPr bwMode="auto">
            <a:xfrm>
              <a:off x="1031535" y="3828865"/>
              <a:ext cx="7391009"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cxnSp>
        <p:nvCxnSpPr>
          <p:cNvPr id="16" name="Straight Connector 15">
            <a:extLst>
              <a:ext uri="{FF2B5EF4-FFF2-40B4-BE49-F238E27FC236}">
                <a16:creationId xmlns:a16="http://schemas.microsoft.com/office/drawing/2014/main" id="{B7E6F6C9-401C-D046-895D-5F30F3DFA54A}"/>
              </a:ext>
            </a:extLst>
          </p:cNvPr>
          <p:cNvCxnSpPr/>
          <p:nvPr/>
        </p:nvCxnSpPr>
        <p:spPr>
          <a:xfrm>
            <a:off x="161448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8918" name="Date Placeholder 1">
            <a:extLst>
              <a:ext uri="{FF2B5EF4-FFF2-40B4-BE49-F238E27FC236}">
                <a16:creationId xmlns:a16="http://schemas.microsoft.com/office/drawing/2014/main" id="{E031376D-7B76-E44D-BCB8-2796B85B0EF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53A3E47-C27B-E545-9D09-15E989C388C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38919" name="Footer Placeholder 2">
            <a:extLst>
              <a:ext uri="{FF2B5EF4-FFF2-40B4-BE49-F238E27FC236}">
                <a16:creationId xmlns:a16="http://schemas.microsoft.com/office/drawing/2014/main" id="{75445E96-28F5-6143-BF59-4B1F135E30A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8920" name="Slide Number Placeholder 3">
            <a:extLst>
              <a:ext uri="{FF2B5EF4-FFF2-40B4-BE49-F238E27FC236}">
                <a16:creationId xmlns:a16="http://schemas.microsoft.com/office/drawing/2014/main" id="{884740E0-E2D8-1046-80DF-E892A0220E1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2EF2DFC-017F-6645-9169-365D61800867}" type="slidenum">
              <a:rPr lang="en-US" altLang="vi-VN" smtClean="0">
                <a:solidFill>
                  <a:srgbClr val="1F5281"/>
                </a:solidFill>
                <a:latin typeface="Arial" panose="020B0604020202020204" pitchFamily="34" charset="0"/>
              </a:rPr>
              <a:pPr algn="ctr"/>
              <a:t>4</a:t>
            </a:fld>
            <a:endParaRPr lang="en-US" altLang="vi-VN">
              <a:solidFill>
                <a:srgbClr val="1F5281"/>
              </a:solidFill>
              <a:latin typeface="Arial" panose="020B0604020202020204" pitchFamily="34" charset="0"/>
            </a:endParaRPr>
          </a:p>
        </p:txBody>
      </p:sp>
      <p:pic>
        <p:nvPicPr>
          <p:cNvPr id="2" name="Picture 1">
            <a:extLst>
              <a:ext uri="{FF2B5EF4-FFF2-40B4-BE49-F238E27FC236}">
                <a16:creationId xmlns:a16="http://schemas.microsoft.com/office/drawing/2014/main" id="{2FC56455-95E3-1248-B002-683FB8B59284}"/>
              </a:ext>
            </a:extLst>
          </p:cNvPr>
          <p:cNvPicPr>
            <a:picLocks noChangeAspect="1"/>
          </p:cNvPicPr>
          <p:nvPr/>
        </p:nvPicPr>
        <p:blipFill>
          <a:blip r:embed="rId2"/>
          <a:stretch>
            <a:fillRect/>
          </a:stretch>
        </p:blipFill>
        <p:spPr>
          <a:xfrm>
            <a:off x="171449" y="1316235"/>
            <a:ext cx="2793352" cy="2524720"/>
          </a:xfrm>
          <a:prstGeom prst="ellipse">
            <a:avLst/>
          </a:prstGeom>
          <a:ln>
            <a:noFill/>
          </a:ln>
          <a:effectLst>
            <a:softEdge rad="112500"/>
          </a:effectLst>
        </p:spPr>
      </p:pic>
    </p:spTree>
    <p:extLst>
      <p:ext uri="{BB962C8B-B14F-4D97-AF65-F5344CB8AC3E}">
        <p14:creationId xmlns:p14="http://schemas.microsoft.com/office/powerpoint/2010/main" val="3211482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2">
            <a:extLst>
              <a:ext uri="{FF2B5EF4-FFF2-40B4-BE49-F238E27FC236}">
                <a16:creationId xmlns:a16="http://schemas.microsoft.com/office/drawing/2014/main" id="{323841DA-FC22-5544-97C8-E1333B3FD96B}"/>
              </a:ext>
            </a:extLst>
          </p:cNvPr>
          <p:cNvSpPr>
            <a:spLocks noGrp="1"/>
          </p:cNvSpPr>
          <p:nvPr>
            <p:ph type="title"/>
          </p:nvPr>
        </p:nvSpPr>
        <p:spPr>
          <a:xfrm>
            <a:off x="1494235" y="0"/>
            <a:ext cx="6506765" cy="757238"/>
          </a:xfrm>
        </p:spPr>
        <p:txBody>
          <a:bodyPr/>
          <a:lstStyle/>
          <a:p>
            <a:pPr eaLnBrk="1" hangingPunct="1"/>
            <a:r>
              <a:rPr lang="en-US" altLang="vi-VN" sz="2400">
                <a:solidFill>
                  <a:schemeClr val="tx2"/>
                </a:solidFill>
                <a:latin typeface="Times New Roman" panose="02020603050405020304" pitchFamily="18" charset="0"/>
              </a:rPr>
              <a:t>e. Tính thống nhất vật chất của thế giới</a:t>
            </a:r>
          </a:p>
        </p:txBody>
      </p:sp>
      <p:grpSp>
        <p:nvGrpSpPr>
          <p:cNvPr id="80898" name="Group 3">
            <a:extLst>
              <a:ext uri="{FF2B5EF4-FFF2-40B4-BE49-F238E27FC236}">
                <a16:creationId xmlns:a16="http://schemas.microsoft.com/office/drawing/2014/main" id="{4010941F-B0F9-5042-8901-7F51C1DD62A5}"/>
              </a:ext>
            </a:extLst>
          </p:cNvPr>
          <p:cNvGrpSpPr>
            <a:grpSpLocks/>
          </p:cNvGrpSpPr>
          <p:nvPr/>
        </p:nvGrpSpPr>
        <p:grpSpPr bwMode="auto">
          <a:xfrm>
            <a:off x="1440657" y="1775222"/>
            <a:ext cx="6155531" cy="2984897"/>
            <a:chOff x="468213" y="1916111"/>
            <a:chExt cx="8208468" cy="4379910"/>
          </a:xfrm>
        </p:grpSpPr>
        <p:sp>
          <p:nvSpPr>
            <p:cNvPr id="80906" name="Oval 3">
              <a:extLst>
                <a:ext uri="{FF2B5EF4-FFF2-40B4-BE49-F238E27FC236}">
                  <a16:creationId xmlns:a16="http://schemas.microsoft.com/office/drawing/2014/main" id="{8BA10B1C-CBF3-9049-8FFA-FA0F3D71B7DF}"/>
                </a:ext>
              </a:extLst>
            </p:cNvPr>
            <p:cNvSpPr>
              <a:spLocks noChangeArrowheads="1"/>
            </p:cNvSpPr>
            <p:nvPr/>
          </p:nvSpPr>
          <p:spPr bwMode="auto">
            <a:xfrm>
              <a:off x="3132138" y="2852738"/>
              <a:ext cx="2735262" cy="1851025"/>
            </a:xfrm>
            <a:prstGeom prst="ellipse">
              <a:avLst/>
            </a:prstGeom>
            <a:solidFill>
              <a:srgbClr val="FF00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FFFFFF"/>
                  </a:solidFill>
                  <a:latin typeface="Arial" panose="020B0604020202020204" pitchFamily="34" charset="0"/>
                </a:rPr>
                <a:t>Thế giới thống </a:t>
              </a:r>
            </a:p>
            <a:p>
              <a:pPr algn="ctr">
                <a:spcBef>
                  <a:spcPct val="0"/>
                </a:spcBef>
                <a:buFontTx/>
                <a:buNone/>
              </a:pPr>
              <a:r>
                <a:rPr lang="en-US" altLang="vi-VN" sz="1800" b="1">
                  <a:solidFill>
                    <a:srgbClr val="FFFFFF"/>
                  </a:solidFill>
                  <a:latin typeface="Arial" panose="020B0604020202020204" pitchFamily="34" charset="0"/>
                </a:rPr>
                <a:t>nhất ở tính </a:t>
              </a:r>
            </a:p>
            <a:p>
              <a:pPr algn="ctr">
                <a:spcBef>
                  <a:spcPct val="0"/>
                </a:spcBef>
                <a:buFontTx/>
                <a:buNone/>
              </a:pPr>
              <a:r>
                <a:rPr lang="en-US" altLang="vi-VN" sz="1800" b="1">
                  <a:solidFill>
                    <a:srgbClr val="FFFFFF"/>
                  </a:solidFill>
                  <a:latin typeface="Arial" panose="020B0604020202020204" pitchFamily="34" charset="0"/>
                </a:rPr>
                <a:t>vật chất</a:t>
              </a:r>
            </a:p>
          </p:txBody>
        </p:sp>
        <p:sp>
          <p:nvSpPr>
            <p:cNvPr id="9" name="Rectangle 7">
              <a:extLst>
                <a:ext uri="{FF2B5EF4-FFF2-40B4-BE49-F238E27FC236}">
                  <a16:creationId xmlns:a16="http://schemas.microsoft.com/office/drawing/2014/main" id="{2CAB6763-EE74-8E4E-9CB6-4AE6E3081EA7}"/>
                </a:ext>
              </a:extLst>
            </p:cNvPr>
            <p:cNvSpPr>
              <a:spLocks noChangeArrowheads="1"/>
            </p:cNvSpPr>
            <p:nvPr/>
          </p:nvSpPr>
          <p:spPr bwMode="auto">
            <a:xfrm>
              <a:off x="468213" y="5066082"/>
              <a:ext cx="8208468" cy="1229939"/>
            </a:xfrm>
            <a:prstGeom prst="rect">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endParaRPr lang="en-US" altLang="vi-VN" sz="1500" b="1">
                <a:solidFill>
                  <a:srgbClr val="FFFFFF"/>
                </a:solidFill>
                <a:effectLst>
                  <a:outerShdw blurRad="38100" dist="38100" dir="2700000" algn="tl">
                    <a:srgbClr val="000000"/>
                  </a:outerShdw>
                </a:effectLst>
              </a:endParaRPr>
            </a:p>
            <a:p>
              <a:pPr algn="ctr">
                <a:defRPr/>
              </a:pPr>
              <a:r>
                <a:rPr lang="en-US" altLang="vi-VN" b="1">
                  <a:solidFill>
                    <a:srgbClr val="000000"/>
                  </a:solidFill>
                  <a:latin typeface="Times New Roman" panose="02020603050405020304" pitchFamily="18" charset="0"/>
                </a:rPr>
                <a:t>+ Định luật bảo toàn và chuyển hoá năng lượng </a:t>
              </a:r>
            </a:p>
            <a:p>
              <a:pPr algn="ctr">
                <a:defRPr/>
              </a:pPr>
              <a:r>
                <a:rPr lang="en-US" altLang="vi-VN" b="1">
                  <a:solidFill>
                    <a:srgbClr val="000000"/>
                  </a:solidFill>
                  <a:latin typeface="Times New Roman" panose="02020603050405020304" pitchFamily="18" charset="0"/>
                </a:rPr>
                <a:t>+ Thuyết tiến hoá các loài. </a:t>
              </a:r>
              <a:r>
                <a:rPr lang="en-US" altLang="vi-VN" b="1">
                  <a:solidFill>
                    <a:srgbClr val="000000"/>
                  </a:solidFill>
                  <a:effectLst>
                    <a:outerShdw blurRad="38100" dist="38100" dir="2700000" algn="tl">
                      <a:srgbClr val="FFFFFF"/>
                    </a:outerShdw>
                  </a:effectLst>
                  <a:latin typeface="Times New Roman" panose="02020603050405020304" pitchFamily="18" charset="0"/>
                </a:rPr>
                <a:t>+ </a:t>
              </a:r>
              <a:r>
                <a:rPr lang="en-US" altLang="vi-VN" b="1">
                  <a:solidFill>
                    <a:srgbClr val="000000"/>
                  </a:solidFill>
                  <a:latin typeface="Times New Roman" panose="02020603050405020304" pitchFamily="18" charset="0"/>
                </a:rPr>
                <a:t>Thuyết tế bào </a:t>
              </a:r>
            </a:p>
            <a:p>
              <a:pPr algn="ctr">
                <a:defRPr/>
              </a:pPr>
              <a:r>
                <a:rPr lang="en-US" altLang="vi-VN" b="1">
                  <a:solidFill>
                    <a:srgbClr val="000000"/>
                  </a:solidFill>
                  <a:latin typeface="Times New Roman" panose="02020603050405020304" pitchFamily="18" charset="0"/>
                </a:rPr>
                <a:t>+ Những thành tựu khoa học đương thời </a:t>
              </a:r>
            </a:p>
            <a:p>
              <a:pPr algn="ctr">
                <a:defRPr/>
              </a:pPr>
              <a:endParaRPr lang="en-US" altLang="vi-VN" b="1">
                <a:solidFill>
                  <a:srgbClr val="000000"/>
                </a:solidFill>
                <a:latin typeface="Times New Roman" panose="02020603050405020304" pitchFamily="18" charset="0"/>
              </a:endParaRPr>
            </a:p>
          </p:txBody>
        </p:sp>
        <p:sp>
          <p:nvSpPr>
            <p:cNvPr id="10" name="AutoShape 8">
              <a:extLst>
                <a:ext uri="{FF2B5EF4-FFF2-40B4-BE49-F238E27FC236}">
                  <a16:creationId xmlns:a16="http://schemas.microsoft.com/office/drawing/2014/main" id="{488BC325-4D7F-8848-9FCC-4786535E4FF6}"/>
                </a:ext>
              </a:extLst>
            </p:cNvPr>
            <p:cNvSpPr>
              <a:spLocks noChangeArrowheads="1"/>
            </p:cNvSpPr>
            <p:nvPr/>
          </p:nvSpPr>
          <p:spPr bwMode="auto">
            <a:xfrm>
              <a:off x="4067555" y="4704439"/>
              <a:ext cx="863715" cy="375620"/>
            </a:xfrm>
            <a:prstGeom prst="upArrow">
              <a:avLst>
                <a:gd name="adj1" fmla="val 50000"/>
                <a:gd name="adj2" fmla="val 25000"/>
              </a:avLst>
            </a:prstGeom>
            <a:solidFill>
              <a:schemeClr val="accent4">
                <a:lumMod val="60000"/>
                <a:lumOff val="40000"/>
              </a:schemeClr>
            </a:solidFill>
            <a:ln w="9525">
              <a:solidFill>
                <a:srgbClr val="007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defRPr/>
              </a:pPr>
              <a:endParaRPr lang="en-US" sz="1350">
                <a:solidFill>
                  <a:srgbClr val="FFFFFF"/>
                </a:solidFill>
              </a:endParaRPr>
            </a:p>
          </p:txBody>
        </p:sp>
        <p:sp>
          <p:nvSpPr>
            <p:cNvPr id="80909" name="Line 9">
              <a:extLst>
                <a:ext uri="{FF2B5EF4-FFF2-40B4-BE49-F238E27FC236}">
                  <a16:creationId xmlns:a16="http://schemas.microsoft.com/office/drawing/2014/main" id="{FC4050BE-0524-6342-B3B8-D1D178720FB7}"/>
                </a:ext>
              </a:extLst>
            </p:cNvPr>
            <p:cNvSpPr>
              <a:spLocks noChangeShapeType="1"/>
            </p:cNvSpPr>
            <p:nvPr/>
          </p:nvSpPr>
          <p:spPr bwMode="auto">
            <a:xfrm flipV="1">
              <a:off x="4500563" y="2205038"/>
              <a:ext cx="0" cy="64770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80910" name="Line 10">
              <a:extLst>
                <a:ext uri="{FF2B5EF4-FFF2-40B4-BE49-F238E27FC236}">
                  <a16:creationId xmlns:a16="http://schemas.microsoft.com/office/drawing/2014/main" id="{204AB5BE-60F3-7B47-BCE2-220B85D43DFE}"/>
                </a:ext>
              </a:extLst>
            </p:cNvPr>
            <p:cNvSpPr>
              <a:spLocks noChangeShapeType="1"/>
            </p:cNvSpPr>
            <p:nvPr/>
          </p:nvSpPr>
          <p:spPr bwMode="auto">
            <a:xfrm flipH="1" flipV="1">
              <a:off x="2519785" y="2001714"/>
              <a:ext cx="1980778" cy="851022"/>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80911" name="Line 11">
              <a:extLst>
                <a:ext uri="{FF2B5EF4-FFF2-40B4-BE49-F238E27FC236}">
                  <a16:creationId xmlns:a16="http://schemas.microsoft.com/office/drawing/2014/main" id="{D0331037-9E04-844A-94C9-B0FF7973BE72}"/>
                </a:ext>
              </a:extLst>
            </p:cNvPr>
            <p:cNvSpPr>
              <a:spLocks noChangeShapeType="1"/>
            </p:cNvSpPr>
            <p:nvPr/>
          </p:nvSpPr>
          <p:spPr bwMode="auto">
            <a:xfrm flipV="1">
              <a:off x="4500563" y="1916111"/>
              <a:ext cx="2087661" cy="936627"/>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sp>
        <p:nvSpPr>
          <p:cNvPr id="3" name="Rectangle 2">
            <a:extLst>
              <a:ext uri="{FF2B5EF4-FFF2-40B4-BE49-F238E27FC236}">
                <a16:creationId xmlns:a16="http://schemas.microsoft.com/office/drawing/2014/main" id="{20A9C454-6B57-A34B-BFD9-77FD46F74398}"/>
              </a:ext>
            </a:extLst>
          </p:cNvPr>
          <p:cNvSpPr/>
          <p:nvPr/>
        </p:nvSpPr>
        <p:spPr>
          <a:xfrm>
            <a:off x="1331119" y="789385"/>
            <a:ext cx="1675210" cy="216098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FFFFFF"/>
                </a:solidFill>
                <a:latin typeface="Times New Roman" panose="02020603050405020304" pitchFamily="18" charset="0"/>
              </a:rPr>
              <a:t> 1. Chỉ có một thế giớ duy nhất và thống nhất là thế giới vật chất</a:t>
            </a:r>
          </a:p>
        </p:txBody>
      </p:sp>
      <p:sp>
        <p:nvSpPr>
          <p:cNvPr id="25" name="Rectangle 24">
            <a:extLst>
              <a:ext uri="{FF2B5EF4-FFF2-40B4-BE49-F238E27FC236}">
                <a16:creationId xmlns:a16="http://schemas.microsoft.com/office/drawing/2014/main" id="{BE50A7DE-A83A-3E43-B5FE-62582CEB88E3}"/>
              </a:ext>
            </a:extLst>
          </p:cNvPr>
          <p:cNvSpPr/>
          <p:nvPr/>
        </p:nvSpPr>
        <p:spPr>
          <a:xfrm>
            <a:off x="6030516" y="790575"/>
            <a:ext cx="1674019" cy="215979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FFFFFF"/>
                </a:solidFill>
                <a:latin typeface="Times New Roman" panose="02020603050405020304" pitchFamily="18" charset="0"/>
              </a:rPr>
              <a:t>2. Mọi bộ phận của thế giới có mối quan hệ vật chất thống nhất với nhau</a:t>
            </a:r>
          </a:p>
        </p:txBody>
      </p:sp>
      <p:sp>
        <p:nvSpPr>
          <p:cNvPr id="26" name="Rounded Rectangle 25">
            <a:extLst>
              <a:ext uri="{FF2B5EF4-FFF2-40B4-BE49-F238E27FC236}">
                <a16:creationId xmlns:a16="http://schemas.microsoft.com/office/drawing/2014/main" id="{45E698D9-8FE1-1546-89B9-B629EEFB59CB}"/>
              </a:ext>
            </a:extLst>
          </p:cNvPr>
          <p:cNvSpPr/>
          <p:nvPr/>
        </p:nvSpPr>
        <p:spPr>
          <a:xfrm>
            <a:off x="3168254" y="757238"/>
            <a:ext cx="2645569" cy="122039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3. Thế giới VC không do ai sinh ra và không mất đi, nó tồn tại vĩnh viễn, vô hạn, vô tận</a:t>
            </a:r>
          </a:p>
        </p:txBody>
      </p:sp>
      <p:cxnSp>
        <p:nvCxnSpPr>
          <p:cNvPr id="14" name="Straight Connector 13">
            <a:extLst>
              <a:ext uri="{FF2B5EF4-FFF2-40B4-BE49-F238E27FC236}">
                <a16:creationId xmlns:a16="http://schemas.microsoft.com/office/drawing/2014/main" id="{E3CF18C8-CC96-E543-9A08-E07195DCC8F4}"/>
              </a:ext>
            </a:extLst>
          </p:cNvPr>
          <p:cNvCxnSpPr/>
          <p:nvPr/>
        </p:nvCxnSpPr>
        <p:spPr>
          <a:xfrm>
            <a:off x="156329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0903" name="Date Placeholder 1">
            <a:extLst>
              <a:ext uri="{FF2B5EF4-FFF2-40B4-BE49-F238E27FC236}">
                <a16:creationId xmlns:a16="http://schemas.microsoft.com/office/drawing/2014/main" id="{F3EAED8F-98CD-F845-A815-99ABAFBDDFF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44AF557-0108-224E-9EF0-BDE892AD95A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0904" name="Footer Placeholder 3">
            <a:extLst>
              <a:ext uri="{FF2B5EF4-FFF2-40B4-BE49-F238E27FC236}">
                <a16:creationId xmlns:a16="http://schemas.microsoft.com/office/drawing/2014/main" id="{E91D27C6-163B-6D48-8020-EE408659013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0905" name="Slide Number Placeholder 4">
            <a:extLst>
              <a:ext uri="{FF2B5EF4-FFF2-40B4-BE49-F238E27FC236}">
                <a16:creationId xmlns:a16="http://schemas.microsoft.com/office/drawing/2014/main" id="{B51C1525-AD91-904F-A431-DD1C3085C65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7E6294F-2A15-0C43-AC70-2FD483AD8060}" type="slidenum">
              <a:rPr lang="en-US" altLang="vi-VN" smtClean="0">
                <a:solidFill>
                  <a:srgbClr val="1F5281"/>
                </a:solidFill>
                <a:latin typeface="Arial" panose="020B0604020202020204" pitchFamily="34" charset="0"/>
              </a:rPr>
              <a:pPr algn="ctr"/>
              <a:t>40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69856311"/>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29AA7ED6-D6D1-DF49-83B2-1A84F6035199}"/>
              </a:ext>
            </a:extLst>
          </p:cNvPr>
          <p:cNvSpPr>
            <a:spLocks noGrp="1"/>
          </p:cNvSpPr>
          <p:nvPr>
            <p:ph type="title"/>
          </p:nvPr>
        </p:nvSpPr>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Nguồn gốc và bản chất của ý thức</a:t>
            </a:r>
          </a:p>
        </p:txBody>
      </p:sp>
      <p:graphicFrame>
        <p:nvGraphicFramePr>
          <p:cNvPr id="2" name="Diagram 1">
            <a:extLst>
              <a:ext uri="{FF2B5EF4-FFF2-40B4-BE49-F238E27FC236}">
                <a16:creationId xmlns:a16="http://schemas.microsoft.com/office/drawing/2014/main" id="{69A46855-CFAC-1248-8A41-FDAD4A4D4F78}"/>
              </a:ext>
            </a:extLst>
          </p:cNvPr>
          <p:cNvGraphicFramePr/>
          <p:nvPr/>
        </p:nvGraphicFramePr>
        <p:xfrm>
          <a:off x="1331640" y="1047750"/>
          <a:ext cx="6480720" cy="3846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C70A4973-FD67-5445-96A1-58B75A64ADAC}"/>
              </a:ext>
            </a:extLst>
          </p:cNvPr>
          <p:cNvCxnSpPr/>
          <p:nvPr/>
        </p:nvCxnSpPr>
        <p:spPr>
          <a:xfrm>
            <a:off x="1554956"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1924" name="Date Placeholder 2">
            <a:extLst>
              <a:ext uri="{FF2B5EF4-FFF2-40B4-BE49-F238E27FC236}">
                <a16:creationId xmlns:a16="http://schemas.microsoft.com/office/drawing/2014/main" id="{F1BAC163-B3C8-5441-84F0-8C64AA0497F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EB45328-B9C0-D545-9D93-E38FB251DDA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1925" name="Footer Placeholder 6">
            <a:extLst>
              <a:ext uri="{FF2B5EF4-FFF2-40B4-BE49-F238E27FC236}">
                <a16:creationId xmlns:a16="http://schemas.microsoft.com/office/drawing/2014/main" id="{0E75FA2E-3E21-4140-A6ED-1B74E959C69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1926" name="Slide Number Placeholder 7">
            <a:extLst>
              <a:ext uri="{FF2B5EF4-FFF2-40B4-BE49-F238E27FC236}">
                <a16:creationId xmlns:a16="http://schemas.microsoft.com/office/drawing/2014/main" id="{C5E0280A-7C73-1145-A978-5098A761031C}"/>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37F2795-C174-C44C-813B-67C86983C67D}" type="slidenum">
              <a:rPr lang="en-US" altLang="vi-VN" smtClean="0">
                <a:solidFill>
                  <a:srgbClr val="1F5281"/>
                </a:solidFill>
                <a:latin typeface="Arial" panose="020B0604020202020204" pitchFamily="34" charset="0"/>
              </a:rPr>
              <a:pPr algn="ctr"/>
              <a:t>41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03075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4E2F2-685E-D84C-97D2-983BAD4BE2B0}"/>
              </a:ext>
            </a:extLst>
          </p:cNvPr>
          <p:cNvSpPr/>
          <p:nvPr/>
        </p:nvSpPr>
        <p:spPr>
          <a:xfrm>
            <a:off x="2818210" y="1328737"/>
            <a:ext cx="2156222" cy="74890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700" dirty="0">
                <a:solidFill>
                  <a:prstClr val="black"/>
                </a:solidFill>
                <a:cs typeface="Arial" pitchFamily="34" charset="0"/>
              </a:rPr>
              <a:t>Ý </a:t>
            </a:r>
            <a:r>
              <a:rPr lang="en-US" sz="2700" dirty="0" err="1">
                <a:solidFill>
                  <a:prstClr val="black"/>
                </a:solidFill>
                <a:cs typeface="Arial" pitchFamily="34" charset="0"/>
              </a:rPr>
              <a:t>Thức</a:t>
            </a:r>
            <a:endParaRPr lang="en-US" sz="2700" dirty="0">
              <a:solidFill>
                <a:prstClr val="black"/>
              </a:solidFill>
              <a:cs typeface="Arial" pitchFamily="34" charset="0"/>
            </a:endParaRPr>
          </a:p>
        </p:txBody>
      </p:sp>
      <p:sp>
        <p:nvSpPr>
          <p:cNvPr id="7" name="Flowchart: Process 6">
            <a:extLst>
              <a:ext uri="{FF2B5EF4-FFF2-40B4-BE49-F238E27FC236}">
                <a16:creationId xmlns:a16="http://schemas.microsoft.com/office/drawing/2014/main" id="{4D6FE5B5-19D3-5042-84CA-BBAC133CD796}"/>
              </a:ext>
            </a:extLst>
          </p:cNvPr>
          <p:cNvSpPr/>
          <p:nvPr/>
        </p:nvSpPr>
        <p:spPr>
          <a:xfrm>
            <a:off x="4930379" y="1328737"/>
            <a:ext cx="3848100" cy="748904"/>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Toàn</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bộ</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hoạt</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động</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tinh</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thần</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của</a:t>
            </a:r>
            <a:r>
              <a:rPr lang="en-US" sz="2100" b="1" dirty="0">
                <a:solidFill>
                  <a:srgbClr val="000000"/>
                </a:solidFill>
                <a:latin typeface="Times New Roman" panose="02020603050405020304" pitchFamily="18" charset="0"/>
                <a:ea typeface="SimSun" pitchFamily="2" charset="-122"/>
                <a:cs typeface="Times New Roman" panose="02020603050405020304" pitchFamily="18" charset="0"/>
              </a:rPr>
              <a:t> con </a:t>
            </a:r>
            <a:r>
              <a:rPr lang="en-US" sz="2100" b="1" dirty="0" err="1">
                <a:solidFill>
                  <a:srgbClr val="000000"/>
                </a:solidFill>
                <a:latin typeface="Times New Roman" panose="02020603050405020304" pitchFamily="18" charset="0"/>
                <a:ea typeface="SimSun" pitchFamily="2" charset="-122"/>
                <a:cs typeface="Times New Roman" panose="02020603050405020304" pitchFamily="18" charset="0"/>
              </a:rPr>
              <a:t>người</a:t>
            </a:r>
            <a:endParaRPr lang="en-US" sz="2100" b="1" dirty="0">
              <a:solidFill>
                <a:srgbClr val="000000"/>
              </a:solidFill>
              <a:latin typeface="Times New Roman" panose="02020603050405020304" pitchFamily="18" charset="0"/>
              <a:ea typeface="SimSun" pitchFamily="2" charset="-122"/>
              <a:cs typeface="Times New Roman" panose="02020603050405020304" pitchFamily="18" charset="0"/>
            </a:endParaRPr>
          </a:p>
        </p:txBody>
      </p:sp>
      <p:sp>
        <p:nvSpPr>
          <p:cNvPr id="8" name="Flowchart: Process 7">
            <a:extLst>
              <a:ext uri="{FF2B5EF4-FFF2-40B4-BE49-F238E27FC236}">
                <a16:creationId xmlns:a16="http://schemas.microsoft.com/office/drawing/2014/main" id="{F4300ADD-C7CE-1248-AA76-046F425F3B66}"/>
              </a:ext>
            </a:extLst>
          </p:cNvPr>
          <p:cNvSpPr/>
          <p:nvPr/>
        </p:nvSpPr>
        <p:spPr>
          <a:xfrm>
            <a:off x="6636544" y="2571750"/>
            <a:ext cx="1166813" cy="74295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Tình cảm</a:t>
            </a:r>
          </a:p>
        </p:txBody>
      </p:sp>
      <p:sp>
        <p:nvSpPr>
          <p:cNvPr id="9" name="Flowchart: Process 8">
            <a:extLst>
              <a:ext uri="{FF2B5EF4-FFF2-40B4-BE49-F238E27FC236}">
                <a16:creationId xmlns:a16="http://schemas.microsoft.com/office/drawing/2014/main" id="{0943796F-07EC-1A4C-8689-17939D6F9D05}"/>
              </a:ext>
            </a:extLst>
          </p:cNvPr>
          <p:cNvSpPr/>
          <p:nvPr/>
        </p:nvSpPr>
        <p:spPr>
          <a:xfrm>
            <a:off x="5328048" y="2574131"/>
            <a:ext cx="1225153" cy="74295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Ý chí</a:t>
            </a:r>
            <a:br>
              <a:rPr lang="en-US" altLang="vi-VN" b="1">
                <a:solidFill>
                  <a:srgbClr val="000000"/>
                </a:solidFill>
                <a:latin typeface="Times New Roman" panose="02020603050405020304" pitchFamily="18" charset="0"/>
              </a:rPr>
            </a:br>
            <a:r>
              <a:rPr lang="en-US" altLang="vi-VN" b="1">
                <a:solidFill>
                  <a:srgbClr val="000000"/>
                </a:solidFill>
                <a:latin typeface="Times New Roman" panose="02020603050405020304" pitchFamily="18" charset="0"/>
              </a:rPr>
              <a:t>Niềm tin</a:t>
            </a:r>
          </a:p>
        </p:txBody>
      </p:sp>
      <p:sp>
        <p:nvSpPr>
          <p:cNvPr id="10" name="Flowchart: Process 9">
            <a:extLst>
              <a:ext uri="{FF2B5EF4-FFF2-40B4-BE49-F238E27FC236}">
                <a16:creationId xmlns:a16="http://schemas.microsoft.com/office/drawing/2014/main" id="{B38A2AA0-04C9-0548-BD23-A53106D431D4}"/>
              </a:ext>
            </a:extLst>
          </p:cNvPr>
          <p:cNvSpPr/>
          <p:nvPr/>
        </p:nvSpPr>
        <p:spPr>
          <a:xfrm>
            <a:off x="2818210" y="2574131"/>
            <a:ext cx="933450" cy="74295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Tri thức</a:t>
            </a:r>
          </a:p>
        </p:txBody>
      </p:sp>
      <p:sp>
        <p:nvSpPr>
          <p:cNvPr id="11" name="Flowchart: Process 10">
            <a:extLst>
              <a:ext uri="{FF2B5EF4-FFF2-40B4-BE49-F238E27FC236}">
                <a16:creationId xmlns:a16="http://schemas.microsoft.com/office/drawing/2014/main" id="{18550153-CA02-A941-992A-F54EEF951383}"/>
              </a:ext>
            </a:extLst>
          </p:cNvPr>
          <p:cNvSpPr/>
          <p:nvPr/>
        </p:nvSpPr>
        <p:spPr>
          <a:xfrm>
            <a:off x="3893344" y="2574131"/>
            <a:ext cx="1283494" cy="74295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rgbClr val="000000"/>
                </a:solidFill>
                <a:latin typeface="Times New Roman" panose="02020603050405020304" pitchFamily="18" charset="0"/>
              </a:rPr>
              <a:t>Kinh nghiệm</a:t>
            </a:r>
          </a:p>
        </p:txBody>
      </p:sp>
      <p:sp>
        <p:nvSpPr>
          <p:cNvPr id="12" name="Flowchart: Process 11">
            <a:extLst>
              <a:ext uri="{FF2B5EF4-FFF2-40B4-BE49-F238E27FC236}">
                <a16:creationId xmlns:a16="http://schemas.microsoft.com/office/drawing/2014/main" id="{319DA731-6DED-BB41-9312-B05B93305457}"/>
              </a:ext>
            </a:extLst>
          </p:cNvPr>
          <p:cNvSpPr/>
          <p:nvPr/>
        </p:nvSpPr>
        <p:spPr>
          <a:xfrm>
            <a:off x="7899798" y="2574131"/>
            <a:ext cx="816769" cy="742950"/>
          </a:xfrm>
          <a:prstGeom prst="flowChartProcess">
            <a:avLst/>
          </a:prstGeom>
          <a:no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prstClr val="black"/>
                </a:solidFill>
                <a:latin typeface="Times New Roman" pitchFamily="18" charset="0"/>
                <a:cs typeface="Times New Roman" pitchFamily="18" charset="0"/>
              </a:rPr>
              <a:t>………</a:t>
            </a:r>
          </a:p>
        </p:txBody>
      </p:sp>
      <p:cxnSp>
        <p:nvCxnSpPr>
          <p:cNvPr id="17" name="Straight Arrow Connector 16">
            <a:extLst>
              <a:ext uri="{FF2B5EF4-FFF2-40B4-BE49-F238E27FC236}">
                <a16:creationId xmlns:a16="http://schemas.microsoft.com/office/drawing/2014/main" id="{0BFC8374-3770-684A-8134-47C4C1D2BF00}"/>
              </a:ext>
            </a:extLst>
          </p:cNvPr>
          <p:cNvCxnSpPr>
            <a:stCxn id="7" idx="2"/>
            <a:endCxn id="11" idx="0"/>
          </p:cNvCxnSpPr>
          <p:nvPr/>
        </p:nvCxnSpPr>
        <p:spPr>
          <a:xfrm flipH="1">
            <a:off x="4535091" y="2077642"/>
            <a:ext cx="2319338" cy="496490"/>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2582719-C47D-AB43-B1FC-1DF7EE0952B6}"/>
              </a:ext>
            </a:extLst>
          </p:cNvPr>
          <p:cNvCxnSpPr>
            <a:stCxn id="7" idx="2"/>
            <a:endCxn id="10" idx="0"/>
          </p:cNvCxnSpPr>
          <p:nvPr/>
        </p:nvCxnSpPr>
        <p:spPr>
          <a:xfrm flipH="1">
            <a:off x="3284935" y="2077642"/>
            <a:ext cx="3569494" cy="496490"/>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D3C35E7-DB54-424B-BE05-6BCFA964F825}"/>
              </a:ext>
            </a:extLst>
          </p:cNvPr>
          <p:cNvCxnSpPr>
            <a:stCxn id="7" idx="2"/>
            <a:endCxn id="8" idx="0"/>
          </p:cNvCxnSpPr>
          <p:nvPr/>
        </p:nvCxnSpPr>
        <p:spPr>
          <a:xfrm>
            <a:off x="6854428" y="2077641"/>
            <a:ext cx="365522" cy="494109"/>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CEDB74-72EC-0540-8D52-31411F1F7FAA}"/>
              </a:ext>
            </a:extLst>
          </p:cNvPr>
          <p:cNvCxnSpPr>
            <a:stCxn id="7" idx="2"/>
            <a:endCxn id="9" idx="0"/>
          </p:cNvCxnSpPr>
          <p:nvPr/>
        </p:nvCxnSpPr>
        <p:spPr>
          <a:xfrm flipH="1">
            <a:off x="5940029" y="2077642"/>
            <a:ext cx="914400" cy="496490"/>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A34B84D-287D-AF4E-80DA-30DA18DA7FD1}"/>
              </a:ext>
            </a:extLst>
          </p:cNvPr>
          <p:cNvCxnSpPr>
            <a:stCxn id="7" idx="2"/>
            <a:endCxn id="12" idx="0"/>
          </p:cNvCxnSpPr>
          <p:nvPr/>
        </p:nvCxnSpPr>
        <p:spPr>
          <a:xfrm>
            <a:off x="6854429" y="2077642"/>
            <a:ext cx="1453753" cy="496490"/>
          </a:xfrm>
          <a:prstGeom prst="straightConnector1">
            <a:avLst/>
          </a:prstGeom>
          <a:ln w="6350">
            <a:tailEnd type="arrow"/>
          </a:ln>
        </p:spPr>
        <p:style>
          <a:lnRef idx="1">
            <a:schemeClr val="accent1"/>
          </a:lnRef>
          <a:fillRef idx="0">
            <a:schemeClr val="accent1"/>
          </a:fillRef>
          <a:effectRef idx="0">
            <a:schemeClr val="accent1"/>
          </a:effectRef>
          <a:fontRef idx="minor">
            <a:schemeClr val="tx1"/>
          </a:fontRef>
        </p:style>
      </p:cxnSp>
      <p:sp>
        <p:nvSpPr>
          <p:cNvPr id="82957" name="TextBox 29">
            <a:extLst>
              <a:ext uri="{FF2B5EF4-FFF2-40B4-BE49-F238E27FC236}">
                <a16:creationId xmlns:a16="http://schemas.microsoft.com/office/drawing/2014/main" id="{E3F45C3C-0401-2049-9482-928C92EB7DBD}"/>
              </a:ext>
            </a:extLst>
          </p:cNvPr>
          <p:cNvSpPr txBox="1">
            <a:spLocks noChangeArrowheads="1"/>
          </p:cNvSpPr>
          <p:nvPr/>
        </p:nvSpPr>
        <p:spPr bwMode="auto">
          <a:xfrm>
            <a:off x="1262063" y="3737373"/>
            <a:ext cx="7614047" cy="1200329"/>
          </a:xfrm>
          <a:prstGeom prst="rect">
            <a:avLst/>
          </a:prstGeom>
          <a:noFill/>
          <a:ln w="6350">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kumimoji="1"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vi-VN" sz="24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Như vậy</a:t>
            </a:r>
            <a:r>
              <a:rPr kumimoji="1"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vi-VN" sz="2400"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kết quả của quá trình phản ánh thế giới hiện thực khách quan vào trong đầu óc của con người</a:t>
            </a:r>
            <a:r>
              <a:rPr kumimoji="1"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44" name="Notched Right Arrow 43">
            <a:extLst>
              <a:ext uri="{FF2B5EF4-FFF2-40B4-BE49-F238E27FC236}">
                <a16:creationId xmlns:a16="http://schemas.microsoft.com/office/drawing/2014/main" id="{586488EB-FCFC-2144-B6EC-D7A5CDD177DE}"/>
              </a:ext>
            </a:extLst>
          </p:cNvPr>
          <p:cNvSpPr/>
          <p:nvPr/>
        </p:nvSpPr>
        <p:spPr>
          <a:xfrm>
            <a:off x="463154" y="3940969"/>
            <a:ext cx="514350" cy="400050"/>
          </a:xfrm>
          <a:prstGeom prst="notchedRightArrow">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82959" name="Text Box 6">
            <a:extLst>
              <a:ext uri="{FF2B5EF4-FFF2-40B4-BE49-F238E27FC236}">
                <a16:creationId xmlns:a16="http://schemas.microsoft.com/office/drawing/2014/main" id="{C6A05809-544F-8144-8254-C2B014A392F0}"/>
              </a:ext>
            </a:extLst>
          </p:cNvPr>
          <p:cNvSpPr txBox="1">
            <a:spLocks noChangeArrowheads="1"/>
          </p:cNvSpPr>
          <p:nvPr/>
        </p:nvSpPr>
        <p:spPr bwMode="auto">
          <a:xfrm>
            <a:off x="2160985" y="242888"/>
            <a:ext cx="4832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ct val="50000"/>
              </a:spcBef>
            </a:pPr>
            <a:r>
              <a:rPr lang="en-US" altLang="vi-VN" sz="2400" b="1">
                <a:solidFill>
                  <a:srgbClr val="FF0000"/>
                </a:solidFill>
                <a:latin typeface="Times New Roman" panose="02020603050405020304" pitchFamily="18" charset="0"/>
              </a:rPr>
              <a:t>a. Nguồn gốc của ý thức</a:t>
            </a:r>
          </a:p>
        </p:txBody>
      </p:sp>
      <p:sp>
        <p:nvSpPr>
          <p:cNvPr id="82960" name="Text Box 6">
            <a:extLst>
              <a:ext uri="{FF2B5EF4-FFF2-40B4-BE49-F238E27FC236}">
                <a16:creationId xmlns:a16="http://schemas.microsoft.com/office/drawing/2014/main" id="{74004297-C626-4046-8082-795B74B9A5EA}"/>
              </a:ext>
            </a:extLst>
          </p:cNvPr>
          <p:cNvSpPr txBox="1">
            <a:spLocks noChangeArrowheads="1"/>
          </p:cNvSpPr>
          <p:nvPr/>
        </p:nvSpPr>
        <p:spPr bwMode="auto">
          <a:xfrm>
            <a:off x="210742" y="785813"/>
            <a:ext cx="27348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spcBef>
                <a:spcPct val="50000"/>
              </a:spcBef>
            </a:pPr>
            <a:r>
              <a:rPr lang="en-US" altLang="vi-VN" sz="2400" b="1">
                <a:solidFill>
                  <a:srgbClr val="FF0000"/>
                </a:solidFill>
                <a:latin typeface="Times New Roman" panose="02020603050405020304" pitchFamily="18" charset="0"/>
              </a:rPr>
              <a:t>- Khái niệm ý thức: </a:t>
            </a:r>
          </a:p>
        </p:txBody>
      </p:sp>
      <p:pic>
        <p:nvPicPr>
          <p:cNvPr id="2" name="Picture 1">
            <a:extLst>
              <a:ext uri="{FF2B5EF4-FFF2-40B4-BE49-F238E27FC236}">
                <a16:creationId xmlns:a16="http://schemas.microsoft.com/office/drawing/2014/main" id="{A2A86BA2-0E91-9847-87F9-11AD4ACCDA61}"/>
              </a:ext>
            </a:extLst>
          </p:cNvPr>
          <p:cNvPicPr>
            <a:picLocks noChangeAspect="1"/>
          </p:cNvPicPr>
          <p:nvPr/>
        </p:nvPicPr>
        <p:blipFill>
          <a:blip r:embed="rId3"/>
          <a:stretch>
            <a:fillRect/>
          </a:stretch>
        </p:blipFill>
        <p:spPr>
          <a:xfrm>
            <a:off x="578421" y="1470861"/>
            <a:ext cx="1887750" cy="19279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24" name="Straight Connector 23">
            <a:extLst>
              <a:ext uri="{FF2B5EF4-FFF2-40B4-BE49-F238E27FC236}">
                <a16:creationId xmlns:a16="http://schemas.microsoft.com/office/drawing/2014/main" id="{A6D8D4B3-A868-C749-96A3-24D79A8C4D7A}"/>
              </a:ext>
            </a:extLst>
          </p:cNvPr>
          <p:cNvCxnSpPr/>
          <p:nvPr/>
        </p:nvCxnSpPr>
        <p:spPr>
          <a:xfrm>
            <a:off x="1578769" y="157163"/>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2963" name="Date Placeholder 2">
            <a:extLst>
              <a:ext uri="{FF2B5EF4-FFF2-40B4-BE49-F238E27FC236}">
                <a16:creationId xmlns:a16="http://schemas.microsoft.com/office/drawing/2014/main" id="{428F4A66-DBFB-D349-85AF-738397FF85E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0FBF3DE-0DEA-DA41-8B31-0BA1A3CD4C0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2964" name="Footer Placeholder 3">
            <a:extLst>
              <a:ext uri="{FF2B5EF4-FFF2-40B4-BE49-F238E27FC236}">
                <a16:creationId xmlns:a16="http://schemas.microsoft.com/office/drawing/2014/main" id="{8EDD0E87-CD8A-2443-8162-98D49778030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2965" name="Slide Number Placeholder 4">
            <a:extLst>
              <a:ext uri="{FF2B5EF4-FFF2-40B4-BE49-F238E27FC236}">
                <a16:creationId xmlns:a16="http://schemas.microsoft.com/office/drawing/2014/main" id="{D43B580F-CD35-8C4A-BC6F-097B31AC0E9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B59EF49-EE63-5549-8020-860FF12BDAAE}" type="slidenum">
              <a:rPr lang="en-US" altLang="vi-VN" smtClean="0">
                <a:solidFill>
                  <a:srgbClr val="1F5281"/>
                </a:solidFill>
                <a:latin typeface="Arial" panose="020B0604020202020204" pitchFamily="34" charset="0"/>
              </a:rPr>
              <a:pPr algn="ctr"/>
              <a:t>42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01636983"/>
      </p:ext>
    </p:extLst>
  </p:cSld>
  <p:clrMapOvr>
    <a:masterClrMapping/>
  </p:clrMapOvr>
  <p:transition spd="med">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Box 6">
            <a:extLst>
              <a:ext uri="{FF2B5EF4-FFF2-40B4-BE49-F238E27FC236}">
                <a16:creationId xmlns:a16="http://schemas.microsoft.com/office/drawing/2014/main" id="{91B20E8C-A8EA-4C4A-9D38-516662D8A167}"/>
              </a:ext>
            </a:extLst>
          </p:cNvPr>
          <p:cNvSpPr txBox="1">
            <a:spLocks noChangeArrowheads="1"/>
          </p:cNvSpPr>
          <p:nvPr/>
        </p:nvSpPr>
        <p:spPr bwMode="auto">
          <a:xfrm>
            <a:off x="2185988" y="188119"/>
            <a:ext cx="5832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Nguồn gốc của ý thức</a:t>
            </a:r>
          </a:p>
        </p:txBody>
      </p:sp>
      <p:grpSp>
        <p:nvGrpSpPr>
          <p:cNvPr id="84994" name="Group 12">
            <a:extLst>
              <a:ext uri="{FF2B5EF4-FFF2-40B4-BE49-F238E27FC236}">
                <a16:creationId xmlns:a16="http://schemas.microsoft.com/office/drawing/2014/main" id="{AFD4B332-6E74-1840-AD23-C6AF76B67DC8}"/>
              </a:ext>
            </a:extLst>
          </p:cNvPr>
          <p:cNvGrpSpPr>
            <a:grpSpLocks/>
          </p:cNvGrpSpPr>
          <p:nvPr/>
        </p:nvGrpSpPr>
        <p:grpSpPr bwMode="auto">
          <a:xfrm>
            <a:off x="682229" y="1289447"/>
            <a:ext cx="7953375" cy="3597294"/>
            <a:chOff x="1590848" y="1717459"/>
            <a:chExt cx="9576260" cy="4889966"/>
          </a:xfrm>
        </p:grpSpPr>
        <p:sp>
          <p:nvSpPr>
            <p:cNvPr id="85000" name="AutoShape 3">
              <a:extLst>
                <a:ext uri="{FF2B5EF4-FFF2-40B4-BE49-F238E27FC236}">
                  <a16:creationId xmlns:a16="http://schemas.microsoft.com/office/drawing/2014/main" id="{B9E68CE6-D351-C84A-9412-1C17E5CA4B77}"/>
                </a:ext>
              </a:extLst>
            </p:cNvPr>
            <p:cNvSpPr>
              <a:spLocks noChangeArrowheads="1"/>
            </p:cNvSpPr>
            <p:nvPr/>
          </p:nvSpPr>
          <p:spPr bwMode="auto">
            <a:xfrm>
              <a:off x="1590848" y="3607050"/>
              <a:ext cx="2857500" cy="3000375"/>
            </a:xfrm>
            <a:prstGeom prst="roundRect">
              <a:avLst>
                <a:gd name="adj" fmla="val 4690"/>
              </a:avLst>
            </a:prstGeom>
            <a:noFill/>
            <a:ln w="57150">
              <a:solidFill>
                <a:srgbClr val="88CE5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Arial" panose="020B0604020202020204" pitchFamily="34" charset="0"/>
                <a:ea typeface="SimSun" panose="02010600030101010101" pitchFamily="2" charset="-122"/>
              </a:endParaRPr>
            </a:p>
          </p:txBody>
        </p:sp>
        <p:grpSp>
          <p:nvGrpSpPr>
            <p:cNvPr id="85001" name="Group 2">
              <a:extLst>
                <a:ext uri="{FF2B5EF4-FFF2-40B4-BE49-F238E27FC236}">
                  <a16:creationId xmlns:a16="http://schemas.microsoft.com/office/drawing/2014/main" id="{4063F37D-742C-1542-84E0-8437E3F5FDB2}"/>
                </a:ext>
              </a:extLst>
            </p:cNvPr>
            <p:cNvGrpSpPr>
              <a:grpSpLocks/>
            </p:cNvGrpSpPr>
            <p:nvPr/>
          </p:nvGrpSpPr>
          <p:grpSpPr bwMode="auto">
            <a:xfrm>
              <a:off x="1590848" y="1717459"/>
              <a:ext cx="9576260" cy="4799128"/>
              <a:chOff x="1596388" y="1717459"/>
              <a:chExt cx="9000174" cy="4799128"/>
            </a:xfrm>
          </p:grpSpPr>
          <p:sp>
            <p:nvSpPr>
              <p:cNvPr id="5" name="AutoShape 4">
                <a:extLst>
                  <a:ext uri="{FF2B5EF4-FFF2-40B4-BE49-F238E27FC236}">
                    <a16:creationId xmlns:a16="http://schemas.microsoft.com/office/drawing/2014/main" id="{CB47C410-C01F-DC4D-BF25-CCD2AB95D10E}"/>
                  </a:ext>
                </a:extLst>
              </p:cNvPr>
              <p:cNvSpPr>
                <a:spLocks noChangeArrowheads="1"/>
              </p:cNvSpPr>
              <p:nvPr/>
            </p:nvSpPr>
            <p:spPr bwMode="gray">
              <a:xfrm>
                <a:off x="1596388" y="2560682"/>
                <a:ext cx="2655590" cy="914437"/>
              </a:xfrm>
              <a:prstGeom prst="roundRect">
                <a:avLst>
                  <a:gd name="adj" fmla="val 50000"/>
                </a:avLst>
              </a:prstGeom>
              <a:solidFill>
                <a:schemeClr val="accent3"/>
              </a:solidFill>
              <a:ln w="19050">
                <a:solidFill>
                  <a:srgbClr val="000000"/>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Chủ</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nghĩa</a:t>
                </a:r>
                <a:r>
                  <a:rPr lang="en-US" sz="2100" b="1" kern="0" dirty="0">
                    <a:solidFill>
                      <a:prstClr val="black"/>
                    </a:solidFill>
                    <a:latin typeface="Times New Roman" panose="02020603050405020304" pitchFamily="18" charset="0"/>
                    <a:cs typeface="Times New Roman" panose="02020603050405020304" pitchFamily="18" charset="0"/>
                  </a:rPr>
                  <a:t> </a:t>
                </a:r>
              </a:p>
              <a:p>
                <a:pPr algn="ctr" eaLnBrk="1" hangingPunct="1">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duy</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tâm</a:t>
                </a:r>
                <a:endParaRPr lang="en-US" sz="2100" b="1" kern="0" dirty="0">
                  <a:solidFill>
                    <a:prstClr val="black"/>
                  </a:solidFill>
                  <a:latin typeface="Times New Roman" panose="02020603050405020304" pitchFamily="18" charset="0"/>
                  <a:cs typeface="Times New Roman" panose="02020603050405020304" pitchFamily="18" charset="0"/>
                </a:endParaRPr>
              </a:p>
            </p:txBody>
          </p:sp>
          <p:sp>
            <p:nvSpPr>
              <p:cNvPr id="85003" name="AutoShape 7">
                <a:extLst>
                  <a:ext uri="{FF2B5EF4-FFF2-40B4-BE49-F238E27FC236}">
                    <a16:creationId xmlns:a16="http://schemas.microsoft.com/office/drawing/2014/main" id="{9A06595A-CFB8-4547-B38B-CDC315CA0D5B}"/>
                  </a:ext>
                </a:extLst>
              </p:cNvPr>
              <p:cNvSpPr>
                <a:spLocks noChangeArrowheads="1"/>
              </p:cNvSpPr>
              <p:nvPr/>
            </p:nvSpPr>
            <p:spPr bwMode="auto">
              <a:xfrm>
                <a:off x="4680627" y="3126326"/>
                <a:ext cx="2857500" cy="3155950"/>
              </a:xfrm>
              <a:prstGeom prst="roundRect">
                <a:avLst>
                  <a:gd name="adj" fmla="val 4690"/>
                </a:avLst>
              </a:prstGeom>
              <a:noFill/>
              <a:ln w="57150">
                <a:solidFill>
                  <a:srgbClr val="D791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Arial" panose="020B0604020202020204" pitchFamily="34" charset="0"/>
                  <a:ea typeface="SimSun" panose="02010600030101010101" pitchFamily="2" charset="-122"/>
                </a:endParaRPr>
              </a:p>
            </p:txBody>
          </p:sp>
          <p:sp>
            <p:nvSpPr>
              <p:cNvPr id="7" name="AutoShape 8">
                <a:extLst>
                  <a:ext uri="{FF2B5EF4-FFF2-40B4-BE49-F238E27FC236}">
                    <a16:creationId xmlns:a16="http://schemas.microsoft.com/office/drawing/2014/main" id="{02B34B98-06EF-DE44-A0FE-058A3BA28831}"/>
                  </a:ext>
                </a:extLst>
              </p:cNvPr>
              <p:cNvSpPr>
                <a:spLocks noChangeArrowheads="1"/>
              </p:cNvSpPr>
              <p:nvPr/>
            </p:nvSpPr>
            <p:spPr bwMode="gray">
              <a:xfrm>
                <a:off x="4751838" y="2149590"/>
                <a:ext cx="2652895" cy="867500"/>
              </a:xfrm>
              <a:prstGeom prst="roundRect">
                <a:avLst>
                  <a:gd name="adj" fmla="val 50000"/>
                </a:avLst>
              </a:prstGeom>
              <a:solidFill>
                <a:schemeClr val="accent3"/>
              </a:solidFill>
              <a:ln w="19050">
                <a:solidFill>
                  <a:srgbClr val="000000"/>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CNDV </a:t>
                </a:r>
              </a:p>
              <a:p>
                <a:pPr algn="ctr" eaLnBrk="1" hangingPunct="1">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siêu</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hình</a:t>
                </a:r>
                <a:endParaRPr lang="en-US" sz="2100" b="1" kern="0" dirty="0">
                  <a:solidFill>
                    <a:prstClr val="black"/>
                  </a:solidFill>
                  <a:latin typeface="Times New Roman" panose="02020603050405020304" pitchFamily="18" charset="0"/>
                  <a:cs typeface="Times New Roman" panose="02020603050405020304" pitchFamily="18" charset="0"/>
                </a:endParaRPr>
              </a:p>
            </p:txBody>
          </p:sp>
          <p:sp>
            <p:nvSpPr>
              <p:cNvPr id="9" name="AutoShape 12">
                <a:extLst>
                  <a:ext uri="{FF2B5EF4-FFF2-40B4-BE49-F238E27FC236}">
                    <a16:creationId xmlns:a16="http://schemas.microsoft.com/office/drawing/2014/main" id="{98C3B0FB-AFE9-5C4F-90BD-9ABAD604E840}"/>
                  </a:ext>
                </a:extLst>
              </p:cNvPr>
              <p:cNvSpPr>
                <a:spLocks noChangeArrowheads="1"/>
              </p:cNvSpPr>
              <p:nvPr/>
            </p:nvSpPr>
            <p:spPr bwMode="gray">
              <a:xfrm>
                <a:off x="7787376" y="1717459"/>
                <a:ext cx="2708136" cy="852934"/>
              </a:xfrm>
              <a:prstGeom prst="roundRect">
                <a:avLst>
                  <a:gd name="adj" fmla="val 50000"/>
                </a:avLst>
              </a:prstGeom>
              <a:solidFill>
                <a:schemeClr val="accent3"/>
              </a:solidFill>
              <a:ln w="19050">
                <a:solidFill>
                  <a:srgbClr val="000000"/>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CNDV </a:t>
                </a:r>
              </a:p>
              <a:p>
                <a:pPr algn="ctr" eaLnBrk="1" hangingPunct="1">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biện</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chứng</a:t>
                </a:r>
                <a:endParaRPr lang="en-US" sz="2100" b="1" kern="0" dirty="0">
                  <a:solidFill>
                    <a:prstClr val="black"/>
                  </a:solidFill>
                  <a:latin typeface="Times New Roman" panose="02020603050405020304" pitchFamily="18" charset="0"/>
                  <a:cs typeface="Times New Roman" panose="02020603050405020304" pitchFamily="18" charset="0"/>
                </a:endParaRPr>
              </a:p>
            </p:txBody>
          </p:sp>
          <p:sp>
            <p:nvSpPr>
              <p:cNvPr id="85006" name="TextBox 27">
                <a:extLst>
                  <a:ext uri="{FF2B5EF4-FFF2-40B4-BE49-F238E27FC236}">
                    <a16:creationId xmlns:a16="http://schemas.microsoft.com/office/drawing/2014/main" id="{58701E50-6470-E747-B528-A0AC5D9FF8D9}"/>
                  </a:ext>
                </a:extLst>
              </p:cNvPr>
              <p:cNvSpPr txBox="1">
                <a:spLocks noChangeArrowheads="1"/>
              </p:cNvSpPr>
              <p:nvPr/>
            </p:nvSpPr>
            <p:spPr bwMode="auto">
              <a:xfrm>
                <a:off x="1598708" y="3943582"/>
                <a:ext cx="2714625" cy="257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-CNDTKQ:ÝT là sự hồi tưởng của “ý niệm”</a:t>
                </a:r>
              </a:p>
              <a:p>
                <a:pPr algn="ctr">
                  <a:spcBef>
                    <a:spcPct val="0"/>
                  </a:spcBef>
                  <a:buFont typeface="Arial" panose="020B0604020202020204" pitchFamily="34" charset="0"/>
                  <a:buNone/>
                </a:pP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CNDTCQ: cảm giác là cái tồn tại duy nhất, sinh ra ý thức.</a:t>
                </a:r>
              </a:p>
            </p:txBody>
          </p:sp>
          <p:sp>
            <p:nvSpPr>
              <p:cNvPr id="85007" name="TextBox 28">
                <a:extLst>
                  <a:ext uri="{FF2B5EF4-FFF2-40B4-BE49-F238E27FC236}">
                    <a16:creationId xmlns:a16="http://schemas.microsoft.com/office/drawing/2014/main" id="{1E322382-9DC4-AA41-BFA3-E6DA39AAF5EA}"/>
                  </a:ext>
                </a:extLst>
              </p:cNvPr>
              <p:cNvSpPr txBox="1">
                <a:spLocks noChangeArrowheads="1"/>
              </p:cNvSpPr>
              <p:nvPr/>
            </p:nvSpPr>
            <p:spPr bwMode="auto">
              <a:xfrm>
                <a:off x="4740033" y="3293604"/>
                <a:ext cx="2664744" cy="263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Đồng nhất ý thức với vật chất </a:t>
                </a:r>
                <a:r>
                  <a:rPr lang="en-US" altLang="vi-VN" sz="24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“óc tiết ra ý thức như gan tiết ra mật” </a:t>
                </a:r>
              </a:p>
            </p:txBody>
          </p:sp>
          <p:grpSp>
            <p:nvGrpSpPr>
              <p:cNvPr id="85008" name="Group 1">
                <a:extLst>
                  <a:ext uri="{FF2B5EF4-FFF2-40B4-BE49-F238E27FC236}">
                    <a16:creationId xmlns:a16="http://schemas.microsoft.com/office/drawing/2014/main" id="{D5BABF87-9FB5-6E4A-AD4B-B2DB241D77DB}"/>
                  </a:ext>
                </a:extLst>
              </p:cNvPr>
              <p:cNvGrpSpPr>
                <a:grpSpLocks/>
              </p:cNvGrpSpPr>
              <p:nvPr/>
            </p:nvGrpSpPr>
            <p:grpSpPr bwMode="auto">
              <a:xfrm>
                <a:off x="7796212" y="2748953"/>
                <a:ext cx="2800350" cy="3121027"/>
                <a:chOff x="7565121" y="3108327"/>
                <a:chExt cx="2800350" cy="2798763"/>
              </a:xfrm>
            </p:grpSpPr>
            <p:sp>
              <p:nvSpPr>
                <p:cNvPr id="85009" name="AutoShape 11">
                  <a:extLst>
                    <a:ext uri="{FF2B5EF4-FFF2-40B4-BE49-F238E27FC236}">
                      <a16:creationId xmlns:a16="http://schemas.microsoft.com/office/drawing/2014/main" id="{A7ACAA04-46B7-944A-BFF9-E77E3B0897AD}"/>
                    </a:ext>
                  </a:extLst>
                </p:cNvPr>
                <p:cNvSpPr>
                  <a:spLocks noChangeArrowheads="1"/>
                </p:cNvSpPr>
                <p:nvPr/>
              </p:nvSpPr>
              <p:spPr bwMode="auto">
                <a:xfrm>
                  <a:off x="7565121" y="3108327"/>
                  <a:ext cx="2800350" cy="2798763"/>
                </a:xfrm>
                <a:prstGeom prst="roundRect">
                  <a:avLst>
                    <a:gd name="adj" fmla="val 4690"/>
                  </a:avLst>
                </a:prstGeom>
                <a:noFill/>
                <a:ln w="57150">
                  <a:solidFill>
                    <a:srgbClr val="4B7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b="1">
                    <a:solidFill>
                      <a:srgbClr val="000000"/>
                    </a:solidFill>
                    <a:latin typeface="Arial" panose="020B0604020202020204" pitchFamily="34" charset="0"/>
                    <a:ea typeface="SimSun" panose="02010600030101010101" pitchFamily="2" charset="-122"/>
                  </a:endParaRPr>
                </a:p>
              </p:txBody>
            </p:sp>
            <p:sp>
              <p:nvSpPr>
                <p:cNvPr id="85010" name="TextBox 30">
                  <a:extLst>
                    <a:ext uri="{FF2B5EF4-FFF2-40B4-BE49-F238E27FC236}">
                      <a16:creationId xmlns:a16="http://schemas.microsoft.com/office/drawing/2014/main" id="{89229EFB-E089-F841-BC6F-E5C5A8A61E7F}"/>
                    </a:ext>
                  </a:extLst>
                </p:cNvPr>
                <p:cNvSpPr txBox="1">
                  <a:spLocks noChangeArrowheads="1"/>
                </p:cNvSpPr>
                <p:nvPr/>
              </p:nvSpPr>
              <p:spPr bwMode="auto">
                <a:xfrm>
                  <a:off x="7652444" y="3359714"/>
                  <a:ext cx="2643188" cy="191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 typeface="Arial" panose="020B0604020202020204" pitchFamily="34" charset="0"/>
                    <a:buNone/>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Nguồn gốc tự nhiên và nguồn gốc xã hội hình thành ý thức</a:t>
                  </a:r>
                </a:p>
              </p:txBody>
            </p:sp>
          </p:grpSp>
        </p:grpSp>
      </p:grpSp>
      <p:sp>
        <p:nvSpPr>
          <p:cNvPr id="84995" name="Text Box 6">
            <a:extLst>
              <a:ext uri="{FF2B5EF4-FFF2-40B4-BE49-F238E27FC236}">
                <a16:creationId xmlns:a16="http://schemas.microsoft.com/office/drawing/2014/main" id="{76BF2A91-25D0-C943-90F9-7607DAF05F39}"/>
              </a:ext>
            </a:extLst>
          </p:cNvPr>
          <p:cNvSpPr txBox="1">
            <a:spLocks noChangeArrowheads="1"/>
          </p:cNvSpPr>
          <p:nvPr/>
        </p:nvSpPr>
        <p:spPr bwMode="auto">
          <a:xfrm>
            <a:off x="363141" y="715566"/>
            <a:ext cx="525422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spcBef>
                <a:spcPct val="50000"/>
              </a:spcBef>
            </a:pPr>
            <a:r>
              <a:rPr lang="en-US" altLang="vi-VN" sz="2400" b="1">
                <a:solidFill>
                  <a:srgbClr val="FF0000"/>
                </a:solidFill>
                <a:latin typeface="Times New Roman" panose="02020603050405020304" pitchFamily="18" charset="0"/>
              </a:rPr>
              <a:t>- </a:t>
            </a:r>
            <a:r>
              <a:rPr lang="en-US" altLang="vi-VN" sz="2100" b="1" i="1">
                <a:solidFill>
                  <a:srgbClr val="FF0000"/>
                </a:solidFill>
                <a:latin typeface="Times New Roman" panose="02020603050405020304" pitchFamily="18" charset="0"/>
              </a:rPr>
              <a:t>Những quan điểm cơ bản của các trường phái triết học: </a:t>
            </a:r>
          </a:p>
        </p:txBody>
      </p:sp>
      <p:cxnSp>
        <p:nvCxnSpPr>
          <p:cNvPr id="17" name="Straight Connector 16">
            <a:extLst>
              <a:ext uri="{FF2B5EF4-FFF2-40B4-BE49-F238E27FC236}">
                <a16:creationId xmlns:a16="http://schemas.microsoft.com/office/drawing/2014/main" id="{9B7ECD17-FD95-924D-BB3C-596F32FB5DB8}"/>
              </a:ext>
            </a:extLst>
          </p:cNvPr>
          <p:cNvCxnSpPr/>
          <p:nvPr/>
        </p:nvCxnSpPr>
        <p:spPr>
          <a:xfrm>
            <a:off x="1581150"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4997" name="Date Placeholder 13">
            <a:extLst>
              <a:ext uri="{FF2B5EF4-FFF2-40B4-BE49-F238E27FC236}">
                <a16:creationId xmlns:a16="http://schemas.microsoft.com/office/drawing/2014/main" id="{AE957E4B-6BD7-5C46-BE39-E6D0F68F8D6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BBF2530-DCD5-C64D-ADFF-295AF30764A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4998" name="Footer Placeholder 18">
            <a:extLst>
              <a:ext uri="{FF2B5EF4-FFF2-40B4-BE49-F238E27FC236}">
                <a16:creationId xmlns:a16="http://schemas.microsoft.com/office/drawing/2014/main" id="{2E24F7B6-FAC0-1C47-8659-0176F82A38C5}"/>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4999" name="Slide Number Placeholder 19">
            <a:extLst>
              <a:ext uri="{FF2B5EF4-FFF2-40B4-BE49-F238E27FC236}">
                <a16:creationId xmlns:a16="http://schemas.microsoft.com/office/drawing/2014/main" id="{87C0767F-852F-F241-9FC1-EB60E2C9D11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9FF5B63-F78D-0A4B-BCF9-4258F791F994}" type="slidenum">
              <a:rPr lang="en-US" altLang="vi-VN" smtClean="0">
                <a:solidFill>
                  <a:srgbClr val="1F5281"/>
                </a:solidFill>
                <a:latin typeface="Arial" panose="020B0604020202020204" pitchFamily="34" charset="0"/>
              </a:rPr>
              <a:pPr algn="ctr"/>
              <a:t>43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1197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Box 6">
            <a:extLst>
              <a:ext uri="{FF2B5EF4-FFF2-40B4-BE49-F238E27FC236}">
                <a16:creationId xmlns:a16="http://schemas.microsoft.com/office/drawing/2014/main" id="{BBD233A4-BF6B-4243-B920-8CA6AE7075AD}"/>
              </a:ext>
            </a:extLst>
          </p:cNvPr>
          <p:cNvSpPr txBox="1">
            <a:spLocks noChangeArrowheads="1"/>
          </p:cNvSpPr>
          <p:nvPr/>
        </p:nvSpPr>
        <p:spPr bwMode="auto">
          <a:xfrm>
            <a:off x="2021682" y="197644"/>
            <a:ext cx="5832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Nguồn gốc của ý thức</a:t>
            </a:r>
          </a:p>
        </p:txBody>
      </p:sp>
      <p:graphicFrame>
        <p:nvGraphicFramePr>
          <p:cNvPr id="7" name="Diagram 6">
            <a:extLst>
              <a:ext uri="{FF2B5EF4-FFF2-40B4-BE49-F238E27FC236}">
                <a16:creationId xmlns:a16="http://schemas.microsoft.com/office/drawing/2014/main" id="{E19D8987-D5F0-0A43-8AAA-324F25FA0CCC}"/>
              </a:ext>
            </a:extLst>
          </p:cNvPr>
          <p:cNvGraphicFramePr/>
          <p:nvPr/>
        </p:nvGraphicFramePr>
        <p:xfrm>
          <a:off x="413654" y="713921"/>
          <a:ext cx="828403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FB972B6E-1675-2C40-91F5-BCD9A3DA1995}"/>
              </a:ext>
            </a:extLst>
          </p:cNvPr>
          <p:cNvCxnSpPr/>
          <p:nvPr/>
        </p:nvCxnSpPr>
        <p:spPr>
          <a:xfrm>
            <a:off x="3013472" y="2319338"/>
            <a:ext cx="0" cy="83939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029A05-6DE1-A54F-A697-8278F4F3BE3C}"/>
              </a:ext>
            </a:extLst>
          </p:cNvPr>
          <p:cNvCxnSpPr/>
          <p:nvPr/>
        </p:nvCxnSpPr>
        <p:spPr>
          <a:xfrm flipV="1">
            <a:off x="3221831" y="2327673"/>
            <a:ext cx="0" cy="8393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6F2C766-646D-804A-82E8-23FF756C2F42}"/>
              </a:ext>
            </a:extLst>
          </p:cNvPr>
          <p:cNvCxnSpPr/>
          <p:nvPr/>
        </p:nvCxnSpPr>
        <p:spPr>
          <a:xfrm>
            <a:off x="1563291" y="15954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6022" name="Footer Placeholder 10">
            <a:extLst>
              <a:ext uri="{FF2B5EF4-FFF2-40B4-BE49-F238E27FC236}">
                <a16:creationId xmlns:a16="http://schemas.microsoft.com/office/drawing/2014/main" id="{08043712-4DA8-A542-B645-5834EF34DD3B}"/>
              </a:ext>
            </a:extLst>
          </p:cNvPr>
          <p:cNvSpPr txBox="1">
            <a:spLocks noChangeArrowheads="1"/>
          </p:cNvSpPr>
          <p:nvPr/>
        </p:nvSpPr>
        <p:spPr bwMode="auto">
          <a:xfrm>
            <a:off x="3130154" y="4656535"/>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86023" name="Date Placeholder 1">
            <a:extLst>
              <a:ext uri="{FF2B5EF4-FFF2-40B4-BE49-F238E27FC236}">
                <a16:creationId xmlns:a16="http://schemas.microsoft.com/office/drawing/2014/main" id="{78984BFB-882F-914F-9CA8-723607D2E11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96D8BE6-667B-B740-981B-714C04E31F3F}"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6024" name="Footer Placeholder 2">
            <a:extLst>
              <a:ext uri="{FF2B5EF4-FFF2-40B4-BE49-F238E27FC236}">
                <a16:creationId xmlns:a16="http://schemas.microsoft.com/office/drawing/2014/main" id="{D3219726-039F-784E-8388-B02F5C44D53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6025" name="Slide Number Placeholder 3">
            <a:extLst>
              <a:ext uri="{FF2B5EF4-FFF2-40B4-BE49-F238E27FC236}">
                <a16:creationId xmlns:a16="http://schemas.microsoft.com/office/drawing/2014/main" id="{02E0385C-1959-F24D-A232-B8F33E114B8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63539D8-315C-C94C-A068-4DF30B9A2365}" type="slidenum">
              <a:rPr lang="en-US" altLang="vi-VN" smtClean="0">
                <a:solidFill>
                  <a:srgbClr val="1F5281"/>
                </a:solidFill>
                <a:latin typeface="Arial" panose="020B0604020202020204" pitchFamily="34" charset="0"/>
              </a:rPr>
              <a:pPr algn="ctr"/>
              <a:t>44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85038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6">
            <a:extLst>
              <a:ext uri="{FF2B5EF4-FFF2-40B4-BE49-F238E27FC236}">
                <a16:creationId xmlns:a16="http://schemas.microsoft.com/office/drawing/2014/main" id="{80CA10B2-8282-F34A-A802-7904D5D9843F}"/>
              </a:ext>
            </a:extLst>
          </p:cNvPr>
          <p:cNvSpPr txBox="1">
            <a:spLocks noChangeArrowheads="1"/>
          </p:cNvSpPr>
          <p:nvPr/>
        </p:nvSpPr>
        <p:spPr bwMode="auto">
          <a:xfrm>
            <a:off x="1638301" y="214312"/>
            <a:ext cx="5185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Nguồn gốc tự nhiên của ý thức</a:t>
            </a:r>
            <a:endParaRPr lang="en-US" altLang="vi-VN" sz="2400"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846026AC-FEC3-3C47-8CAD-838D0FA5795C}"/>
              </a:ext>
            </a:extLst>
          </p:cNvPr>
          <p:cNvPicPr>
            <a:picLocks noChangeAspect="1"/>
          </p:cNvPicPr>
          <p:nvPr/>
        </p:nvPicPr>
        <p:blipFill>
          <a:blip r:embed="rId2"/>
          <a:stretch>
            <a:fillRect/>
          </a:stretch>
        </p:blipFill>
        <p:spPr>
          <a:xfrm>
            <a:off x="5171704" y="910774"/>
            <a:ext cx="3672443" cy="37829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7043" name="Text Box 6">
            <a:extLst>
              <a:ext uri="{FF2B5EF4-FFF2-40B4-BE49-F238E27FC236}">
                <a16:creationId xmlns:a16="http://schemas.microsoft.com/office/drawing/2014/main" id="{07E6FE84-2659-B04B-9F48-B85665B40C24}"/>
              </a:ext>
            </a:extLst>
          </p:cNvPr>
          <p:cNvSpPr txBox="1">
            <a:spLocks noChangeArrowheads="1"/>
          </p:cNvSpPr>
          <p:nvPr/>
        </p:nvSpPr>
        <p:spPr bwMode="auto">
          <a:xfrm>
            <a:off x="234554" y="1962150"/>
            <a:ext cx="470296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thuộc tính của một dạng vật chất có tổ chức cao – </a:t>
            </a:r>
            <a:r>
              <a:rPr lang="en-US" altLang="vi-VN" sz="21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Bộ óc con người</a:t>
            </a:r>
            <a:endParaRPr lang="en-US" altLang="vi-VN" sz="240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7044" name="Text Box 6">
            <a:extLst>
              <a:ext uri="{FF2B5EF4-FFF2-40B4-BE49-F238E27FC236}">
                <a16:creationId xmlns:a16="http://schemas.microsoft.com/office/drawing/2014/main" id="{92FA59B8-4783-EE43-B002-1509A500EA80}"/>
              </a:ext>
            </a:extLst>
          </p:cNvPr>
          <p:cNvSpPr txBox="1">
            <a:spLocks noChangeArrowheads="1"/>
          </p:cNvSpPr>
          <p:nvPr/>
        </p:nvSpPr>
        <p:spPr bwMode="auto">
          <a:xfrm>
            <a:off x="234553" y="3009900"/>
            <a:ext cx="48339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chức năng của bộ óc người</a:t>
            </a:r>
            <a:endParaRPr lang="en-US"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7045" name="Text Box 6">
            <a:extLst>
              <a:ext uri="{FF2B5EF4-FFF2-40B4-BE49-F238E27FC236}">
                <a16:creationId xmlns:a16="http://schemas.microsoft.com/office/drawing/2014/main" id="{B1C7A1DB-D054-E448-962D-757E28AB265E}"/>
              </a:ext>
            </a:extLst>
          </p:cNvPr>
          <p:cNvSpPr txBox="1">
            <a:spLocks noChangeArrowheads="1"/>
          </p:cNvSpPr>
          <p:nvPr/>
        </p:nvSpPr>
        <p:spPr bwMode="auto">
          <a:xfrm>
            <a:off x="169069" y="3731419"/>
            <a:ext cx="48339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1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a:solidFill>
                  <a:srgbClr val="000000"/>
                </a:solidFill>
                <a:latin typeface="Times New Roman" panose="02020603050405020304" pitchFamily="18" charset="0"/>
                <a:ea typeface="SimSun" panose="02010600030101010101" pitchFamily="2" charset="-122"/>
                <a:cs typeface="Times New Roman" panose="02020603050405020304" pitchFamily="18" charset="0"/>
              </a:rPr>
              <a:t>Ý thức là kết quả hoạt động sinh lý thần kinh của bộ óc</a:t>
            </a:r>
            <a:endParaRPr lang="en-US" altLang="vi-VN" sz="240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7046" name="Text Box 6">
            <a:extLst>
              <a:ext uri="{FF2B5EF4-FFF2-40B4-BE49-F238E27FC236}">
                <a16:creationId xmlns:a16="http://schemas.microsoft.com/office/drawing/2014/main" id="{45676627-29E2-914D-BF56-08CD8321E81D}"/>
              </a:ext>
            </a:extLst>
          </p:cNvPr>
          <p:cNvSpPr txBox="1">
            <a:spLocks noChangeArrowheads="1"/>
          </p:cNvSpPr>
          <p:nvPr/>
        </p:nvSpPr>
        <p:spPr bwMode="auto">
          <a:xfrm>
            <a:off x="498873" y="1110854"/>
            <a:ext cx="347305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ü"/>
            </a:pPr>
            <a:r>
              <a:rPr lang="en-US" altLang="vi-VN" sz="2700"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rPr>
              <a:t>Bộ óc người</a:t>
            </a:r>
            <a:endParaRPr lang="en-US" altLang="vi-VN" sz="3000" b="1" i="1" u="sng">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343A3132-E315-6C48-A3BD-3C9F39276AAD}"/>
              </a:ext>
            </a:extLst>
          </p:cNvPr>
          <p:cNvCxnSpPr/>
          <p:nvPr/>
        </p:nvCxnSpPr>
        <p:spPr>
          <a:xfrm>
            <a:off x="1554956" y="11668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7048" name="Date Placeholder 1">
            <a:extLst>
              <a:ext uri="{FF2B5EF4-FFF2-40B4-BE49-F238E27FC236}">
                <a16:creationId xmlns:a16="http://schemas.microsoft.com/office/drawing/2014/main" id="{04AA9B04-0139-FF41-8D3A-C5DA16E31D8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C26F5B5-24BC-A94D-AA94-3D62110375B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7049" name="Footer Placeholder 2">
            <a:extLst>
              <a:ext uri="{FF2B5EF4-FFF2-40B4-BE49-F238E27FC236}">
                <a16:creationId xmlns:a16="http://schemas.microsoft.com/office/drawing/2014/main" id="{AE97D408-57BB-874C-84B8-85BE111E924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7050" name="Slide Number Placeholder 3">
            <a:extLst>
              <a:ext uri="{FF2B5EF4-FFF2-40B4-BE49-F238E27FC236}">
                <a16:creationId xmlns:a16="http://schemas.microsoft.com/office/drawing/2014/main" id="{B1AE9FF9-F682-FC41-B507-A0EC37FE6884}"/>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DF8810E-AA6B-A84E-AFB1-0464E1398D28}" type="slidenum">
              <a:rPr lang="en-US" altLang="vi-VN" smtClean="0">
                <a:solidFill>
                  <a:srgbClr val="1F5281"/>
                </a:solidFill>
                <a:latin typeface="Arial" panose="020B0604020202020204" pitchFamily="34" charset="0"/>
              </a:rPr>
              <a:pPr algn="ctr"/>
              <a:t>45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21344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6">
            <a:extLst>
              <a:ext uri="{FF2B5EF4-FFF2-40B4-BE49-F238E27FC236}">
                <a16:creationId xmlns:a16="http://schemas.microsoft.com/office/drawing/2014/main" id="{D44811F5-CB30-E34C-BA30-BBFE7AC94BBB}"/>
              </a:ext>
            </a:extLst>
          </p:cNvPr>
          <p:cNvSpPr txBox="1">
            <a:spLocks noChangeArrowheads="1"/>
          </p:cNvSpPr>
          <p:nvPr/>
        </p:nvSpPr>
        <p:spPr bwMode="auto">
          <a:xfrm>
            <a:off x="1638301" y="222647"/>
            <a:ext cx="5185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Nguồn gốc tự nhiên của ý thức</a:t>
            </a:r>
            <a:endParaRPr lang="en-US" altLang="vi-VN" sz="2400"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8066" name="Text Box 6">
            <a:extLst>
              <a:ext uri="{FF2B5EF4-FFF2-40B4-BE49-F238E27FC236}">
                <a16:creationId xmlns:a16="http://schemas.microsoft.com/office/drawing/2014/main" id="{726C4BA2-2B62-424C-AF7B-5D78C8722AFF}"/>
              </a:ext>
            </a:extLst>
          </p:cNvPr>
          <p:cNvSpPr txBox="1">
            <a:spLocks noChangeArrowheads="1"/>
          </p:cNvSpPr>
          <p:nvPr/>
        </p:nvSpPr>
        <p:spPr bwMode="auto">
          <a:xfrm>
            <a:off x="381000" y="1034177"/>
            <a:ext cx="8305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ü"/>
            </a:pP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Mối</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quan</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hệ</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giữa</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con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người</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với</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thế</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giới</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khách</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quan</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tạo</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ra</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qúa</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trình</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phản</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ánh</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tích</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cực</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sáng</a:t>
            </a:r>
            <a:r>
              <a:rPr lang="en-US" altLang="vi-VN" sz="21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tạo</a:t>
            </a:r>
            <a:endParaRPr lang="en-US" altLang="vi-VN" sz="24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88067" name="Group 32">
            <a:extLst>
              <a:ext uri="{FF2B5EF4-FFF2-40B4-BE49-F238E27FC236}">
                <a16:creationId xmlns:a16="http://schemas.microsoft.com/office/drawing/2014/main" id="{8A5422BF-0C6F-BA4B-9A7B-5390BDF9FA2B}"/>
              </a:ext>
            </a:extLst>
          </p:cNvPr>
          <p:cNvGrpSpPr>
            <a:grpSpLocks/>
          </p:cNvGrpSpPr>
          <p:nvPr/>
        </p:nvGrpSpPr>
        <p:grpSpPr bwMode="auto">
          <a:xfrm>
            <a:off x="5334000" y="1518047"/>
            <a:ext cx="3331369" cy="2742009"/>
            <a:chOff x="464921" y="2653721"/>
            <a:chExt cx="8925822" cy="3026807"/>
          </a:xfrm>
        </p:grpSpPr>
        <p:cxnSp>
          <p:nvCxnSpPr>
            <p:cNvPr id="9" name="Straight Connector 8">
              <a:extLst>
                <a:ext uri="{FF2B5EF4-FFF2-40B4-BE49-F238E27FC236}">
                  <a16:creationId xmlns:a16="http://schemas.microsoft.com/office/drawing/2014/main" id="{D1F50145-8DCE-2D42-B79E-6BC808083B3F}"/>
                </a:ext>
              </a:extLst>
            </p:cNvPr>
            <p:cNvCxnSpPr/>
            <p:nvPr/>
          </p:nvCxnSpPr>
          <p:spPr>
            <a:xfrm>
              <a:off x="799880" y="4332068"/>
              <a:ext cx="5142396" cy="3154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959EDBC-D8F6-A140-A429-0320CE325A57}"/>
                </a:ext>
              </a:extLst>
            </p:cNvPr>
            <p:cNvSpPr/>
            <p:nvPr/>
          </p:nvSpPr>
          <p:spPr>
            <a:xfrm>
              <a:off x="2771344" y="3325322"/>
              <a:ext cx="870889" cy="2017434"/>
            </a:xfrm>
            <a:prstGeom prst="ellipse">
              <a:avLst/>
            </a:prstGeom>
            <a:solidFill>
              <a:schemeClr val="accent6">
                <a:lumMod val="60000"/>
                <a:lumOff val="40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a:extLst>
                <a:ext uri="{FF2B5EF4-FFF2-40B4-BE49-F238E27FC236}">
                  <a16:creationId xmlns:a16="http://schemas.microsoft.com/office/drawing/2014/main" id="{AA23DA55-3713-B342-9B99-832E1F673EFE}"/>
                </a:ext>
              </a:extLst>
            </p:cNvPr>
            <p:cNvCxnSpPr/>
            <p:nvPr/>
          </p:nvCxnSpPr>
          <p:spPr>
            <a:xfrm>
              <a:off x="3179673" y="3312179"/>
              <a:ext cx="0" cy="201743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Right Bracket 16">
              <a:extLst>
                <a:ext uri="{FF2B5EF4-FFF2-40B4-BE49-F238E27FC236}">
                  <a16:creationId xmlns:a16="http://schemas.microsoft.com/office/drawing/2014/main" id="{0750C8FB-6C14-2545-B41C-D16853EA9D47}"/>
                </a:ext>
              </a:extLst>
            </p:cNvPr>
            <p:cNvSpPr/>
            <p:nvPr/>
          </p:nvSpPr>
          <p:spPr>
            <a:xfrm>
              <a:off x="3208383" y="3325322"/>
              <a:ext cx="1059104" cy="2017434"/>
            </a:xfrm>
            <a:prstGeom prst="rightBracket">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88077" name="Picture 17">
              <a:extLst>
                <a:ext uri="{FF2B5EF4-FFF2-40B4-BE49-F238E27FC236}">
                  <a16:creationId xmlns:a16="http://schemas.microsoft.com/office/drawing/2014/main" id="{17EC5B27-15E4-6847-A9F5-2DB2EF3C11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921" y="2653721"/>
              <a:ext cx="1509488" cy="1654636"/>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pic>
        <p:pic>
          <p:nvPicPr>
            <p:cNvPr id="88078" name="Picture 18">
              <a:extLst>
                <a:ext uri="{FF2B5EF4-FFF2-40B4-BE49-F238E27FC236}">
                  <a16:creationId xmlns:a16="http://schemas.microsoft.com/office/drawing/2014/main" id="{9AFFDD72-EC00-2749-B508-C936A389C2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115059" y="4383302"/>
              <a:ext cx="1511940" cy="1297226"/>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9AF31912-8BD8-0047-93BD-8A42EB9AD489}"/>
                </a:ext>
              </a:extLst>
            </p:cNvPr>
            <p:cNvCxnSpPr/>
            <p:nvPr/>
          </p:nvCxnSpPr>
          <p:spPr>
            <a:xfrm>
              <a:off x="1236918" y="2772007"/>
              <a:ext cx="4596895" cy="286646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3F073C96-CE1A-014E-98AC-D106E02B2C91}"/>
                </a:ext>
              </a:extLst>
            </p:cNvPr>
            <p:cNvSpPr/>
            <p:nvPr/>
          </p:nvSpPr>
          <p:spPr>
            <a:xfrm>
              <a:off x="6864206" y="2653721"/>
              <a:ext cx="2526537" cy="2005605"/>
            </a:xfrm>
            <a:prstGeom prst="cloud">
              <a:avLst/>
            </a:prstGeom>
            <a:solidFill>
              <a:schemeClr val="accent2">
                <a:lumMod val="20000"/>
                <a:lumOff val="80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8081" name="Picture 27">
              <a:extLst>
                <a:ext uri="{FF2B5EF4-FFF2-40B4-BE49-F238E27FC236}">
                  <a16:creationId xmlns:a16="http://schemas.microsoft.com/office/drawing/2014/main" id="{2E665EC4-D32E-F345-A463-320F493536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7626710">
              <a:off x="7807022" y="2919971"/>
              <a:ext cx="715808" cy="1528370"/>
            </a:xfrm>
            <a:prstGeom prst="rect">
              <a:avLst/>
            </a:prstGeom>
            <a:noFill/>
            <a:ln w="28575">
              <a:solidFill>
                <a:srgbClr val="002060"/>
              </a:solidFill>
              <a:miter lim="800000"/>
              <a:headEnd/>
              <a:tailEnd/>
            </a:ln>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75CD5AC7-D58C-084A-B0A2-47B3217E4D7A}"/>
                </a:ext>
              </a:extLst>
            </p:cNvPr>
            <p:cNvCxnSpPr/>
            <p:nvPr/>
          </p:nvCxnSpPr>
          <p:spPr>
            <a:xfrm flipV="1">
              <a:off x="5872094" y="3857610"/>
              <a:ext cx="2089496" cy="145491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88068" name="Text Box 6">
            <a:extLst>
              <a:ext uri="{FF2B5EF4-FFF2-40B4-BE49-F238E27FC236}">
                <a16:creationId xmlns:a16="http://schemas.microsoft.com/office/drawing/2014/main" id="{55E70C90-40C9-494A-899E-529EE470299F}"/>
              </a:ext>
            </a:extLst>
          </p:cNvPr>
          <p:cNvSpPr txBox="1">
            <a:spLocks noChangeArrowheads="1"/>
          </p:cNvSpPr>
          <p:nvPr/>
        </p:nvSpPr>
        <p:spPr bwMode="auto">
          <a:xfrm>
            <a:off x="381000" y="2003822"/>
            <a:ext cx="4742260"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None/>
            </a:pPr>
            <a:r>
              <a:rPr lang="en-US" altLang="vi-VN" sz="27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3000" b="1"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Phản ánh </a:t>
            </a:r>
            <a:r>
              <a:rPr lang="en-US" altLang="vi-VN" sz="3000"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là thuộc tính phổ biến của mọi dạng vật chất, được biểu hiện trong liên hệ, tác động qua lại giữa các đối tượng vật chất với nhau.</a:t>
            </a:r>
          </a:p>
        </p:txBody>
      </p:sp>
      <p:cxnSp>
        <p:nvCxnSpPr>
          <p:cNvPr id="20" name="Straight Connector 19">
            <a:extLst>
              <a:ext uri="{FF2B5EF4-FFF2-40B4-BE49-F238E27FC236}">
                <a16:creationId xmlns:a16="http://schemas.microsoft.com/office/drawing/2014/main" id="{1B2A6925-84FF-4B46-BADD-118542B7D085}"/>
              </a:ext>
            </a:extLst>
          </p:cNvPr>
          <p:cNvCxnSpPr/>
          <p:nvPr/>
        </p:nvCxnSpPr>
        <p:spPr>
          <a:xfrm>
            <a:off x="156329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8070" name="Date Placeholder 1">
            <a:extLst>
              <a:ext uri="{FF2B5EF4-FFF2-40B4-BE49-F238E27FC236}">
                <a16:creationId xmlns:a16="http://schemas.microsoft.com/office/drawing/2014/main" id="{EB4E1B88-FC7E-1943-B5E1-346EFD5650C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22B39F7-8B9E-DC4A-8D30-CDC352EDF8CF}"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8071" name="Footer Placeholder 2">
            <a:extLst>
              <a:ext uri="{FF2B5EF4-FFF2-40B4-BE49-F238E27FC236}">
                <a16:creationId xmlns:a16="http://schemas.microsoft.com/office/drawing/2014/main" id="{3D313CF8-C5ED-B244-AA30-8DEFF611BC6F}"/>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8072" name="Slide Number Placeholder 3">
            <a:extLst>
              <a:ext uri="{FF2B5EF4-FFF2-40B4-BE49-F238E27FC236}">
                <a16:creationId xmlns:a16="http://schemas.microsoft.com/office/drawing/2014/main" id="{5FB6A7C7-8678-2747-8164-A716ED3DCED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C5D7AE6-3109-4449-A969-AF6305F7C65C}" type="slidenum">
              <a:rPr lang="en-US" altLang="vi-VN" smtClean="0">
                <a:solidFill>
                  <a:srgbClr val="1F5281"/>
                </a:solidFill>
                <a:latin typeface="Arial" panose="020B0604020202020204" pitchFamily="34" charset="0"/>
              </a:rPr>
              <a:pPr algn="ctr"/>
              <a:t>46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23944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89" name="Group 20">
            <a:extLst>
              <a:ext uri="{FF2B5EF4-FFF2-40B4-BE49-F238E27FC236}">
                <a16:creationId xmlns:a16="http://schemas.microsoft.com/office/drawing/2014/main" id="{530F6511-91E7-FF49-9B41-7DAB5F179BBF}"/>
              </a:ext>
            </a:extLst>
          </p:cNvPr>
          <p:cNvGrpSpPr>
            <a:grpSpLocks/>
          </p:cNvGrpSpPr>
          <p:nvPr/>
        </p:nvGrpSpPr>
        <p:grpSpPr bwMode="auto">
          <a:xfrm>
            <a:off x="467916" y="853679"/>
            <a:ext cx="7558088" cy="4114800"/>
            <a:chOff x="624114" y="1138516"/>
            <a:chExt cx="10076653" cy="5485720"/>
          </a:xfrm>
        </p:grpSpPr>
        <p:grpSp>
          <p:nvGrpSpPr>
            <p:cNvPr id="89096" name="Group 33">
              <a:extLst>
                <a:ext uri="{FF2B5EF4-FFF2-40B4-BE49-F238E27FC236}">
                  <a16:creationId xmlns:a16="http://schemas.microsoft.com/office/drawing/2014/main" id="{D63BD3B0-67A2-FD45-975C-9DAD748529F8}"/>
                </a:ext>
              </a:extLst>
            </p:cNvPr>
            <p:cNvGrpSpPr>
              <a:grpSpLocks/>
            </p:cNvGrpSpPr>
            <p:nvPr/>
          </p:nvGrpSpPr>
          <p:grpSpPr bwMode="auto">
            <a:xfrm>
              <a:off x="624114" y="1138516"/>
              <a:ext cx="10076653" cy="5485720"/>
              <a:chOff x="171949" y="1492878"/>
              <a:chExt cx="9604848" cy="5325436"/>
            </a:xfrm>
          </p:grpSpPr>
          <p:sp>
            <p:nvSpPr>
              <p:cNvPr id="31" name="AutoShape 3">
                <a:extLst>
                  <a:ext uri="{FF2B5EF4-FFF2-40B4-BE49-F238E27FC236}">
                    <a16:creationId xmlns:a16="http://schemas.microsoft.com/office/drawing/2014/main" id="{369E3DDA-D6DB-394E-9717-8790B78C56CA}"/>
                  </a:ext>
                </a:extLst>
              </p:cNvPr>
              <p:cNvSpPr>
                <a:spLocks noChangeArrowheads="1"/>
              </p:cNvSpPr>
              <p:nvPr/>
            </p:nvSpPr>
            <p:spPr bwMode="auto">
              <a:xfrm>
                <a:off x="1594217" y="1582252"/>
                <a:ext cx="1479764" cy="980028"/>
              </a:xfrm>
              <a:prstGeom prst="flowChartProcess">
                <a:avLst/>
              </a:prstGeom>
              <a:solidFill>
                <a:srgbClr val="0000CC"/>
              </a:solidFill>
              <a:ln w="19050">
                <a:solidFill>
                  <a:srgbClr val="FF0000"/>
                </a:solidFill>
                <a:miter lim="800000"/>
                <a:headEnd/>
                <a:tailEnd/>
              </a:ln>
            </p:spPr>
            <p: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ctr">
                  <a:defRPr/>
                </a:pPr>
                <a:r>
                  <a:rPr lang="en-US" sz="2000" dirty="0" err="1">
                    <a:solidFill>
                      <a:schemeClr val="accent3"/>
                    </a:solidFill>
                    <a:cs typeface="Times New Roman" panose="02020603050405020304" pitchFamily="18" charset="0"/>
                  </a:rPr>
                  <a:t>Giới</a:t>
                </a:r>
                <a:r>
                  <a:rPr lang="en-US" sz="2000" dirty="0">
                    <a:solidFill>
                      <a:schemeClr val="accent3"/>
                    </a:solidFill>
                    <a:cs typeface="Times New Roman" panose="02020603050405020304" pitchFamily="18" charset="0"/>
                  </a:rPr>
                  <a:t> TN </a:t>
                </a:r>
                <a:r>
                  <a:rPr lang="en-US" sz="2000" dirty="0" err="1">
                    <a:solidFill>
                      <a:schemeClr val="accent3"/>
                    </a:solidFill>
                    <a:cs typeface="Times New Roman" panose="02020603050405020304" pitchFamily="18" charset="0"/>
                  </a:rPr>
                  <a:t>hữu</a:t>
                </a:r>
                <a:r>
                  <a:rPr lang="en-US" sz="2000" dirty="0">
                    <a:solidFill>
                      <a:schemeClr val="accent3"/>
                    </a:solidFill>
                    <a:cs typeface="Times New Roman" panose="02020603050405020304" pitchFamily="18" charset="0"/>
                  </a:rPr>
                  <a:t> </a:t>
                </a:r>
                <a:r>
                  <a:rPr lang="en-US" sz="2000" dirty="0" err="1">
                    <a:solidFill>
                      <a:schemeClr val="accent3"/>
                    </a:solidFill>
                    <a:cs typeface="Times New Roman" panose="02020603050405020304" pitchFamily="18" charset="0"/>
                  </a:rPr>
                  <a:t>sinh</a:t>
                </a:r>
                <a:endParaRPr lang="en-US" sz="2000" dirty="0">
                  <a:solidFill>
                    <a:schemeClr val="accent3"/>
                  </a:solidFill>
                  <a:cs typeface="Times New Roman" panose="02020603050405020304" pitchFamily="18" charset="0"/>
                </a:endParaRPr>
              </a:p>
            </p:txBody>
          </p:sp>
          <p:sp>
            <p:nvSpPr>
              <p:cNvPr id="89106" name="Rectangle 4">
                <a:extLst>
                  <a:ext uri="{FF2B5EF4-FFF2-40B4-BE49-F238E27FC236}">
                    <a16:creationId xmlns:a16="http://schemas.microsoft.com/office/drawing/2014/main" id="{3B9FE8DC-7E8F-484F-A2CD-F0387E636D0B}"/>
                  </a:ext>
                </a:extLst>
              </p:cNvPr>
              <p:cNvSpPr>
                <a:spLocks noChangeArrowheads="1"/>
              </p:cNvSpPr>
              <p:nvPr/>
            </p:nvSpPr>
            <p:spPr bwMode="auto">
              <a:xfrm>
                <a:off x="171949" y="2072999"/>
                <a:ext cx="1421900" cy="4075388"/>
              </a:xfrm>
              <a:prstGeom prst="rect">
                <a:avLst/>
              </a:prstGeom>
              <a:solidFill>
                <a:srgbClr val="FFCC99"/>
              </a:solidFill>
              <a:ln w="19050">
                <a:solidFill>
                  <a:srgbClr val="FF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2400" b="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Các trình độ phản ánh của thế giới vật chất</a:t>
                </a:r>
              </a:p>
            </p:txBody>
          </p:sp>
          <p:sp>
            <p:nvSpPr>
              <p:cNvPr id="89107" name="Rectangle 5">
                <a:extLst>
                  <a:ext uri="{FF2B5EF4-FFF2-40B4-BE49-F238E27FC236}">
                    <a16:creationId xmlns:a16="http://schemas.microsoft.com/office/drawing/2014/main" id="{0E3E0042-D4C0-F244-8C82-DC86D3E5C7C8}"/>
                  </a:ext>
                </a:extLst>
              </p:cNvPr>
              <p:cNvSpPr>
                <a:spLocks noChangeArrowheads="1"/>
              </p:cNvSpPr>
              <p:nvPr/>
            </p:nvSpPr>
            <p:spPr bwMode="auto">
              <a:xfrm>
                <a:off x="3769866" y="1567711"/>
                <a:ext cx="1479550" cy="979997"/>
              </a:xfrm>
              <a:prstGeom prst="rect">
                <a:avLst/>
              </a:prstGeom>
              <a:solidFill>
                <a:srgbClr val="0000CC"/>
              </a:solidFill>
              <a:ln w="19050">
                <a:solidFill>
                  <a:srgbClr val="FF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SimSun" panose="02010600030101010101" pitchFamily="2" charset="-122"/>
                    <a:cs typeface="Times New Roman" panose="02020603050405020304" pitchFamily="18" charset="0"/>
                  </a:rPr>
                  <a:t>Phản ánh sinh học </a:t>
                </a:r>
              </a:p>
            </p:txBody>
          </p:sp>
          <p:sp>
            <p:nvSpPr>
              <p:cNvPr id="89108" name="Rectangle 6">
                <a:extLst>
                  <a:ext uri="{FF2B5EF4-FFF2-40B4-BE49-F238E27FC236}">
                    <a16:creationId xmlns:a16="http://schemas.microsoft.com/office/drawing/2014/main" id="{0C7D36BB-CAEE-FF4B-A26C-4D72C2FC6B1E}"/>
                  </a:ext>
                </a:extLst>
              </p:cNvPr>
              <p:cNvSpPr>
                <a:spLocks noChangeArrowheads="1"/>
              </p:cNvSpPr>
              <p:nvPr/>
            </p:nvSpPr>
            <p:spPr bwMode="auto">
              <a:xfrm>
                <a:off x="1593850" y="5651425"/>
                <a:ext cx="1479550" cy="979996"/>
              </a:xfrm>
              <a:prstGeom prst="rect">
                <a:avLst/>
              </a:prstGeom>
              <a:solidFill>
                <a:srgbClr val="FFFF00"/>
              </a:solidFill>
              <a:ln w="19050">
                <a:solidFill>
                  <a:srgbClr val="FF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Giới TN vô sinh</a:t>
                </a:r>
              </a:p>
            </p:txBody>
          </p:sp>
          <p:sp>
            <p:nvSpPr>
              <p:cNvPr id="35" name="Rectangle 8">
                <a:extLst>
                  <a:ext uri="{FF2B5EF4-FFF2-40B4-BE49-F238E27FC236}">
                    <a16:creationId xmlns:a16="http://schemas.microsoft.com/office/drawing/2014/main" id="{7A4C6830-67AB-9F4A-9C8D-66B1F891A703}"/>
                  </a:ext>
                </a:extLst>
              </p:cNvPr>
              <p:cNvSpPr>
                <a:spLocks noChangeArrowheads="1"/>
              </p:cNvSpPr>
              <p:nvPr/>
            </p:nvSpPr>
            <p:spPr bwMode="auto">
              <a:xfrm>
                <a:off x="6146987" y="6240467"/>
                <a:ext cx="3629810" cy="577847"/>
              </a:xfrm>
              <a:prstGeom prst="rect">
                <a:avLst/>
              </a:prstGeom>
              <a:solidFill>
                <a:schemeClr val="accent3"/>
              </a:solidFill>
              <a:ln w="19050">
                <a:solidFill>
                  <a:srgbClr val="FF0000"/>
                </a:solidFill>
                <a:miter lim="800000"/>
                <a:headEnd/>
                <a:tailEnd/>
              </a:ln>
            </p:spPr>
            <p: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ctr">
                  <a:defRPr/>
                </a:pPr>
                <a:r>
                  <a:rPr lang="en-US" sz="1800" dirty="0" err="1">
                    <a:solidFill>
                      <a:srgbClr val="000000"/>
                    </a:solidFill>
                    <a:cs typeface="Times New Roman" panose="02020603050405020304" pitchFamily="18" charset="0"/>
                  </a:rPr>
                  <a:t>Chưa</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có</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tính</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lựa</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chọn</a:t>
                </a:r>
                <a:endParaRPr lang="en-US" sz="1800" b="0" dirty="0">
                  <a:solidFill>
                    <a:srgbClr val="000000"/>
                  </a:solidFill>
                  <a:cs typeface="Times New Roman" panose="02020603050405020304" pitchFamily="18" charset="0"/>
                </a:endParaRPr>
              </a:p>
            </p:txBody>
          </p:sp>
          <p:sp>
            <p:nvSpPr>
              <p:cNvPr id="36" name="Rectangle 9">
                <a:extLst>
                  <a:ext uri="{FF2B5EF4-FFF2-40B4-BE49-F238E27FC236}">
                    <a16:creationId xmlns:a16="http://schemas.microsoft.com/office/drawing/2014/main" id="{C842F29A-E1CF-2A41-AE1D-915C49A46800}"/>
                  </a:ext>
                </a:extLst>
              </p:cNvPr>
              <p:cNvSpPr>
                <a:spLocks noChangeArrowheads="1"/>
              </p:cNvSpPr>
              <p:nvPr/>
            </p:nvSpPr>
            <p:spPr bwMode="auto">
              <a:xfrm>
                <a:off x="6146987" y="5565542"/>
                <a:ext cx="3629810" cy="582470"/>
              </a:xfrm>
              <a:prstGeom prst="rect">
                <a:avLst/>
              </a:prstGeom>
              <a:solidFill>
                <a:schemeClr val="accent3"/>
              </a:solidFill>
              <a:ln w="19050">
                <a:solidFill>
                  <a:srgbClr val="FF0000"/>
                </a:solidFill>
                <a:miter lim="800000"/>
                <a:headEnd/>
                <a:tailEnd/>
              </a:ln>
            </p:spPr>
            <p:txBody>
              <a:bodyPr/>
              <a:lstStyle>
                <a:lvl1pPr eaLnBrk="0" hangingPunct="0">
                  <a:defRPr sz="2800" b="1">
                    <a:solidFill>
                      <a:schemeClr val="tx1"/>
                    </a:solidFill>
                    <a:latin typeface="Times New Roman" panose="02020603050405020304" pitchFamily="18" charset="0"/>
                    <a:ea typeface="SimSun" panose="02010600030101010101" pitchFamily="2" charset="-122"/>
                  </a:defRPr>
                </a:lvl1pPr>
                <a:lvl2pPr marL="742950" indent="-285750" eaLnBrk="0" hangingPunct="0">
                  <a:defRPr sz="2800" b="1">
                    <a:solidFill>
                      <a:schemeClr val="tx1"/>
                    </a:solidFill>
                    <a:latin typeface="Times New Roman" panose="02020603050405020304" pitchFamily="18" charset="0"/>
                    <a:ea typeface="SimSun" panose="02010600030101010101" pitchFamily="2" charset="-122"/>
                  </a:defRPr>
                </a:lvl2pPr>
                <a:lvl3pPr marL="1143000" indent="-228600" eaLnBrk="0" hangingPunct="0">
                  <a:defRPr sz="2800" b="1">
                    <a:solidFill>
                      <a:schemeClr val="tx1"/>
                    </a:solidFill>
                    <a:latin typeface="Times New Roman" panose="02020603050405020304" pitchFamily="18" charset="0"/>
                    <a:ea typeface="SimSun" panose="02010600030101010101" pitchFamily="2" charset="-122"/>
                  </a:defRPr>
                </a:lvl3pPr>
                <a:lvl4pPr marL="1600200" indent="-228600" eaLnBrk="0" hangingPunct="0">
                  <a:defRPr sz="2800" b="1">
                    <a:solidFill>
                      <a:schemeClr val="tx1"/>
                    </a:solidFill>
                    <a:latin typeface="Times New Roman" panose="02020603050405020304" pitchFamily="18" charset="0"/>
                    <a:ea typeface="SimSun" panose="02010600030101010101" pitchFamily="2" charset="-122"/>
                  </a:defRPr>
                </a:lvl4pPr>
                <a:lvl5pPr marL="2057400" indent="-228600" eaLnBrk="0" hangingPunct="0">
                  <a:defRPr sz="2800" b="1">
                    <a:solidFill>
                      <a:schemeClr val="tx1"/>
                    </a:solidFill>
                    <a:latin typeface="Times New Roman" panose="02020603050405020304" pitchFamily="18" charset="0"/>
                    <a:ea typeface="SimSun" panose="02010600030101010101" pitchFamily="2"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SimSun" panose="02010600030101010101" pitchFamily="2" charset="-122"/>
                  </a:defRPr>
                </a:lvl9pPr>
              </a:lstStyle>
              <a:p>
                <a:pPr algn="ctr">
                  <a:defRPr/>
                </a:pPr>
                <a:r>
                  <a:rPr lang="en-US" sz="1800" dirty="0" err="1">
                    <a:solidFill>
                      <a:srgbClr val="000000"/>
                    </a:solidFill>
                    <a:cs typeface="Times New Roman" panose="02020603050405020304" pitchFamily="18" charset="0"/>
                  </a:rPr>
                  <a:t>Phản</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ánh</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thụ</a:t>
                </a:r>
                <a:r>
                  <a:rPr lang="en-US" sz="1800" dirty="0">
                    <a:solidFill>
                      <a:srgbClr val="000000"/>
                    </a:solidFill>
                    <a:cs typeface="Times New Roman" panose="02020603050405020304" pitchFamily="18" charset="0"/>
                  </a:rPr>
                  <a:t> </a:t>
                </a:r>
                <a:r>
                  <a:rPr lang="en-US" sz="1800" dirty="0" err="1">
                    <a:solidFill>
                      <a:srgbClr val="000000"/>
                    </a:solidFill>
                    <a:cs typeface="Times New Roman" panose="02020603050405020304" pitchFamily="18" charset="0"/>
                  </a:rPr>
                  <a:t>động</a:t>
                </a:r>
                <a:endParaRPr lang="en-US" sz="1800" dirty="0">
                  <a:solidFill>
                    <a:srgbClr val="000000"/>
                  </a:solidFill>
                  <a:cs typeface="Times New Roman" panose="02020603050405020304" pitchFamily="18" charset="0"/>
                </a:endParaRPr>
              </a:p>
            </p:txBody>
          </p:sp>
          <p:sp>
            <p:nvSpPr>
              <p:cNvPr id="89111" name="Rectangle 10">
                <a:extLst>
                  <a:ext uri="{FF2B5EF4-FFF2-40B4-BE49-F238E27FC236}">
                    <a16:creationId xmlns:a16="http://schemas.microsoft.com/office/drawing/2014/main" id="{0E7EB777-5481-AD4D-9F37-76E0AE35ED49}"/>
                  </a:ext>
                </a:extLst>
              </p:cNvPr>
              <p:cNvSpPr>
                <a:spLocks noChangeArrowheads="1"/>
              </p:cNvSpPr>
              <p:nvPr/>
            </p:nvSpPr>
            <p:spPr bwMode="auto">
              <a:xfrm>
                <a:off x="6172199" y="4800600"/>
                <a:ext cx="3599792" cy="67309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Thực vật: tính kích thích</a:t>
                </a:r>
                <a:endParaRPr lang="en-US" altLang="vi-VN" sz="1800">
                  <a:solidFill>
                    <a:schemeClr val="tx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89112" name="Rectangle 11">
                <a:extLst>
                  <a:ext uri="{FF2B5EF4-FFF2-40B4-BE49-F238E27FC236}">
                    <a16:creationId xmlns:a16="http://schemas.microsoft.com/office/drawing/2014/main" id="{A0F7D9F3-9CD7-9349-84E4-C349FFC70ED6}"/>
                  </a:ext>
                </a:extLst>
              </p:cNvPr>
              <p:cNvSpPr>
                <a:spLocks noChangeArrowheads="1"/>
              </p:cNvSpPr>
              <p:nvPr/>
            </p:nvSpPr>
            <p:spPr bwMode="auto">
              <a:xfrm>
                <a:off x="6172199" y="3979080"/>
                <a:ext cx="3573364" cy="6858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ĐV chưa có hệ thần kinh: tính cảm ứng</a:t>
                </a:r>
              </a:p>
            </p:txBody>
          </p:sp>
          <p:sp>
            <p:nvSpPr>
              <p:cNvPr id="89113" name="Rectangle 12">
                <a:extLst>
                  <a:ext uri="{FF2B5EF4-FFF2-40B4-BE49-F238E27FC236}">
                    <a16:creationId xmlns:a16="http://schemas.microsoft.com/office/drawing/2014/main" id="{D1504B1E-BEA3-FE41-B73A-11B101FE23F9}"/>
                  </a:ext>
                </a:extLst>
              </p:cNvPr>
              <p:cNvSpPr>
                <a:spLocks noChangeArrowheads="1"/>
              </p:cNvSpPr>
              <p:nvPr/>
            </p:nvSpPr>
            <p:spPr bwMode="auto">
              <a:xfrm>
                <a:off x="6146800" y="3105968"/>
                <a:ext cx="3629997" cy="7572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Đv có hệ thần kinh: P/ xạ không điều kiện</a:t>
                </a:r>
              </a:p>
            </p:txBody>
          </p:sp>
          <p:sp>
            <p:nvSpPr>
              <p:cNvPr id="89114" name="Rectangle 13">
                <a:extLst>
                  <a:ext uri="{FF2B5EF4-FFF2-40B4-BE49-F238E27FC236}">
                    <a16:creationId xmlns:a16="http://schemas.microsoft.com/office/drawing/2014/main" id="{ED3A0935-8308-AB43-9096-DA5FBD25C811}"/>
                  </a:ext>
                </a:extLst>
              </p:cNvPr>
              <p:cNvSpPr>
                <a:spLocks noChangeArrowheads="1"/>
              </p:cNvSpPr>
              <p:nvPr/>
            </p:nvSpPr>
            <p:spPr bwMode="auto">
              <a:xfrm>
                <a:off x="6146800" y="2288599"/>
                <a:ext cx="3603567" cy="6873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ĐV cao cấp: phản xạ có điều kiện</a:t>
                </a:r>
              </a:p>
            </p:txBody>
          </p:sp>
          <p:sp>
            <p:nvSpPr>
              <p:cNvPr id="89115" name="Rectangle 14">
                <a:extLst>
                  <a:ext uri="{FF2B5EF4-FFF2-40B4-BE49-F238E27FC236}">
                    <a16:creationId xmlns:a16="http://schemas.microsoft.com/office/drawing/2014/main" id="{19EF93E8-F150-9F43-954A-26611E1E5E37}"/>
                  </a:ext>
                </a:extLst>
              </p:cNvPr>
              <p:cNvSpPr>
                <a:spLocks noChangeArrowheads="1"/>
              </p:cNvSpPr>
              <p:nvPr/>
            </p:nvSpPr>
            <p:spPr bwMode="auto">
              <a:xfrm>
                <a:off x="6146800" y="1492878"/>
                <a:ext cx="3603567" cy="6873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vi-VN" sz="1800" b="1">
                    <a:solidFill>
                      <a:schemeClr val="tx2"/>
                    </a:solidFill>
                    <a:latin typeface="Times New Roman" panose="02020603050405020304" pitchFamily="18" charset="0"/>
                    <a:ea typeface="SimSun" panose="02010600030101010101" pitchFamily="2" charset="-122"/>
                    <a:cs typeface="Times New Roman" panose="02020603050405020304" pitchFamily="18" charset="0"/>
                  </a:rPr>
                  <a:t>Con người: ý thức</a:t>
                </a:r>
              </a:p>
            </p:txBody>
          </p:sp>
          <p:sp>
            <p:nvSpPr>
              <p:cNvPr id="89116" name="Line 16">
                <a:extLst>
                  <a:ext uri="{FF2B5EF4-FFF2-40B4-BE49-F238E27FC236}">
                    <a16:creationId xmlns:a16="http://schemas.microsoft.com/office/drawing/2014/main" id="{AF1D3924-7A55-E041-A607-0AF2A6DFD464}"/>
                  </a:ext>
                </a:extLst>
              </p:cNvPr>
              <p:cNvSpPr>
                <a:spLocks noChangeShapeType="1"/>
              </p:cNvSpPr>
              <p:nvPr/>
            </p:nvSpPr>
            <p:spPr bwMode="auto">
              <a:xfrm>
                <a:off x="3073400" y="6170613"/>
                <a:ext cx="68262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89117" name="Line 28">
                <a:extLst>
                  <a:ext uri="{FF2B5EF4-FFF2-40B4-BE49-F238E27FC236}">
                    <a16:creationId xmlns:a16="http://schemas.microsoft.com/office/drawing/2014/main" id="{C2B10357-8C70-2549-8DBB-C21C28A94770}"/>
                  </a:ext>
                </a:extLst>
              </p:cNvPr>
              <p:cNvSpPr>
                <a:spLocks noChangeShapeType="1"/>
              </p:cNvSpPr>
              <p:nvPr/>
            </p:nvSpPr>
            <p:spPr bwMode="auto">
              <a:xfrm>
                <a:off x="5805488" y="5099050"/>
                <a:ext cx="341312" cy="15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89118" name="Line 30">
                <a:extLst>
                  <a:ext uri="{FF2B5EF4-FFF2-40B4-BE49-F238E27FC236}">
                    <a16:creationId xmlns:a16="http://schemas.microsoft.com/office/drawing/2014/main" id="{F6937D73-8695-7F4E-8E20-355C13284CC5}"/>
                  </a:ext>
                </a:extLst>
              </p:cNvPr>
              <p:cNvSpPr>
                <a:spLocks noChangeShapeType="1"/>
              </p:cNvSpPr>
              <p:nvPr/>
            </p:nvSpPr>
            <p:spPr bwMode="auto">
              <a:xfrm flipV="1">
                <a:off x="5235575" y="5811245"/>
                <a:ext cx="911225" cy="47783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sp>
            <p:nvSpPr>
              <p:cNvPr id="89119" name="Line 31">
                <a:extLst>
                  <a:ext uri="{FF2B5EF4-FFF2-40B4-BE49-F238E27FC236}">
                    <a16:creationId xmlns:a16="http://schemas.microsoft.com/office/drawing/2014/main" id="{9D0497F5-5792-1447-A41E-BDC0ABCFF4F2}"/>
                  </a:ext>
                </a:extLst>
              </p:cNvPr>
              <p:cNvSpPr>
                <a:spLocks noChangeShapeType="1"/>
              </p:cNvSpPr>
              <p:nvPr/>
            </p:nvSpPr>
            <p:spPr bwMode="auto">
              <a:xfrm>
                <a:off x="5257800" y="6269352"/>
                <a:ext cx="911225" cy="2651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vi-VN"/>
              </a:p>
            </p:txBody>
          </p:sp>
        </p:grpSp>
        <p:cxnSp>
          <p:nvCxnSpPr>
            <p:cNvPr id="23" name="Straight Connector 22">
              <a:extLst>
                <a:ext uri="{FF2B5EF4-FFF2-40B4-BE49-F238E27FC236}">
                  <a16:creationId xmlns:a16="http://schemas.microsoft.com/office/drawing/2014/main" id="{830335A9-DD7D-3F4E-8AD1-C20B8E1EA376}"/>
                </a:ext>
              </a:extLst>
            </p:cNvPr>
            <p:cNvCxnSpPr/>
            <p:nvPr/>
          </p:nvCxnSpPr>
          <p:spPr>
            <a:xfrm flipH="1" flipV="1">
              <a:off x="6543433" y="1492484"/>
              <a:ext cx="4763" cy="33603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08513-4E4A-324A-AF15-D5426E1E0054}"/>
                </a:ext>
              </a:extLst>
            </p:cNvPr>
            <p:cNvCxnSpPr>
              <a:stCxn id="31" idx="3"/>
              <a:endCxn id="89107" idx="1"/>
            </p:cNvCxnSpPr>
            <p:nvPr/>
          </p:nvCxnSpPr>
          <p:spPr>
            <a:xfrm flipV="1">
              <a:off x="3668698" y="1721056"/>
              <a:ext cx="730192" cy="142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E85B0B7-0304-4A4F-AD07-1006D44553A6}"/>
                </a:ext>
              </a:extLst>
            </p:cNvPr>
            <p:cNvCxnSpPr>
              <a:endCxn id="89115" idx="1"/>
            </p:cNvCxnSpPr>
            <p:nvPr/>
          </p:nvCxnSpPr>
          <p:spPr>
            <a:xfrm>
              <a:off x="6527559" y="1492484"/>
              <a:ext cx="365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4BF86A-F549-5A48-9B81-001B33916B0F}"/>
                </a:ext>
              </a:extLst>
            </p:cNvPr>
            <p:cNvCxnSpPr>
              <a:endCxn id="89114" idx="1"/>
            </p:cNvCxnSpPr>
            <p:nvPr/>
          </p:nvCxnSpPr>
          <p:spPr>
            <a:xfrm>
              <a:off x="6527559" y="2311533"/>
              <a:ext cx="365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9332D3-7568-494C-BF39-6F31624AF651}"/>
                </a:ext>
              </a:extLst>
            </p:cNvPr>
            <p:cNvCxnSpPr>
              <a:endCxn id="89113" idx="1"/>
            </p:cNvCxnSpPr>
            <p:nvPr/>
          </p:nvCxnSpPr>
          <p:spPr>
            <a:xfrm>
              <a:off x="6527559" y="3173439"/>
              <a:ext cx="365096" cy="174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2BFF08-8E14-7746-9631-EABAF1719AB1}"/>
                </a:ext>
              </a:extLst>
            </p:cNvPr>
            <p:cNvCxnSpPr>
              <a:endCxn id="89112" idx="1"/>
            </p:cNvCxnSpPr>
            <p:nvPr/>
          </p:nvCxnSpPr>
          <p:spPr>
            <a:xfrm>
              <a:off x="6527559" y="4052805"/>
              <a:ext cx="3920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17885CF-3C8F-AC4E-9DAC-133458E72AF3}"/>
                </a:ext>
              </a:extLst>
            </p:cNvPr>
            <p:cNvSpPr/>
            <p:nvPr/>
          </p:nvSpPr>
          <p:spPr>
            <a:xfrm>
              <a:off x="4384604" y="5422647"/>
              <a:ext cx="1574675" cy="1009525"/>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b="1">
                  <a:solidFill>
                    <a:schemeClr val="tx2"/>
                  </a:solidFill>
                  <a:latin typeface="Times New Roman" panose="02020603050405020304" pitchFamily="18" charset="0"/>
                </a:rPr>
                <a:t>Phản ánh vật lý,</a:t>
              </a:r>
            </a:p>
            <a:p>
              <a:pPr algn="ctr">
                <a:defRPr/>
              </a:pPr>
              <a:r>
                <a:rPr lang="en-US" altLang="vi-VN" b="1">
                  <a:solidFill>
                    <a:schemeClr val="tx2"/>
                  </a:solidFill>
                  <a:latin typeface="Times New Roman" panose="02020603050405020304" pitchFamily="18" charset="0"/>
                </a:rPr>
                <a:t> hóa học</a:t>
              </a:r>
            </a:p>
          </p:txBody>
        </p:sp>
        <p:cxnSp>
          <p:nvCxnSpPr>
            <p:cNvPr id="30" name="Straight Connector 29">
              <a:extLst>
                <a:ext uri="{FF2B5EF4-FFF2-40B4-BE49-F238E27FC236}">
                  <a16:creationId xmlns:a16="http://schemas.microsoft.com/office/drawing/2014/main" id="{4879EF44-0C6E-5C4F-AF55-CEF16F14FD6C}"/>
                </a:ext>
              </a:extLst>
            </p:cNvPr>
            <p:cNvCxnSpPr>
              <a:stCxn id="89107" idx="3"/>
            </p:cNvCxnSpPr>
            <p:nvPr/>
          </p:nvCxnSpPr>
          <p:spPr>
            <a:xfrm flipV="1">
              <a:off x="5951343" y="1721056"/>
              <a:ext cx="5920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9090" name="Text Box 6">
            <a:extLst>
              <a:ext uri="{FF2B5EF4-FFF2-40B4-BE49-F238E27FC236}">
                <a16:creationId xmlns:a16="http://schemas.microsoft.com/office/drawing/2014/main" id="{7F942C0E-F211-E04D-99AD-499D9B260DAE}"/>
              </a:ext>
            </a:extLst>
          </p:cNvPr>
          <p:cNvSpPr txBox="1">
            <a:spLocks noChangeArrowheads="1"/>
          </p:cNvSpPr>
          <p:nvPr/>
        </p:nvSpPr>
        <p:spPr bwMode="auto">
          <a:xfrm>
            <a:off x="1301354" y="222647"/>
            <a:ext cx="58507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Các trình độ phản ánh của thế giới vật chất</a:t>
            </a:r>
            <a:endParaRPr lang="en-US" altLang="vi-VN" sz="2400"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9" name="Bent-Up Arrow 48">
            <a:extLst>
              <a:ext uri="{FF2B5EF4-FFF2-40B4-BE49-F238E27FC236}">
                <a16:creationId xmlns:a16="http://schemas.microsoft.com/office/drawing/2014/main" id="{DC58CC01-7006-B64C-B8E9-B2630A71E3E6}"/>
              </a:ext>
            </a:extLst>
          </p:cNvPr>
          <p:cNvSpPr/>
          <p:nvPr/>
        </p:nvSpPr>
        <p:spPr>
          <a:xfrm>
            <a:off x="8021241" y="1384698"/>
            <a:ext cx="339328" cy="2349103"/>
          </a:xfrm>
          <a:prstGeom prst="bentUpArrow">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8" name="Straight Connector 47">
            <a:extLst>
              <a:ext uri="{FF2B5EF4-FFF2-40B4-BE49-F238E27FC236}">
                <a16:creationId xmlns:a16="http://schemas.microsoft.com/office/drawing/2014/main" id="{FFC28967-F835-8542-AD1A-F347A1065C7D}"/>
              </a:ext>
            </a:extLst>
          </p:cNvPr>
          <p:cNvCxnSpPr/>
          <p:nvPr/>
        </p:nvCxnSpPr>
        <p:spPr>
          <a:xfrm>
            <a:off x="1572816"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89093" name="Date Placeholder 1">
            <a:extLst>
              <a:ext uri="{FF2B5EF4-FFF2-40B4-BE49-F238E27FC236}">
                <a16:creationId xmlns:a16="http://schemas.microsoft.com/office/drawing/2014/main" id="{56BD20E6-5B34-9A46-B027-012B4E56193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7F28159-6B05-A04C-88B0-6052951155D8}"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89094" name="Footer Placeholder 2">
            <a:extLst>
              <a:ext uri="{FF2B5EF4-FFF2-40B4-BE49-F238E27FC236}">
                <a16:creationId xmlns:a16="http://schemas.microsoft.com/office/drawing/2014/main" id="{6A4A267A-3921-F647-A366-FD86A8069A1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89095" name="Slide Number Placeholder 3">
            <a:extLst>
              <a:ext uri="{FF2B5EF4-FFF2-40B4-BE49-F238E27FC236}">
                <a16:creationId xmlns:a16="http://schemas.microsoft.com/office/drawing/2014/main" id="{FE646A15-A5FB-5245-8781-13EFB36B694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1E749E2-5348-6240-83F7-8A3A2C3E2E56}" type="slidenum">
              <a:rPr lang="en-US" altLang="vi-VN" smtClean="0">
                <a:solidFill>
                  <a:srgbClr val="1F5281"/>
                </a:solidFill>
                <a:latin typeface="Arial" panose="020B0604020202020204" pitchFamily="34" charset="0"/>
              </a:rPr>
              <a:pPr algn="ctr"/>
              <a:t>47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4427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6">
            <a:extLst>
              <a:ext uri="{FF2B5EF4-FFF2-40B4-BE49-F238E27FC236}">
                <a16:creationId xmlns:a16="http://schemas.microsoft.com/office/drawing/2014/main" id="{7919F9F5-03D9-5C4F-812B-606042732FD1}"/>
              </a:ext>
            </a:extLst>
          </p:cNvPr>
          <p:cNvSpPr txBox="1">
            <a:spLocks noChangeArrowheads="1"/>
          </p:cNvSpPr>
          <p:nvPr/>
        </p:nvSpPr>
        <p:spPr bwMode="auto">
          <a:xfrm>
            <a:off x="1638301" y="214312"/>
            <a:ext cx="51851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 typeface="Wingdings" pitchFamily="2" charset="2"/>
              <a:buChar char="v"/>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Nguồn gốc xã hội của ý thức</a:t>
            </a:r>
            <a:endParaRPr lang="en-US" altLang="vi-VN" sz="2400" b="1">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90114" name="Group 5">
            <a:extLst>
              <a:ext uri="{FF2B5EF4-FFF2-40B4-BE49-F238E27FC236}">
                <a16:creationId xmlns:a16="http://schemas.microsoft.com/office/drawing/2014/main" id="{17045B78-2976-7544-B7B5-B65EBCAF80C4}"/>
              </a:ext>
            </a:extLst>
          </p:cNvPr>
          <p:cNvGrpSpPr>
            <a:grpSpLocks/>
          </p:cNvGrpSpPr>
          <p:nvPr/>
        </p:nvGrpSpPr>
        <p:grpSpPr bwMode="auto">
          <a:xfrm>
            <a:off x="1314450" y="1017985"/>
            <a:ext cx="6686550" cy="1543050"/>
            <a:chOff x="1752600" y="1885950"/>
            <a:chExt cx="8915400" cy="2057400"/>
          </a:xfrm>
        </p:grpSpPr>
        <p:sp>
          <p:nvSpPr>
            <p:cNvPr id="7" name="Oval 6">
              <a:extLst>
                <a:ext uri="{FF2B5EF4-FFF2-40B4-BE49-F238E27FC236}">
                  <a16:creationId xmlns:a16="http://schemas.microsoft.com/office/drawing/2014/main" id="{65E1B781-1EFB-7149-90DD-BBF11FF86914}"/>
                </a:ext>
              </a:extLst>
            </p:cNvPr>
            <p:cNvSpPr/>
            <p:nvPr/>
          </p:nvSpPr>
          <p:spPr bwMode="auto">
            <a:xfrm>
              <a:off x="47879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8" name="Oval 7">
              <a:extLst>
                <a:ext uri="{FF2B5EF4-FFF2-40B4-BE49-F238E27FC236}">
                  <a16:creationId xmlns:a16="http://schemas.microsoft.com/office/drawing/2014/main" id="{FA96507D-55FF-CA43-8AEC-BAF5D6A47E1B}"/>
                </a:ext>
              </a:extLst>
            </p:cNvPr>
            <p:cNvSpPr/>
            <p:nvPr/>
          </p:nvSpPr>
          <p:spPr bwMode="auto">
            <a:xfrm>
              <a:off x="17526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90123" name="TextBox 10">
              <a:extLst>
                <a:ext uri="{FF2B5EF4-FFF2-40B4-BE49-F238E27FC236}">
                  <a16:creationId xmlns:a16="http://schemas.microsoft.com/office/drawing/2014/main" id="{63CE4A33-ACB8-9445-9907-27D7CCC15EF4}"/>
                </a:ext>
              </a:extLst>
            </p:cNvPr>
            <p:cNvSpPr txBox="1">
              <a:spLocks noChangeArrowheads="1"/>
            </p:cNvSpPr>
            <p:nvPr/>
          </p:nvSpPr>
          <p:spPr bwMode="auto">
            <a:xfrm>
              <a:off x="4977319" y="2630293"/>
              <a:ext cx="246596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VAI TRÒ</a:t>
              </a:r>
            </a:p>
          </p:txBody>
        </p:sp>
        <p:sp>
          <p:nvSpPr>
            <p:cNvPr id="90124" name="TextBox 11">
              <a:extLst>
                <a:ext uri="{FF2B5EF4-FFF2-40B4-BE49-F238E27FC236}">
                  <a16:creationId xmlns:a16="http://schemas.microsoft.com/office/drawing/2014/main" id="{D3781734-D7A8-A842-9EF7-D8C41DED45D4}"/>
                </a:ext>
              </a:extLst>
            </p:cNvPr>
            <p:cNvSpPr txBox="1">
              <a:spLocks noChangeArrowheads="1"/>
            </p:cNvSpPr>
            <p:nvPr/>
          </p:nvSpPr>
          <p:spPr bwMode="auto">
            <a:xfrm>
              <a:off x="1847445" y="2663997"/>
              <a:ext cx="29401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LAO ĐỘNG</a:t>
              </a:r>
            </a:p>
          </p:txBody>
        </p:sp>
        <p:sp>
          <p:nvSpPr>
            <p:cNvPr id="90125" name="TextBox 12">
              <a:extLst>
                <a:ext uri="{FF2B5EF4-FFF2-40B4-BE49-F238E27FC236}">
                  <a16:creationId xmlns:a16="http://schemas.microsoft.com/office/drawing/2014/main" id="{D12CE328-4774-9C49-B20D-88DC88FD4ED5}"/>
                </a:ext>
              </a:extLst>
            </p:cNvPr>
            <p:cNvSpPr txBox="1">
              <a:spLocks noChangeArrowheads="1"/>
            </p:cNvSpPr>
            <p:nvPr/>
          </p:nvSpPr>
          <p:spPr bwMode="auto">
            <a:xfrm>
              <a:off x="7632971" y="2663997"/>
              <a:ext cx="29401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NGÔN NGỮ</a:t>
              </a:r>
            </a:p>
          </p:txBody>
        </p:sp>
      </p:grpSp>
      <p:sp>
        <p:nvSpPr>
          <p:cNvPr id="90115" name="TextBox 9">
            <a:extLst>
              <a:ext uri="{FF2B5EF4-FFF2-40B4-BE49-F238E27FC236}">
                <a16:creationId xmlns:a16="http://schemas.microsoft.com/office/drawing/2014/main" id="{58099948-FC6E-FF4C-84E6-0032C6EE6D28}"/>
              </a:ext>
            </a:extLst>
          </p:cNvPr>
          <p:cNvSpPr txBox="1">
            <a:spLocks noChangeArrowheads="1"/>
          </p:cNvSpPr>
          <p:nvPr/>
        </p:nvSpPr>
        <p:spPr bwMode="auto">
          <a:xfrm>
            <a:off x="1902619" y="3031331"/>
            <a:ext cx="6988969"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Trước hết là lao động; sau lao động và đồng thời với lao động là ngô ngữ, đó là </a:t>
            </a:r>
            <a:r>
              <a:rPr lang="en-US" altLang="vi-VN" sz="2100" i="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hai sức kích thích </a:t>
            </a:r>
            <a:r>
              <a:rPr lang="en-US" altLang="vi-VN" sz="21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chủ yếu đã ảnh hưởng đến bộ óc của con vượn, làm cho bộ óc đó dần dần biến thành bộ óc con người và tâm lý động vật thành ý thức con người.</a:t>
            </a:r>
            <a:endParaRPr lang="en-US" altLang="vi-VN" sz="2100" i="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0116" name="Picture 1">
            <a:extLst>
              <a:ext uri="{FF2B5EF4-FFF2-40B4-BE49-F238E27FC236}">
                <a16:creationId xmlns:a16="http://schemas.microsoft.com/office/drawing/2014/main" id="{1C314CCF-D76F-DB45-A65D-D9CF391E6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365773"/>
            <a:ext cx="1574006" cy="244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a:extLst>
              <a:ext uri="{FF2B5EF4-FFF2-40B4-BE49-F238E27FC236}">
                <a16:creationId xmlns:a16="http://schemas.microsoft.com/office/drawing/2014/main" id="{A9603D76-FE4A-994C-85BA-B9CF1BEE82D6}"/>
              </a:ext>
            </a:extLst>
          </p:cNvPr>
          <p:cNvCxnSpPr/>
          <p:nvPr/>
        </p:nvCxnSpPr>
        <p:spPr>
          <a:xfrm>
            <a:off x="1603772" y="119063"/>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0118" name="Date Placeholder 2">
            <a:extLst>
              <a:ext uri="{FF2B5EF4-FFF2-40B4-BE49-F238E27FC236}">
                <a16:creationId xmlns:a16="http://schemas.microsoft.com/office/drawing/2014/main" id="{84164FB2-B16D-ED45-871B-C45A767D15B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1BA8BE8-D7DD-8F49-88E7-8FBC80A9643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0119" name="Footer Placeholder 3">
            <a:extLst>
              <a:ext uri="{FF2B5EF4-FFF2-40B4-BE49-F238E27FC236}">
                <a16:creationId xmlns:a16="http://schemas.microsoft.com/office/drawing/2014/main" id="{78358F8B-0D1D-D24D-B98E-AC73C8639BC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0120" name="Slide Number Placeholder 15">
            <a:extLst>
              <a:ext uri="{FF2B5EF4-FFF2-40B4-BE49-F238E27FC236}">
                <a16:creationId xmlns:a16="http://schemas.microsoft.com/office/drawing/2014/main" id="{4B12A17A-F950-F54C-9DD4-5577BAC65AB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5A6C8CB-D81A-E34B-BEC2-472A23CD0CEE}" type="slidenum">
              <a:rPr lang="en-US" altLang="vi-VN" smtClean="0">
                <a:solidFill>
                  <a:srgbClr val="1F5281"/>
                </a:solidFill>
                <a:latin typeface="Arial" panose="020B0604020202020204" pitchFamily="34" charset="0"/>
              </a:rPr>
              <a:pPr algn="ctr"/>
              <a:t>48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004452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D0D801C5-1FEF-2C40-BFB4-422BFC576909}"/>
              </a:ext>
            </a:extLst>
          </p:cNvPr>
          <p:cNvSpPr txBox="1">
            <a:spLocks noChangeArrowheads="1"/>
          </p:cNvSpPr>
          <p:nvPr/>
        </p:nvSpPr>
        <p:spPr bwMode="black">
          <a:xfrm>
            <a:off x="1277541" y="205978"/>
            <a:ext cx="617220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 Nguồn gốc và bản chất của ý thức</a:t>
            </a:r>
          </a:p>
        </p:txBody>
      </p:sp>
      <p:sp>
        <p:nvSpPr>
          <p:cNvPr id="91138" name="TextBox 6">
            <a:extLst>
              <a:ext uri="{FF2B5EF4-FFF2-40B4-BE49-F238E27FC236}">
                <a16:creationId xmlns:a16="http://schemas.microsoft.com/office/drawing/2014/main" id="{77C466C2-54C4-084F-B2CB-02303FFF6245}"/>
              </a:ext>
            </a:extLst>
          </p:cNvPr>
          <p:cNvSpPr txBox="1">
            <a:spLocks noChangeArrowheads="1"/>
          </p:cNvSpPr>
          <p:nvPr/>
        </p:nvSpPr>
        <p:spPr bwMode="auto">
          <a:xfrm>
            <a:off x="2236340" y="567944"/>
            <a:ext cx="5832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altLang="en-US" sz="21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Bản</a:t>
            </a:r>
            <a:r>
              <a:rPr lang="en-US" alt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alt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ý</a:t>
            </a:r>
            <a:r>
              <a:rPr lang="en-US" alt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thức</a:t>
            </a:r>
            <a:endParaRPr lang="en-US" alt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Freeform 11">
            <a:extLst>
              <a:ext uri="{FF2B5EF4-FFF2-40B4-BE49-F238E27FC236}">
                <a16:creationId xmlns:a16="http://schemas.microsoft.com/office/drawing/2014/main" id="{950ABB43-F2AC-1E49-8B34-64DD0F7F4997}"/>
              </a:ext>
            </a:extLst>
          </p:cNvPr>
          <p:cNvSpPr/>
          <p:nvPr/>
        </p:nvSpPr>
        <p:spPr>
          <a:xfrm>
            <a:off x="579835" y="1328738"/>
            <a:ext cx="2527697" cy="3275410"/>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rgbClr val="0070C0"/>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70688" tIns="1525727" rIns="170688" bIns="848209" anchor="ctr"/>
          <a:lstStyle>
            <a:lvl1pPr defTabSz="1422400">
              <a:defRPr>
                <a:solidFill>
                  <a:schemeClr val="tx1"/>
                </a:solidFill>
                <a:latin typeface="VNI-Times" pitchFamily="2" charset="0"/>
                <a:cs typeface="Arial" panose="020B0604020202020204" pitchFamily="34" charset="0"/>
              </a:defRPr>
            </a:lvl1pPr>
            <a:lvl2pPr marL="742950" indent="-285750" defTabSz="1422400">
              <a:defRPr>
                <a:solidFill>
                  <a:schemeClr val="tx1"/>
                </a:solidFill>
                <a:latin typeface="VNI-Times" pitchFamily="2" charset="0"/>
                <a:cs typeface="Arial" panose="020B0604020202020204" pitchFamily="34" charset="0"/>
              </a:defRPr>
            </a:lvl2pPr>
            <a:lvl3pPr marL="1143000" indent="-228600" defTabSz="1422400">
              <a:defRPr>
                <a:solidFill>
                  <a:schemeClr val="tx1"/>
                </a:solidFill>
                <a:latin typeface="VNI-Times" pitchFamily="2" charset="0"/>
                <a:cs typeface="Arial" panose="020B0604020202020204" pitchFamily="34" charset="0"/>
              </a:defRPr>
            </a:lvl3pPr>
            <a:lvl4pPr marL="1600200" indent="-228600" defTabSz="1422400">
              <a:defRPr>
                <a:solidFill>
                  <a:schemeClr val="tx1"/>
                </a:solidFill>
                <a:latin typeface="VNI-Times" pitchFamily="2" charset="0"/>
                <a:cs typeface="Arial" panose="020B0604020202020204" pitchFamily="34" charset="0"/>
              </a:defRPr>
            </a:lvl4pPr>
            <a:lvl5pPr marL="2057400" indent="-228600" defTabSz="1422400">
              <a:defRPr>
                <a:solidFill>
                  <a:schemeClr val="tx1"/>
                </a:solidFill>
                <a:latin typeface="VNI-Times" pitchFamily="2" charset="0"/>
                <a:cs typeface="Arial" panose="020B0604020202020204" pitchFamily="34" charset="0"/>
              </a:defRPr>
            </a:lvl5pPr>
            <a:lvl6pPr marL="25146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400" b="1">
                <a:solidFill>
                  <a:srgbClr val="9BBB59"/>
                </a:solidFill>
                <a:latin typeface="Times New Roman" panose="02020603050405020304" pitchFamily="18" charset="0"/>
              </a:rPr>
              <a:t>Ý thức là </a:t>
            </a:r>
            <a:r>
              <a:rPr lang="en-US" altLang="vi-VN" sz="2400" b="1" i="1" u="sng">
                <a:solidFill>
                  <a:srgbClr val="9BBB59"/>
                </a:solidFill>
                <a:latin typeface="Times New Roman" panose="02020603050405020304" pitchFamily="18" charset="0"/>
              </a:rPr>
              <a:t>hình ảnh </a:t>
            </a:r>
            <a:r>
              <a:rPr lang="en-US" altLang="vi-VN" sz="2400" b="1">
                <a:solidFill>
                  <a:srgbClr val="9BBB59"/>
                </a:solidFill>
                <a:latin typeface="Times New Roman" panose="02020603050405020304" pitchFamily="18" charset="0"/>
              </a:rPr>
              <a:t>chủ quan của thế giới khách quan</a:t>
            </a:r>
          </a:p>
        </p:txBody>
      </p:sp>
      <p:sp>
        <p:nvSpPr>
          <p:cNvPr id="14" name="Freeform 13">
            <a:extLst>
              <a:ext uri="{FF2B5EF4-FFF2-40B4-BE49-F238E27FC236}">
                <a16:creationId xmlns:a16="http://schemas.microsoft.com/office/drawing/2014/main" id="{C5C4EF42-F444-B446-A6C6-B394F3A756E7}"/>
              </a:ext>
            </a:extLst>
          </p:cNvPr>
          <p:cNvSpPr/>
          <p:nvPr/>
        </p:nvSpPr>
        <p:spPr>
          <a:xfrm>
            <a:off x="3276601" y="1328738"/>
            <a:ext cx="2526506" cy="3275410"/>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bg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49352" tIns="1504391" rIns="149352" bIns="826873"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100" b="1">
                <a:solidFill>
                  <a:schemeClr val="tx2"/>
                </a:solidFill>
                <a:latin typeface="Times New Roman" panose="02020603050405020304" pitchFamily="18" charset="0"/>
              </a:rPr>
              <a:t>Ý thức là quá trình phản ánh tích cực, </a:t>
            </a:r>
            <a:r>
              <a:rPr lang="en-US" altLang="vi-VN" sz="2100" b="1" i="1" u="sng">
                <a:solidFill>
                  <a:schemeClr val="tx2"/>
                </a:solidFill>
                <a:latin typeface="Times New Roman" panose="02020603050405020304" pitchFamily="18" charset="0"/>
              </a:rPr>
              <a:t>sáng tạo </a:t>
            </a:r>
            <a:r>
              <a:rPr lang="en-US" altLang="vi-VN" sz="2100" b="1">
                <a:solidFill>
                  <a:schemeClr val="tx2"/>
                </a:solidFill>
                <a:latin typeface="Times New Roman" panose="02020603050405020304" pitchFamily="18" charset="0"/>
              </a:rPr>
              <a:t>hiện thực khách quan của óc người</a:t>
            </a:r>
          </a:p>
        </p:txBody>
      </p:sp>
      <p:sp>
        <p:nvSpPr>
          <p:cNvPr id="15" name="Oval 14">
            <a:extLst>
              <a:ext uri="{FF2B5EF4-FFF2-40B4-BE49-F238E27FC236}">
                <a16:creationId xmlns:a16="http://schemas.microsoft.com/office/drawing/2014/main" id="{C6AB52B2-6850-9343-989C-75823E0FC145}"/>
              </a:ext>
            </a:extLst>
          </p:cNvPr>
          <p:cNvSpPr/>
          <p:nvPr/>
        </p:nvSpPr>
        <p:spPr>
          <a:xfrm>
            <a:off x="779860" y="1365647"/>
            <a:ext cx="2127647" cy="1090613"/>
          </a:xfrm>
          <a:prstGeom prst="ellipse">
            <a:avLst/>
          </a:prstGeom>
          <a:blipFill rotWithShape="1">
            <a:blip r:embed="rId2"/>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6" name="Freeform 15">
            <a:extLst>
              <a:ext uri="{FF2B5EF4-FFF2-40B4-BE49-F238E27FC236}">
                <a16:creationId xmlns:a16="http://schemas.microsoft.com/office/drawing/2014/main" id="{5319CEE2-C97D-0A4B-8C0F-7395A171AA32}"/>
              </a:ext>
            </a:extLst>
          </p:cNvPr>
          <p:cNvSpPr/>
          <p:nvPr/>
        </p:nvSpPr>
        <p:spPr>
          <a:xfrm>
            <a:off x="5993607" y="1328738"/>
            <a:ext cx="2526506" cy="3275410"/>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accent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38684" tIns="1493723" rIns="138684" bIns="816205" anchor="ctr"/>
          <a:lstStyle>
            <a:lvl1pPr defTabSz="1155700">
              <a:defRPr>
                <a:solidFill>
                  <a:schemeClr val="tx1"/>
                </a:solidFill>
                <a:latin typeface="VNI-Times" pitchFamily="2" charset="0"/>
                <a:cs typeface="Arial" panose="020B0604020202020204" pitchFamily="34" charset="0"/>
              </a:defRPr>
            </a:lvl1pPr>
            <a:lvl2pPr marL="742950" indent="-285750" defTabSz="1155700">
              <a:defRPr>
                <a:solidFill>
                  <a:schemeClr val="tx1"/>
                </a:solidFill>
                <a:latin typeface="VNI-Times" pitchFamily="2" charset="0"/>
                <a:cs typeface="Arial" panose="020B0604020202020204" pitchFamily="34" charset="0"/>
              </a:defRPr>
            </a:lvl2pPr>
            <a:lvl3pPr marL="1143000" indent="-228600" defTabSz="1155700">
              <a:defRPr>
                <a:solidFill>
                  <a:schemeClr val="tx1"/>
                </a:solidFill>
                <a:latin typeface="VNI-Times" pitchFamily="2" charset="0"/>
                <a:cs typeface="Arial" panose="020B0604020202020204" pitchFamily="34" charset="0"/>
              </a:defRPr>
            </a:lvl3pPr>
            <a:lvl4pPr marL="1600200" indent="-228600" defTabSz="1155700">
              <a:defRPr>
                <a:solidFill>
                  <a:schemeClr val="tx1"/>
                </a:solidFill>
                <a:latin typeface="VNI-Times" pitchFamily="2" charset="0"/>
                <a:cs typeface="Arial" panose="020B0604020202020204" pitchFamily="34" charset="0"/>
              </a:defRPr>
            </a:lvl4pPr>
            <a:lvl5pPr marL="2057400" indent="-228600" defTabSz="1155700">
              <a:defRPr>
                <a:solidFill>
                  <a:schemeClr val="tx1"/>
                </a:solidFill>
                <a:latin typeface="VNI-Times" pitchFamily="2" charset="0"/>
                <a:cs typeface="Arial" panose="020B0604020202020204" pitchFamily="34" charset="0"/>
              </a:defRPr>
            </a:lvl5pPr>
            <a:lvl6pPr marL="25146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1950" b="1">
                <a:solidFill>
                  <a:schemeClr val="tx2"/>
                </a:solidFill>
                <a:latin typeface="Times New Roman" panose="02020603050405020304" pitchFamily="18" charset="0"/>
              </a:rPr>
              <a:t>Ý thức là hình thức phản ánh cao nhất riêng có của óc người về HTKQ trên cơ sở thực tiễn xã hội – lịch sử</a:t>
            </a:r>
          </a:p>
        </p:txBody>
      </p:sp>
      <p:sp>
        <p:nvSpPr>
          <p:cNvPr id="17" name="Oval 16">
            <a:extLst>
              <a:ext uri="{FF2B5EF4-FFF2-40B4-BE49-F238E27FC236}">
                <a16:creationId xmlns:a16="http://schemas.microsoft.com/office/drawing/2014/main" id="{86B6A3A2-19BE-0F4F-A144-AD88C6D58D4A}"/>
              </a:ext>
            </a:extLst>
          </p:cNvPr>
          <p:cNvSpPr/>
          <p:nvPr/>
        </p:nvSpPr>
        <p:spPr>
          <a:xfrm>
            <a:off x="6193632" y="1301353"/>
            <a:ext cx="2127647" cy="1090613"/>
          </a:xfrm>
          <a:prstGeom prst="ellipse">
            <a:avLst/>
          </a:prstGeom>
          <a:blipFill rotWithShape="1">
            <a:blip r:embed="rId3"/>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grpSp>
        <p:nvGrpSpPr>
          <p:cNvPr id="91144" name="Group 29">
            <a:extLst>
              <a:ext uri="{FF2B5EF4-FFF2-40B4-BE49-F238E27FC236}">
                <a16:creationId xmlns:a16="http://schemas.microsoft.com/office/drawing/2014/main" id="{E12CBEBE-D419-C548-B2C4-4592643BE51A}"/>
              </a:ext>
            </a:extLst>
          </p:cNvPr>
          <p:cNvGrpSpPr>
            <a:grpSpLocks/>
          </p:cNvGrpSpPr>
          <p:nvPr/>
        </p:nvGrpSpPr>
        <p:grpSpPr bwMode="auto">
          <a:xfrm>
            <a:off x="1095376" y="4102894"/>
            <a:ext cx="7117556" cy="635794"/>
            <a:chOff x="1461089" y="5448622"/>
            <a:chExt cx="9489277" cy="677519"/>
          </a:xfrm>
        </p:grpSpPr>
        <p:sp>
          <p:nvSpPr>
            <p:cNvPr id="18" name="Left-Right Arrow 17">
              <a:extLst>
                <a:ext uri="{FF2B5EF4-FFF2-40B4-BE49-F238E27FC236}">
                  <a16:creationId xmlns:a16="http://schemas.microsoft.com/office/drawing/2014/main" id="{DE2E41EE-75B5-0A4E-A011-14D6DB8656F1}"/>
                </a:ext>
              </a:extLst>
            </p:cNvPr>
            <p:cNvSpPr/>
            <p:nvPr/>
          </p:nvSpPr>
          <p:spPr>
            <a:xfrm>
              <a:off x="1461089" y="5448622"/>
              <a:ext cx="9489277" cy="677519"/>
            </a:xfrm>
            <a:prstGeom prst="leftRightArrow">
              <a:avLst/>
            </a:prstGeom>
            <a:solidFill>
              <a:schemeClr val="bg1"/>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1151" name="TextBox 19">
              <a:extLst>
                <a:ext uri="{FF2B5EF4-FFF2-40B4-BE49-F238E27FC236}">
                  <a16:creationId xmlns:a16="http://schemas.microsoft.com/office/drawing/2014/main" id="{525A3F4C-B6E6-CB41-978A-0B2B4C62BE69}"/>
                </a:ext>
              </a:extLst>
            </p:cNvPr>
            <p:cNvSpPr txBox="1">
              <a:spLocks noChangeArrowheads="1"/>
            </p:cNvSpPr>
            <p:nvPr/>
          </p:nvSpPr>
          <p:spPr bwMode="auto">
            <a:xfrm>
              <a:off x="2982246" y="5602920"/>
              <a:ext cx="6227509" cy="44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chemeClr val="tx2"/>
                  </a:solidFill>
                  <a:latin typeface="Times New Roman" panose="02020603050405020304" pitchFamily="18" charset="0"/>
                </a:rPr>
                <a:t>Những đặc trưng của bản chất ý thức</a:t>
              </a:r>
            </a:p>
          </p:txBody>
        </p:sp>
      </p:grpSp>
      <p:pic>
        <p:nvPicPr>
          <p:cNvPr id="91145" name="Picture 18">
            <a:extLst>
              <a:ext uri="{FF2B5EF4-FFF2-40B4-BE49-F238E27FC236}">
                <a16:creationId xmlns:a16="http://schemas.microsoft.com/office/drawing/2014/main" id="{A7B35599-E9D9-5D4A-82AD-4085A4F6C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294" y="1341835"/>
            <a:ext cx="2144316"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a:extLst>
              <a:ext uri="{FF2B5EF4-FFF2-40B4-BE49-F238E27FC236}">
                <a16:creationId xmlns:a16="http://schemas.microsoft.com/office/drawing/2014/main" id="{D27A07E4-D292-8A4E-86DA-BF382B91F276}"/>
              </a:ext>
            </a:extLst>
          </p:cNvPr>
          <p:cNvCxnSpPr/>
          <p:nvPr/>
        </p:nvCxnSpPr>
        <p:spPr>
          <a:xfrm>
            <a:off x="1554956"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1147" name="Date Placeholder 1">
            <a:extLst>
              <a:ext uri="{FF2B5EF4-FFF2-40B4-BE49-F238E27FC236}">
                <a16:creationId xmlns:a16="http://schemas.microsoft.com/office/drawing/2014/main" id="{B6F2C905-3359-9540-B7B7-E14404219AA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2630A91-A66A-C244-959B-1A788919C78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1148" name="Footer Placeholder 2">
            <a:extLst>
              <a:ext uri="{FF2B5EF4-FFF2-40B4-BE49-F238E27FC236}">
                <a16:creationId xmlns:a16="http://schemas.microsoft.com/office/drawing/2014/main" id="{B79F2FE1-6EDE-EB42-8DA2-043D91DA0FAB}"/>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1149" name="Slide Number Placeholder 3">
            <a:extLst>
              <a:ext uri="{FF2B5EF4-FFF2-40B4-BE49-F238E27FC236}">
                <a16:creationId xmlns:a16="http://schemas.microsoft.com/office/drawing/2014/main" id="{48889A9C-409E-0241-9AC6-19995F851E35}"/>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8C7AF72-A3DE-114A-A983-CEEF4BDA1963}" type="slidenum">
              <a:rPr lang="en-US" altLang="vi-VN" smtClean="0">
                <a:solidFill>
                  <a:srgbClr val="1F5281"/>
                </a:solidFill>
                <a:latin typeface="Arial" panose="020B0604020202020204" pitchFamily="34" charset="0"/>
              </a:rPr>
              <a:pPr algn="ctr"/>
              <a:t>49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8317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DFEB408-2197-FE4E-90C1-3E1AB0C92471}"/>
              </a:ext>
            </a:extLst>
          </p:cNvPr>
          <p:cNvGraphicFramePr/>
          <p:nvPr/>
        </p:nvGraphicFramePr>
        <p:xfrm>
          <a:off x="694395" y="1257300"/>
          <a:ext cx="7992405" cy="3388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346" name="Title 1">
            <a:extLst>
              <a:ext uri="{FF2B5EF4-FFF2-40B4-BE49-F238E27FC236}">
                <a16:creationId xmlns:a16="http://schemas.microsoft.com/office/drawing/2014/main" id="{3B7C44C7-0BB6-984C-B2E2-3E3A7CC465E4}"/>
              </a:ext>
            </a:extLst>
          </p:cNvPr>
          <p:cNvSpPr>
            <a:spLocks noGrp="1"/>
          </p:cNvSpPr>
          <p:nvPr>
            <p:ph type="title" idx="4294967295"/>
          </p:nvPr>
        </p:nvSpPr>
        <p:spPr>
          <a:xfrm>
            <a:off x="2114550" y="171450"/>
            <a:ext cx="6572250" cy="634604"/>
          </a:xfrm>
          <a:solidFill>
            <a:schemeClr val="accent3"/>
          </a:solidFill>
        </p:spPr>
        <p:txBody>
          <a:bodyPr/>
          <a:lstStyle/>
          <a:p>
            <a:pPr algn="l"/>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
        <p:nvSpPr>
          <p:cNvPr id="39939" name="Date Placeholder 2">
            <a:extLst>
              <a:ext uri="{FF2B5EF4-FFF2-40B4-BE49-F238E27FC236}">
                <a16:creationId xmlns:a16="http://schemas.microsoft.com/office/drawing/2014/main" id="{2BE9A6EA-DFC0-F74F-B95B-00BABCAC6BA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2856207-6178-9A4A-8D3D-0D6A914D8BE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39940" name="Footer Placeholder 3">
            <a:extLst>
              <a:ext uri="{FF2B5EF4-FFF2-40B4-BE49-F238E27FC236}">
                <a16:creationId xmlns:a16="http://schemas.microsoft.com/office/drawing/2014/main" id="{EDC60A5B-D5FE-8B4E-9D29-444DEF4566E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39941" name="Slide Number Placeholder 4">
            <a:extLst>
              <a:ext uri="{FF2B5EF4-FFF2-40B4-BE49-F238E27FC236}">
                <a16:creationId xmlns:a16="http://schemas.microsoft.com/office/drawing/2014/main" id="{3963F427-2BF6-BD4B-81AA-6507681F545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F8E21D9-DF8F-EB4C-9BC4-EDC49210A0B7}" type="slidenum">
              <a:rPr lang="en-US" altLang="vi-VN" smtClean="0">
                <a:solidFill>
                  <a:srgbClr val="1F5281"/>
                </a:solidFill>
                <a:latin typeface="Arial" panose="020B0604020202020204" pitchFamily="34" charset="0"/>
              </a:rPr>
              <a:pPr algn="ctr"/>
              <a:t>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28893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extBox 6">
            <a:extLst>
              <a:ext uri="{FF2B5EF4-FFF2-40B4-BE49-F238E27FC236}">
                <a16:creationId xmlns:a16="http://schemas.microsoft.com/office/drawing/2014/main" id="{A8FA1D0A-0AD2-0A4F-9BAF-9B706FFD4340}"/>
              </a:ext>
            </a:extLst>
          </p:cNvPr>
          <p:cNvSpPr txBox="1">
            <a:spLocks noChangeArrowheads="1"/>
          </p:cNvSpPr>
          <p:nvPr/>
        </p:nvSpPr>
        <p:spPr bwMode="auto">
          <a:xfrm>
            <a:off x="2195513" y="208360"/>
            <a:ext cx="583287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sp>
        <p:nvSpPr>
          <p:cNvPr id="23" name="Freeform 22">
            <a:extLst>
              <a:ext uri="{FF2B5EF4-FFF2-40B4-BE49-F238E27FC236}">
                <a16:creationId xmlns:a16="http://schemas.microsoft.com/office/drawing/2014/main" id="{118CCFE6-70D8-914F-87C5-012DF96A6E4F}"/>
              </a:ext>
            </a:extLst>
          </p:cNvPr>
          <p:cNvSpPr/>
          <p:nvPr/>
        </p:nvSpPr>
        <p:spPr>
          <a:xfrm>
            <a:off x="579835" y="1215629"/>
            <a:ext cx="2527697" cy="3388519"/>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rgbClr val="0070C0"/>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70688" tIns="1525727" rIns="170688" bIns="848209" anchor="ctr"/>
          <a:lstStyle>
            <a:lvl1pPr defTabSz="1422400">
              <a:defRPr>
                <a:solidFill>
                  <a:schemeClr val="tx1"/>
                </a:solidFill>
                <a:latin typeface="VNI-Times" pitchFamily="2" charset="0"/>
                <a:cs typeface="Arial" panose="020B0604020202020204" pitchFamily="34" charset="0"/>
              </a:defRPr>
            </a:lvl1pPr>
            <a:lvl2pPr marL="742950" indent="-285750" defTabSz="1422400">
              <a:defRPr>
                <a:solidFill>
                  <a:schemeClr val="tx1"/>
                </a:solidFill>
                <a:latin typeface="VNI-Times" pitchFamily="2" charset="0"/>
                <a:cs typeface="Arial" panose="020B0604020202020204" pitchFamily="34" charset="0"/>
              </a:defRPr>
            </a:lvl2pPr>
            <a:lvl3pPr marL="1143000" indent="-228600" defTabSz="1422400">
              <a:defRPr>
                <a:solidFill>
                  <a:schemeClr val="tx1"/>
                </a:solidFill>
                <a:latin typeface="VNI-Times" pitchFamily="2" charset="0"/>
                <a:cs typeface="Arial" panose="020B0604020202020204" pitchFamily="34" charset="0"/>
              </a:defRPr>
            </a:lvl3pPr>
            <a:lvl4pPr marL="1600200" indent="-228600" defTabSz="1422400">
              <a:defRPr>
                <a:solidFill>
                  <a:schemeClr val="tx1"/>
                </a:solidFill>
                <a:latin typeface="VNI-Times" pitchFamily="2" charset="0"/>
                <a:cs typeface="Arial" panose="020B0604020202020204" pitchFamily="34" charset="0"/>
              </a:defRPr>
            </a:lvl4pPr>
            <a:lvl5pPr marL="2057400" indent="-228600" defTabSz="1422400">
              <a:defRPr>
                <a:solidFill>
                  <a:schemeClr val="tx1"/>
                </a:solidFill>
                <a:latin typeface="VNI-Times" pitchFamily="2" charset="0"/>
                <a:cs typeface="Arial" panose="020B0604020202020204" pitchFamily="34" charset="0"/>
              </a:defRPr>
            </a:lvl5pPr>
            <a:lvl6pPr marL="25146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4224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400" b="1">
                <a:solidFill>
                  <a:srgbClr val="9BBB59"/>
                </a:solidFill>
                <a:latin typeface="Times New Roman" panose="02020603050405020304" pitchFamily="18" charset="0"/>
              </a:rPr>
              <a:t>Ý thức là </a:t>
            </a:r>
            <a:r>
              <a:rPr lang="en-US" altLang="vi-VN" sz="2400" b="1" i="1" u="sng">
                <a:solidFill>
                  <a:srgbClr val="9BBB59"/>
                </a:solidFill>
                <a:latin typeface="Times New Roman" panose="02020603050405020304" pitchFamily="18" charset="0"/>
              </a:rPr>
              <a:t>hình ảnh </a:t>
            </a:r>
            <a:r>
              <a:rPr lang="en-US" altLang="vi-VN" sz="2400" b="1">
                <a:solidFill>
                  <a:srgbClr val="9BBB59"/>
                </a:solidFill>
                <a:latin typeface="Times New Roman" panose="02020603050405020304" pitchFamily="18" charset="0"/>
              </a:rPr>
              <a:t>chủ quan của thế giới khách quan</a:t>
            </a:r>
          </a:p>
        </p:txBody>
      </p:sp>
      <p:sp>
        <p:nvSpPr>
          <p:cNvPr id="24" name="Freeform 23">
            <a:extLst>
              <a:ext uri="{FF2B5EF4-FFF2-40B4-BE49-F238E27FC236}">
                <a16:creationId xmlns:a16="http://schemas.microsoft.com/office/drawing/2014/main" id="{6856B3E6-3D11-3142-A75E-F3DB1C15252C}"/>
              </a:ext>
            </a:extLst>
          </p:cNvPr>
          <p:cNvSpPr/>
          <p:nvPr/>
        </p:nvSpPr>
        <p:spPr>
          <a:xfrm>
            <a:off x="3276601" y="1215629"/>
            <a:ext cx="2526506" cy="3388519"/>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bg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49352" tIns="1504391" rIns="149352" bIns="826873"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100" b="1">
                <a:solidFill>
                  <a:schemeClr val="tx2"/>
                </a:solidFill>
                <a:latin typeface="Times New Roman" panose="02020603050405020304" pitchFamily="18" charset="0"/>
              </a:rPr>
              <a:t>Ý thức là quá trình phản ánh tích cực, </a:t>
            </a:r>
            <a:r>
              <a:rPr lang="en-US" altLang="vi-VN" sz="2100" b="1" i="1" u="sng">
                <a:solidFill>
                  <a:schemeClr val="tx2"/>
                </a:solidFill>
                <a:latin typeface="Times New Roman" panose="02020603050405020304" pitchFamily="18" charset="0"/>
              </a:rPr>
              <a:t>sáng tạo </a:t>
            </a:r>
            <a:r>
              <a:rPr lang="en-US" altLang="vi-VN" sz="2100" b="1">
                <a:solidFill>
                  <a:schemeClr val="tx2"/>
                </a:solidFill>
                <a:latin typeface="Times New Roman" panose="02020603050405020304" pitchFamily="18" charset="0"/>
              </a:rPr>
              <a:t>hiện thực khách quan của óc người</a:t>
            </a:r>
          </a:p>
        </p:txBody>
      </p:sp>
      <p:sp>
        <p:nvSpPr>
          <p:cNvPr id="25" name="Oval 24">
            <a:extLst>
              <a:ext uri="{FF2B5EF4-FFF2-40B4-BE49-F238E27FC236}">
                <a16:creationId xmlns:a16="http://schemas.microsoft.com/office/drawing/2014/main" id="{B150F031-F732-E043-A5E0-BA2AC06544E1}"/>
              </a:ext>
            </a:extLst>
          </p:cNvPr>
          <p:cNvSpPr/>
          <p:nvPr/>
        </p:nvSpPr>
        <p:spPr>
          <a:xfrm>
            <a:off x="779860" y="1264444"/>
            <a:ext cx="2127647" cy="1127522"/>
          </a:xfrm>
          <a:prstGeom prst="ellipse">
            <a:avLst/>
          </a:prstGeom>
          <a:blipFill rotWithShape="1">
            <a:blip r:embed="rId2"/>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26" name="Freeform 25">
            <a:extLst>
              <a:ext uri="{FF2B5EF4-FFF2-40B4-BE49-F238E27FC236}">
                <a16:creationId xmlns:a16="http://schemas.microsoft.com/office/drawing/2014/main" id="{415AE567-87EC-7C4B-93CE-B3A3FF7232D1}"/>
              </a:ext>
            </a:extLst>
          </p:cNvPr>
          <p:cNvSpPr/>
          <p:nvPr/>
        </p:nvSpPr>
        <p:spPr>
          <a:xfrm>
            <a:off x="5993607" y="1215629"/>
            <a:ext cx="2526506" cy="3388519"/>
          </a:xfrm>
          <a:custGeom>
            <a:avLst/>
            <a:gdLst>
              <a:gd name="connsiteX0" fmla="*/ 0 w 3369313"/>
              <a:gd name="connsiteY0" fmla="*/ 336931 h 4516797"/>
              <a:gd name="connsiteX1" fmla="*/ 336931 w 3369313"/>
              <a:gd name="connsiteY1" fmla="*/ 0 h 4516797"/>
              <a:gd name="connsiteX2" fmla="*/ 3032382 w 3369313"/>
              <a:gd name="connsiteY2" fmla="*/ 0 h 4516797"/>
              <a:gd name="connsiteX3" fmla="*/ 3369313 w 3369313"/>
              <a:gd name="connsiteY3" fmla="*/ 336931 h 4516797"/>
              <a:gd name="connsiteX4" fmla="*/ 3369313 w 3369313"/>
              <a:gd name="connsiteY4" fmla="*/ 4179866 h 4516797"/>
              <a:gd name="connsiteX5" fmla="*/ 3032382 w 3369313"/>
              <a:gd name="connsiteY5" fmla="*/ 4516797 h 4516797"/>
              <a:gd name="connsiteX6" fmla="*/ 336931 w 3369313"/>
              <a:gd name="connsiteY6" fmla="*/ 4516797 h 4516797"/>
              <a:gd name="connsiteX7" fmla="*/ 0 w 3369313"/>
              <a:gd name="connsiteY7" fmla="*/ 4179866 h 4516797"/>
              <a:gd name="connsiteX8" fmla="*/ 0 w 3369313"/>
              <a:gd name="connsiteY8" fmla="*/ 336931 h 451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313" h="4516797">
                <a:moveTo>
                  <a:pt x="0" y="336931"/>
                </a:moveTo>
                <a:cubicBezTo>
                  <a:pt x="0" y="150849"/>
                  <a:pt x="150849" y="0"/>
                  <a:pt x="336931" y="0"/>
                </a:cubicBezTo>
                <a:lnTo>
                  <a:pt x="3032382" y="0"/>
                </a:lnTo>
                <a:cubicBezTo>
                  <a:pt x="3218464" y="0"/>
                  <a:pt x="3369313" y="150849"/>
                  <a:pt x="3369313" y="336931"/>
                </a:cubicBezTo>
                <a:lnTo>
                  <a:pt x="3369313" y="4179866"/>
                </a:lnTo>
                <a:cubicBezTo>
                  <a:pt x="3369313" y="4365948"/>
                  <a:pt x="3218464" y="4516797"/>
                  <a:pt x="3032382" y="4516797"/>
                </a:cubicBezTo>
                <a:lnTo>
                  <a:pt x="336931" y="4516797"/>
                </a:lnTo>
                <a:cubicBezTo>
                  <a:pt x="150849" y="4516797"/>
                  <a:pt x="0" y="4365948"/>
                  <a:pt x="0" y="4179866"/>
                </a:cubicBezTo>
                <a:lnTo>
                  <a:pt x="0" y="336931"/>
                </a:lnTo>
                <a:close/>
              </a:path>
            </a:pathLst>
          </a:custGeom>
          <a:solidFill>
            <a:schemeClr val="accent2">
              <a:lumMod val="60000"/>
              <a:lumOff val="40000"/>
            </a:schemeClr>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lIns="138684" tIns="1493723" rIns="138684" bIns="816205" anchor="ctr"/>
          <a:lstStyle>
            <a:lvl1pPr defTabSz="1155700">
              <a:defRPr>
                <a:solidFill>
                  <a:schemeClr val="tx1"/>
                </a:solidFill>
                <a:latin typeface="VNI-Times" pitchFamily="2" charset="0"/>
                <a:cs typeface="Arial" panose="020B0604020202020204" pitchFamily="34" charset="0"/>
              </a:defRPr>
            </a:lvl1pPr>
            <a:lvl2pPr marL="742950" indent="-285750" defTabSz="1155700">
              <a:defRPr>
                <a:solidFill>
                  <a:schemeClr val="tx1"/>
                </a:solidFill>
                <a:latin typeface="VNI-Times" pitchFamily="2" charset="0"/>
                <a:cs typeface="Arial" panose="020B0604020202020204" pitchFamily="34" charset="0"/>
              </a:defRPr>
            </a:lvl2pPr>
            <a:lvl3pPr marL="1143000" indent="-228600" defTabSz="1155700">
              <a:defRPr>
                <a:solidFill>
                  <a:schemeClr val="tx1"/>
                </a:solidFill>
                <a:latin typeface="VNI-Times" pitchFamily="2" charset="0"/>
                <a:cs typeface="Arial" panose="020B0604020202020204" pitchFamily="34" charset="0"/>
              </a:defRPr>
            </a:lvl3pPr>
            <a:lvl4pPr marL="1600200" indent="-228600" defTabSz="1155700">
              <a:defRPr>
                <a:solidFill>
                  <a:schemeClr val="tx1"/>
                </a:solidFill>
                <a:latin typeface="VNI-Times" pitchFamily="2" charset="0"/>
                <a:cs typeface="Arial" panose="020B0604020202020204" pitchFamily="34" charset="0"/>
              </a:defRPr>
            </a:lvl4pPr>
            <a:lvl5pPr marL="2057400" indent="-228600" defTabSz="1155700">
              <a:defRPr>
                <a:solidFill>
                  <a:schemeClr val="tx1"/>
                </a:solidFill>
                <a:latin typeface="VNI-Times" pitchFamily="2" charset="0"/>
                <a:cs typeface="Arial" panose="020B0604020202020204" pitchFamily="34" charset="0"/>
              </a:defRPr>
            </a:lvl5pPr>
            <a:lvl6pPr marL="25146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557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1950" b="1">
                <a:solidFill>
                  <a:schemeClr val="tx2"/>
                </a:solidFill>
                <a:latin typeface="Times New Roman" panose="02020603050405020304" pitchFamily="18" charset="0"/>
              </a:rPr>
              <a:t>Ý thức là hình thức phản ánh cao nhất riêng có của óc người về HTKQ trên cơ sở thực tiễn xã hội – lịch sử</a:t>
            </a:r>
          </a:p>
        </p:txBody>
      </p:sp>
      <p:sp>
        <p:nvSpPr>
          <p:cNvPr id="27" name="Oval 26">
            <a:extLst>
              <a:ext uri="{FF2B5EF4-FFF2-40B4-BE49-F238E27FC236}">
                <a16:creationId xmlns:a16="http://schemas.microsoft.com/office/drawing/2014/main" id="{82997B74-E49F-D641-9855-7B1B844EE63C}"/>
              </a:ext>
            </a:extLst>
          </p:cNvPr>
          <p:cNvSpPr/>
          <p:nvPr/>
        </p:nvSpPr>
        <p:spPr>
          <a:xfrm>
            <a:off x="6193632" y="1264444"/>
            <a:ext cx="2127647" cy="1127522"/>
          </a:xfrm>
          <a:prstGeom prst="ellipse">
            <a:avLst/>
          </a:prstGeom>
          <a:blipFill rotWithShape="1">
            <a:blip r:embed="rId3"/>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grpSp>
        <p:nvGrpSpPr>
          <p:cNvPr id="28" name="Group 27">
            <a:extLst>
              <a:ext uri="{FF2B5EF4-FFF2-40B4-BE49-F238E27FC236}">
                <a16:creationId xmlns:a16="http://schemas.microsoft.com/office/drawing/2014/main" id="{1A7956B5-25AA-CC4E-B8C9-F9DB2953BA62}"/>
              </a:ext>
            </a:extLst>
          </p:cNvPr>
          <p:cNvGrpSpPr>
            <a:grpSpLocks/>
          </p:cNvGrpSpPr>
          <p:nvPr/>
        </p:nvGrpSpPr>
        <p:grpSpPr bwMode="auto">
          <a:xfrm>
            <a:off x="1095376" y="4086226"/>
            <a:ext cx="7117556" cy="508397"/>
            <a:chOff x="1461089" y="5448622"/>
            <a:chExt cx="9489277" cy="677519"/>
          </a:xfrm>
        </p:grpSpPr>
        <p:sp>
          <p:nvSpPr>
            <p:cNvPr id="29" name="Left-Right Arrow 28">
              <a:extLst>
                <a:ext uri="{FF2B5EF4-FFF2-40B4-BE49-F238E27FC236}">
                  <a16:creationId xmlns:a16="http://schemas.microsoft.com/office/drawing/2014/main" id="{960EDFFF-843F-804F-BCEB-36310D3AC01E}"/>
                </a:ext>
              </a:extLst>
            </p:cNvPr>
            <p:cNvSpPr/>
            <p:nvPr/>
          </p:nvSpPr>
          <p:spPr>
            <a:xfrm>
              <a:off x="1461089" y="5448622"/>
              <a:ext cx="9489277" cy="677519"/>
            </a:xfrm>
            <a:prstGeom prst="leftRightArrow">
              <a:avLst/>
            </a:prstGeom>
            <a:solidFill>
              <a:schemeClr val="bg1"/>
            </a:solid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3201" name="TextBox 29">
              <a:extLst>
                <a:ext uri="{FF2B5EF4-FFF2-40B4-BE49-F238E27FC236}">
                  <a16:creationId xmlns:a16="http://schemas.microsoft.com/office/drawing/2014/main" id="{F252943E-CA5E-A34F-8D6D-80D1EA93E8E6}"/>
                </a:ext>
              </a:extLst>
            </p:cNvPr>
            <p:cNvSpPr txBox="1">
              <a:spLocks noChangeArrowheads="1"/>
            </p:cNvSpPr>
            <p:nvPr/>
          </p:nvSpPr>
          <p:spPr bwMode="auto">
            <a:xfrm>
              <a:off x="2989645" y="5516418"/>
              <a:ext cx="6227509" cy="553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chemeClr val="tx2"/>
                  </a:solidFill>
                  <a:latin typeface="Times New Roman" panose="02020603050405020304" pitchFamily="18" charset="0"/>
                </a:rPr>
                <a:t>Những đặc trưng của bản chất ý thức</a:t>
              </a:r>
            </a:p>
          </p:txBody>
        </p:sp>
      </p:grpSp>
      <p:pic>
        <p:nvPicPr>
          <p:cNvPr id="31" name="Picture 30">
            <a:extLst>
              <a:ext uri="{FF2B5EF4-FFF2-40B4-BE49-F238E27FC236}">
                <a16:creationId xmlns:a16="http://schemas.microsoft.com/office/drawing/2014/main" id="{9352E42B-D3E8-7043-8D76-9E1AEAD4F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3054" y="1281113"/>
            <a:ext cx="214431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29255E72-5588-6540-9E30-BFE6835AEFE0}"/>
              </a:ext>
            </a:extLst>
          </p:cNvPr>
          <p:cNvSpPr>
            <a:spLocks noChangeArrowheads="1"/>
          </p:cNvSpPr>
          <p:nvPr/>
        </p:nvSpPr>
        <p:spPr bwMode="auto">
          <a:xfrm>
            <a:off x="3140869" y="1178719"/>
            <a:ext cx="463986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000000"/>
                </a:solidFill>
                <a:latin typeface="Times New Roman" panose="02020603050405020304" pitchFamily="18" charset="0"/>
                <a:ea typeface="SimSun" panose="02010600030101010101" pitchFamily="2" charset="-122"/>
              </a:rPr>
              <a:t>- Nội dung của ý thức là do thế giới khách quan quy định </a:t>
            </a:r>
          </a:p>
        </p:txBody>
      </p:sp>
      <p:sp>
        <p:nvSpPr>
          <p:cNvPr id="33" name="Rectangle 32">
            <a:extLst>
              <a:ext uri="{FF2B5EF4-FFF2-40B4-BE49-F238E27FC236}">
                <a16:creationId xmlns:a16="http://schemas.microsoft.com/office/drawing/2014/main" id="{5C96DCCD-7E16-CA4C-B3DC-072780B1967B}"/>
              </a:ext>
            </a:extLst>
          </p:cNvPr>
          <p:cNvSpPr>
            <a:spLocks noChangeArrowheads="1"/>
          </p:cNvSpPr>
          <p:nvPr/>
        </p:nvSpPr>
        <p:spPr bwMode="auto">
          <a:xfrm>
            <a:off x="3124200" y="2286000"/>
            <a:ext cx="460652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Ý</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thức</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là</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i="1" u="sng" dirty="0" err="1">
                <a:solidFill>
                  <a:srgbClr val="FF0000"/>
                </a:solidFill>
                <a:latin typeface="Times New Roman" panose="02020603050405020304" pitchFamily="18" charset="0"/>
                <a:ea typeface="SimSun" panose="02010600030101010101" pitchFamily="2" charset="-122"/>
              </a:rPr>
              <a:t>hình</a:t>
            </a:r>
            <a:r>
              <a:rPr lang="en-US" altLang="vi-VN" sz="2100" b="1" i="1" u="sng" dirty="0">
                <a:solidFill>
                  <a:srgbClr val="FF0000"/>
                </a:solidFill>
                <a:latin typeface="Times New Roman" panose="02020603050405020304" pitchFamily="18" charset="0"/>
                <a:ea typeface="SimSun" panose="02010600030101010101" pitchFamily="2" charset="-122"/>
              </a:rPr>
              <a:t> </a:t>
            </a:r>
            <a:r>
              <a:rPr lang="en-US" altLang="vi-VN" sz="2100" b="1" i="1" u="sng" dirty="0" err="1">
                <a:solidFill>
                  <a:srgbClr val="FF0000"/>
                </a:solidFill>
                <a:latin typeface="Times New Roman" panose="02020603050405020304" pitchFamily="18" charset="0"/>
                <a:ea typeface="SimSun" panose="02010600030101010101" pitchFamily="2" charset="-122"/>
              </a:rPr>
              <a:t>ảnh</a:t>
            </a:r>
            <a:r>
              <a:rPr lang="en-US" altLang="vi-VN" sz="2100" b="1" i="1" u="sng" dirty="0">
                <a:solidFill>
                  <a:srgbClr val="FF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chủ</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quan</a:t>
            </a:r>
            <a:r>
              <a:rPr lang="en-US" altLang="vi-VN" sz="2100" b="1" dirty="0">
                <a:solidFill>
                  <a:srgbClr val="000000"/>
                </a:solidFill>
                <a:latin typeface="Times New Roman" panose="02020603050405020304" pitchFamily="18" charset="0"/>
                <a:ea typeface="SimSun" panose="02010600030101010101" pitchFamily="2" charset="-122"/>
              </a:rPr>
              <a:t> – </a:t>
            </a:r>
            <a:r>
              <a:rPr lang="en-US" altLang="vi-VN" sz="2100" b="1" dirty="0" err="1">
                <a:solidFill>
                  <a:srgbClr val="000000"/>
                </a:solidFill>
                <a:latin typeface="Times New Roman" panose="02020603050405020304" pitchFamily="18" charset="0"/>
                <a:ea typeface="SimSun" panose="02010600030101010101" pitchFamily="2" charset="-122"/>
              </a:rPr>
              <a:t>tinh</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thần</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chứ</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không</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phải</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hình</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ảnh</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vật</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lý</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vật</a:t>
            </a:r>
            <a:r>
              <a:rPr lang="en-US" altLang="vi-VN" sz="2100" b="1" dirty="0">
                <a:solidFill>
                  <a:srgbClr val="000000"/>
                </a:solidFill>
                <a:latin typeface="Times New Roman" panose="02020603050405020304" pitchFamily="18" charset="0"/>
                <a:ea typeface="SimSun" panose="02010600030101010101" pitchFamily="2" charset="-122"/>
              </a:rPr>
              <a:t> </a:t>
            </a:r>
            <a:r>
              <a:rPr lang="en-US" altLang="vi-VN" sz="2100" b="1" dirty="0" err="1">
                <a:solidFill>
                  <a:srgbClr val="000000"/>
                </a:solidFill>
                <a:latin typeface="Times New Roman" panose="02020603050405020304" pitchFamily="18" charset="0"/>
                <a:ea typeface="SimSun" panose="02010600030101010101" pitchFamily="2" charset="-122"/>
              </a:rPr>
              <a:t>chất</a:t>
            </a:r>
            <a:r>
              <a:rPr lang="en-US" altLang="vi-VN" sz="2100" b="1" dirty="0">
                <a:solidFill>
                  <a:srgbClr val="000000"/>
                </a:solidFill>
                <a:latin typeface="Times New Roman" panose="02020603050405020304" pitchFamily="18" charset="0"/>
                <a:ea typeface="SimSun" panose="02010600030101010101" pitchFamily="2" charset="-122"/>
              </a:rPr>
              <a:t>. </a:t>
            </a:r>
          </a:p>
        </p:txBody>
      </p:sp>
      <p:sp>
        <p:nvSpPr>
          <p:cNvPr id="34" name="Rectangle 33">
            <a:extLst>
              <a:ext uri="{FF2B5EF4-FFF2-40B4-BE49-F238E27FC236}">
                <a16:creationId xmlns:a16="http://schemas.microsoft.com/office/drawing/2014/main" id="{6591F0C5-644D-9E40-8647-E6C56A6CDB72}"/>
              </a:ext>
            </a:extLst>
          </p:cNvPr>
          <p:cNvSpPr>
            <a:spLocks noChangeArrowheads="1"/>
          </p:cNvSpPr>
          <p:nvPr/>
        </p:nvSpPr>
        <p:spPr bwMode="auto">
          <a:xfrm>
            <a:off x="3120629" y="3693319"/>
            <a:ext cx="48267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000000"/>
                </a:solidFill>
                <a:latin typeface="Times New Roman" panose="02020603050405020304" pitchFamily="18" charset="0"/>
                <a:ea typeface="SimSun" panose="02010600030101010101" pitchFamily="2" charset="-122"/>
              </a:rPr>
              <a:t>- Ý thức là sự phản ánh tự giác, </a:t>
            </a:r>
            <a:r>
              <a:rPr lang="en-US" altLang="vi-VN" sz="2100" b="1" i="1" u="sng">
                <a:solidFill>
                  <a:srgbClr val="FF0000"/>
                </a:solidFill>
                <a:latin typeface="Times New Roman" panose="02020603050405020304" pitchFamily="18" charset="0"/>
                <a:ea typeface="SimSun" panose="02010600030101010101" pitchFamily="2" charset="-122"/>
              </a:rPr>
              <a:t>sáng tạo </a:t>
            </a:r>
            <a:r>
              <a:rPr lang="en-US" altLang="vi-VN" sz="2100" b="1">
                <a:solidFill>
                  <a:srgbClr val="000000"/>
                </a:solidFill>
                <a:latin typeface="Times New Roman" panose="02020603050405020304" pitchFamily="18" charset="0"/>
                <a:ea typeface="SimSun" panose="02010600030101010101" pitchFamily="2" charset="-122"/>
              </a:rPr>
              <a:t>thế giới</a:t>
            </a:r>
          </a:p>
        </p:txBody>
      </p:sp>
      <p:cxnSp>
        <p:nvCxnSpPr>
          <p:cNvPr id="16" name="Straight Connector 15">
            <a:extLst>
              <a:ext uri="{FF2B5EF4-FFF2-40B4-BE49-F238E27FC236}">
                <a16:creationId xmlns:a16="http://schemas.microsoft.com/office/drawing/2014/main" id="{127AC16A-A40B-7B4E-93CB-6642152BDB10}"/>
              </a:ext>
            </a:extLst>
          </p:cNvPr>
          <p:cNvCxnSpPr/>
          <p:nvPr/>
        </p:nvCxnSpPr>
        <p:spPr>
          <a:xfrm>
            <a:off x="110013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3197" name="Date Placeholder 1">
            <a:extLst>
              <a:ext uri="{FF2B5EF4-FFF2-40B4-BE49-F238E27FC236}">
                <a16:creationId xmlns:a16="http://schemas.microsoft.com/office/drawing/2014/main" id="{7F457932-3386-7C4E-B8B5-C0C9838EF80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C316FD9-DF48-1D4C-8F70-076F8E210E6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3198" name="Footer Placeholder 2">
            <a:extLst>
              <a:ext uri="{FF2B5EF4-FFF2-40B4-BE49-F238E27FC236}">
                <a16:creationId xmlns:a16="http://schemas.microsoft.com/office/drawing/2014/main" id="{B53D9B55-7678-6C42-A3B6-4D54451AD06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3199" name="Slide Number Placeholder 3">
            <a:extLst>
              <a:ext uri="{FF2B5EF4-FFF2-40B4-BE49-F238E27FC236}">
                <a16:creationId xmlns:a16="http://schemas.microsoft.com/office/drawing/2014/main" id="{F828FAA5-A624-3A40-A128-B23E46BF95E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E911903-1A22-3A4F-9018-9F17A47E9665}" type="slidenum">
              <a:rPr lang="en-US" altLang="vi-VN" smtClean="0">
                <a:solidFill>
                  <a:srgbClr val="1F5281"/>
                </a:solidFill>
                <a:latin typeface="Arial" panose="020B0604020202020204" pitchFamily="34" charset="0"/>
              </a:rPr>
              <a:pPr algn="ctr"/>
              <a:t>50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94534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xit" presetSubtype="1" fill="hold" grpId="0" nodeType="clickEffect">
                                  <p:stCondLst>
                                    <p:cond delay="0"/>
                                  </p:stCondLst>
                                  <p:childTnLst>
                                    <p:animEffect transition="out" filter="wheel(1)">
                                      <p:cBhvr>
                                        <p:cTn id="6" dur="2000"/>
                                        <p:tgtEl>
                                          <p:spTgt spid="24"/>
                                        </p:tgtEl>
                                      </p:cBhvr>
                                    </p:animEffect>
                                    <p:set>
                                      <p:cBhvr>
                                        <p:cTn id="7" dur="1" fill="hold">
                                          <p:stCondLst>
                                            <p:cond delay="1999"/>
                                          </p:stCondLst>
                                        </p:cTn>
                                        <p:tgtEl>
                                          <p:spTgt spid="24"/>
                                        </p:tgtEl>
                                        <p:attrNameLst>
                                          <p:attrName>style.visibility</p:attrName>
                                        </p:attrNameLst>
                                      </p:cBhvr>
                                      <p:to>
                                        <p:strVal val="hidden"/>
                                      </p:to>
                                    </p:set>
                                  </p:childTnLst>
                                </p:cTn>
                              </p:par>
                              <p:par>
                                <p:cTn id="8" presetID="21" presetClass="exit" presetSubtype="1" fill="hold" nodeType="withEffect">
                                  <p:stCondLst>
                                    <p:cond delay="0"/>
                                  </p:stCondLst>
                                  <p:childTnLst>
                                    <p:animEffect transition="out" filter="wheel(1)">
                                      <p:cBhvr>
                                        <p:cTn id="9" dur="2000"/>
                                        <p:tgtEl>
                                          <p:spTgt spid="31"/>
                                        </p:tgtEl>
                                      </p:cBhvr>
                                    </p:animEffect>
                                    <p:set>
                                      <p:cBhvr>
                                        <p:cTn id="10" dur="1" fill="hold">
                                          <p:stCondLst>
                                            <p:cond delay="1999"/>
                                          </p:stCondLst>
                                        </p:cTn>
                                        <p:tgtEl>
                                          <p:spTgt spid="31"/>
                                        </p:tgtEl>
                                        <p:attrNameLst>
                                          <p:attrName>style.visibility</p:attrName>
                                        </p:attrNameLst>
                                      </p:cBhvr>
                                      <p:to>
                                        <p:strVal val="hidden"/>
                                      </p:to>
                                    </p:set>
                                  </p:childTnLst>
                                </p:cTn>
                              </p:par>
                              <p:par>
                                <p:cTn id="11" presetID="21" presetClass="exit" presetSubtype="1" fill="hold" nodeType="withEffect">
                                  <p:stCondLst>
                                    <p:cond delay="0"/>
                                  </p:stCondLst>
                                  <p:childTnLst>
                                    <p:animEffect transition="out" filter="wheel(1)">
                                      <p:cBhvr>
                                        <p:cTn id="12" dur="2000"/>
                                        <p:tgtEl>
                                          <p:spTgt spid="27"/>
                                        </p:tgtEl>
                                      </p:cBhvr>
                                    </p:animEffect>
                                    <p:set>
                                      <p:cBhvr>
                                        <p:cTn id="13" dur="1" fill="hold">
                                          <p:stCondLst>
                                            <p:cond delay="1999"/>
                                          </p:stCondLst>
                                        </p:cTn>
                                        <p:tgtEl>
                                          <p:spTgt spid="27"/>
                                        </p:tgtEl>
                                        <p:attrNameLst>
                                          <p:attrName>style.visibility</p:attrName>
                                        </p:attrNameLst>
                                      </p:cBhvr>
                                      <p:to>
                                        <p:strVal val="hidden"/>
                                      </p:to>
                                    </p:set>
                                  </p:childTnLst>
                                </p:cTn>
                              </p:par>
                              <p:par>
                                <p:cTn id="14" presetID="21" presetClass="exit" presetSubtype="1" fill="hold" grpId="0" nodeType="withEffect">
                                  <p:stCondLst>
                                    <p:cond delay="0"/>
                                  </p:stCondLst>
                                  <p:childTnLst>
                                    <p:animEffect transition="out" filter="wheel(1)">
                                      <p:cBhvr>
                                        <p:cTn id="15" dur="2000"/>
                                        <p:tgtEl>
                                          <p:spTgt spid="26"/>
                                        </p:tgtEl>
                                      </p:cBhvr>
                                    </p:animEffect>
                                    <p:set>
                                      <p:cBhvr>
                                        <p:cTn id="16" dur="1" fill="hold">
                                          <p:stCondLst>
                                            <p:cond delay="1999"/>
                                          </p:stCondLst>
                                        </p:cTn>
                                        <p:tgtEl>
                                          <p:spTgt spid="26"/>
                                        </p:tgtEl>
                                        <p:attrNameLst>
                                          <p:attrName>style.visibility</p:attrName>
                                        </p:attrNameLst>
                                      </p:cBhvr>
                                      <p:to>
                                        <p:strVal val="hidden"/>
                                      </p:to>
                                    </p:set>
                                  </p:childTnLst>
                                </p:cTn>
                              </p:par>
                              <p:par>
                                <p:cTn id="17" presetID="21" presetClass="exit" presetSubtype="1" fill="hold" nodeType="withEffect">
                                  <p:stCondLst>
                                    <p:cond delay="0"/>
                                  </p:stCondLst>
                                  <p:childTnLst>
                                    <p:animEffect transition="out" filter="wheel(1)">
                                      <p:cBhvr>
                                        <p:cTn id="18" dur="2000"/>
                                        <p:tgtEl>
                                          <p:spTgt spid="28"/>
                                        </p:tgtEl>
                                      </p:cBhvr>
                                    </p:animEffect>
                                    <p:set>
                                      <p:cBhvr>
                                        <p:cTn id="19" dur="1" fill="hold">
                                          <p:stCondLst>
                                            <p:cond delay="1999"/>
                                          </p:stCondLst>
                                        </p:cTn>
                                        <p:tgtEl>
                                          <p:spTgt spid="28"/>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1000"/>
                                        <p:tgtEl>
                                          <p:spTgt spid="33"/>
                                        </p:tgtEl>
                                      </p:cBhvr>
                                    </p:animEffect>
                                    <p:anim calcmode="lin" valueType="num">
                                      <p:cBhvr>
                                        <p:cTn id="32" dur="1000" fill="hold"/>
                                        <p:tgtEl>
                                          <p:spTgt spid="33"/>
                                        </p:tgtEl>
                                        <p:attrNameLst>
                                          <p:attrName>ppt_x</p:attrName>
                                        </p:attrNameLst>
                                      </p:cBhvr>
                                      <p:tavLst>
                                        <p:tav tm="0">
                                          <p:val>
                                            <p:strVal val="#ppt_x"/>
                                          </p:val>
                                        </p:tav>
                                        <p:tav tm="100000">
                                          <p:val>
                                            <p:strVal val="#ppt_x"/>
                                          </p:val>
                                        </p:tav>
                                      </p:tavLst>
                                    </p:anim>
                                    <p:anim calcmode="lin" valueType="num">
                                      <p:cBhvr>
                                        <p:cTn id="3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32" grpId="0"/>
      <p:bldP spid="33" grpId="0"/>
      <p:bldP spid="3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2">
            <a:extLst>
              <a:ext uri="{FF2B5EF4-FFF2-40B4-BE49-F238E27FC236}">
                <a16:creationId xmlns:a16="http://schemas.microsoft.com/office/drawing/2014/main" id="{08C82E7E-B3A8-3340-A010-737D7C112B4D}"/>
              </a:ext>
            </a:extLst>
          </p:cNvPr>
          <p:cNvSpPr txBox="1">
            <a:spLocks noChangeArrowheads="1"/>
          </p:cNvSpPr>
          <p:nvPr/>
        </p:nvSpPr>
        <p:spPr bwMode="auto">
          <a:xfrm>
            <a:off x="311944" y="785812"/>
            <a:ext cx="8405813" cy="738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50000"/>
              </a:spcBef>
              <a:buFont typeface="Wingdings" pitchFamily="2" charset="2"/>
              <a:buChar char="q"/>
            </a:pPr>
            <a:r>
              <a:rPr lang="en-US" altLang="vi-VN" sz="2100" b="1">
                <a:solidFill>
                  <a:srgbClr val="000000"/>
                </a:solidFill>
                <a:latin typeface="Times New Roman" panose="02020603050405020304" pitchFamily="18" charset="0"/>
                <a:ea typeface="SimSun" panose="02010600030101010101" pitchFamily="2" charset="-122"/>
              </a:rPr>
              <a:t> Ý thức là quá trình phản ánh </a:t>
            </a:r>
            <a:r>
              <a:rPr lang="en-US" altLang="vi-VN" sz="2100" b="1" i="1" u="sng">
                <a:solidFill>
                  <a:srgbClr val="000000"/>
                </a:solidFill>
                <a:latin typeface="Times New Roman" panose="02020603050405020304" pitchFamily="18" charset="0"/>
                <a:ea typeface="SimSun" panose="02010600030101010101" pitchFamily="2" charset="-122"/>
              </a:rPr>
              <a:t>tích cực, sáng tạo </a:t>
            </a:r>
            <a:r>
              <a:rPr lang="en-US" altLang="vi-VN" sz="2100" b="1">
                <a:solidFill>
                  <a:srgbClr val="000000"/>
                </a:solidFill>
                <a:latin typeface="Times New Roman" panose="02020603050405020304" pitchFamily="18" charset="0"/>
                <a:ea typeface="SimSun" panose="02010600030101010101" pitchFamily="2" charset="-122"/>
              </a:rPr>
              <a:t>HTKQ của óc người</a:t>
            </a:r>
          </a:p>
        </p:txBody>
      </p:sp>
      <p:graphicFrame>
        <p:nvGraphicFramePr>
          <p:cNvPr id="2" name="Diagram 1">
            <a:extLst>
              <a:ext uri="{FF2B5EF4-FFF2-40B4-BE49-F238E27FC236}">
                <a16:creationId xmlns:a16="http://schemas.microsoft.com/office/drawing/2014/main" id="{7548C7C4-88B5-F944-B456-32211A3D683B}"/>
              </a:ext>
            </a:extLst>
          </p:cNvPr>
          <p:cNvGraphicFramePr/>
          <p:nvPr>
            <p:extLst>
              <p:ext uri="{D42A27DB-BD31-4B8C-83A1-F6EECF244321}">
                <p14:modId xmlns:p14="http://schemas.microsoft.com/office/powerpoint/2010/main" val="1595432131"/>
              </p:ext>
            </p:extLst>
          </p:nvPr>
        </p:nvGraphicFramePr>
        <p:xfrm>
          <a:off x="631659" y="1413959"/>
          <a:ext cx="7724273" cy="3353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4211" name="TextBox 6">
            <a:extLst>
              <a:ext uri="{FF2B5EF4-FFF2-40B4-BE49-F238E27FC236}">
                <a16:creationId xmlns:a16="http://schemas.microsoft.com/office/drawing/2014/main" id="{0079404B-356F-F24A-A51E-FA3830459C49}"/>
              </a:ext>
            </a:extLst>
          </p:cNvPr>
          <p:cNvSpPr txBox="1">
            <a:spLocks noChangeArrowheads="1"/>
          </p:cNvSpPr>
          <p:nvPr/>
        </p:nvSpPr>
        <p:spPr bwMode="auto">
          <a:xfrm>
            <a:off x="2195513" y="208360"/>
            <a:ext cx="5832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cxnSp>
        <p:nvCxnSpPr>
          <p:cNvPr id="7" name="Straight Connector 6">
            <a:extLst>
              <a:ext uri="{FF2B5EF4-FFF2-40B4-BE49-F238E27FC236}">
                <a16:creationId xmlns:a16="http://schemas.microsoft.com/office/drawing/2014/main" id="{21F643F9-1479-D147-B85F-ABF4AC1478B9}"/>
              </a:ext>
            </a:extLst>
          </p:cNvPr>
          <p:cNvCxnSpPr/>
          <p:nvPr/>
        </p:nvCxnSpPr>
        <p:spPr>
          <a:xfrm>
            <a:off x="1546622" y="204788"/>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4213" name="Date Placeholder 2">
            <a:extLst>
              <a:ext uri="{FF2B5EF4-FFF2-40B4-BE49-F238E27FC236}">
                <a16:creationId xmlns:a16="http://schemas.microsoft.com/office/drawing/2014/main" id="{626231E6-291C-6A4C-8345-BFA5EA9E117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1A122DE-D6EF-6D4D-92DA-A40923DD11C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4214" name="Footer Placeholder 3">
            <a:extLst>
              <a:ext uri="{FF2B5EF4-FFF2-40B4-BE49-F238E27FC236}">
                <a16:creationId xmlns:a16="http://schemas.microsoft.com/office/drawing/2014/main" id="{4A6C2244-3060-2948-AC84-02D4B027DC7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4215" name="Slide Number Placeholder 8">
            <a:extLst>
              <a:ext uri="{FF2B5EF4-FFF2-40B4-BE49-F238E27FC236}">
                <a16:creationId xmlns:a16="http://schemas.microsoft.com/office/drawing/2014/main" id="{006C7B24-1A57-B147-9F4E-9A85230F4B8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FA6FA4E-46D3-734A-B676-A0E3DB1A0289}" type="slidenum">
              <a:rPr lang="en-US" altLang="vi-VN" smtClean="0">
                <a:solidFill>
                  <a:srgbClr val="1F5281"/>
                </a:solidFill>
                <a:latin typeface="Arial" panose="020B0604020202020204" pitchFamily="34" charset="0"/>
              </a:rPr>
              <a:pPr algn="ctr"/>
              <a:t>51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26314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4">
            <a:extLst>
              <a:ext uri="{FF2B5EF4-FFF2-40B4-BE49-F238E27FC236}">
                <a16:creationId xmlns:a16="http://schemas.microsoft.com/office/drawing/2014/main" id="{2B895771-58DC-024B-8782-6BF4B7AB9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66" y="897731"/>
            <a:ext cx="2551509" cy="380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Cloud Callout 5">
            <a:extLst>
              <a:ext uri="{FF2B5EF4-FFF2-40B4-BE49-F238E27FC236}">
                <a16:creationId xmlns:a16="http://schemas.microsoft.com/office/drawing/2014/main" id="{FAA90211-939B-5547-8FE8-176F1F77E582}"/>
              </a:ext>
            </a:extLst>
          </p:cNvPr>
          <p:cNvSpPr>
            <a:spLocks noChangeArrowheads="1"/>
          </p:cNvSpPr>
          <p:nvPr/>
        </p:nvSpPr>
        <p:spPr bwMode="auto">
          <a:xfrm>
            <a:off x="4139804" y="2085975"/>
            <a:ext cx="2753915" cy="1410891"/>
          </a:xfrm>
          <a:prstGeom prst="cloudCallout">
            <a:avLst>
              <a:gd name="adj1" fmla="val -23185"/>
              <a:gd name="adj2" fmla="val 76616"/>
            </a:avLst>
          </a:prstGeom>
          <a:noFill/>
          <a:ln w="19050" algn="ctr">
            <a:solidFill>
              <a:srgbClr val="525977"/>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eaLnBrk="1" hangingPunct="1"/>
            <a:r>
              <a:rPr lang="en-US" altLang="vi-VN" sz="2100" b="1">
                <a:solidFill>
                  <a:srgbClr val="000000"/>
                </a:solidFill>
                <a:latin typeface="Times New Roman" panose="02020603050405020304" pitchFamily="18" charset="0"/>
              </a:rPr>
              <a:t>Nêu ví dụ:</a:t>
            </a:r>
          </a:p>
        </p:txBody>
      </p:sp>
      <p:pic>
        <p:nvPicPr>
          <p:cNvPr id="95235" name="Picture 3" descr="C:\Users\Administrator\Pictures\download (1).jpg">
            <a:extLst>
              <a:ext uri="{FF2B5EF4-FFF2-40B4-BE49-F238E27FC236}">
                <a16:creationId xmlns:a16="http://schemas.microsoft.com/office/drawing/2014/main" id="{1D5B63D2-3383-5F44-B105-1EC83E5E9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506" y="2102644"/>
            <a:ext cx="1252538" cy="26074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Flowchart: Process 7">
            <a:extLst>
              <a:ext uri="{FF2B5EF4-FFF2-40B4-BE49-F238E27FC236}">
                <a16:creationId xmlns:a16="http://schemas.microsoft.com/office/drawing/2014/main" id="{E580FD8A-C96C-9545-8AC6-86067B5A6F5E}"/>
              </a:ext>
            </a:extLst>
          </p:cNvPr>
          <p:cNvSpPr/>
          <p:nvPr/>
        </p:nvSpPr>
        <p:spPr>
          <a:xfrm>
            <a:off x="3190875" y="3899297"/>
            <a:ext cx="2457450" cy="800100"/>
          </a:xfrm>
          <a:prstGeom prst="flowChartProcess">
            <a:avLst/>
          </a:prstGeom>
          <a:solidFill>
            <a:srgbClr val="000099"/>
          </a:solidFill>
          <a:ln w="19050" cap="flat" cmpd="sng" algn="ctr">
            <a:solidFill>
              <a:srgbClr val="727CA3">
                <a:shade val="50000"/>
              </a:srgbClr>
            </a:solidFill>
            <a:prstDash val="solid"/>
          </a:ln>
          <a:effectLst/>
        </p:spPr>
        <p:txBody>
          <a:bodyPr anchor="ctr"/>
          <a:lstStyle/>
          <a:p>
            <a:pPr algn="ctr" eaLnBrk="1" hangingPunct="1">
              <a:defRPr/>
            </a:pPr>
            <a:r>
              <a:rPr lang="en-US" sz="2400" b="1" kern="0">
                <a:solidFill>
                  <a:srgbClr val="FFFFFF"/>
                </a:solidFill>
                <a:latin typeface="Tahoma" pitchFamily="34" charset="0"/>
                <a:cs typeface="Tahoma" pitchFamily="34" charset="0"/>
              </a:rPr>
              <a:t>Giải thích?</a:t>
            </a:r>
          </a:p>
        </p:txBody>
      </p:sp>
      <p:sp>
        <p:nvSpPr>
          <p:cNvPr id="9" name="Right Arrow 8">
            <a:extLst>
              <a:ext uri="{FF2B5EF4-FFF2-40B4-BE49-F238E27FC236}">
                <a16:creationId xmlns:a16="http://schemas.microsoft.com/office/drawing/2014/main" id="{43AC13E2-BA86-9749-847E-F1E45EC332A1}"/>
              </a:ext>
            </a:extLst>
          </p:cNvPr>
          <p:cNvSpPr/>
          <p:nvPr/>
        </p:nvSpPr>
        <p:spPr>
          <a:xfrm>
            <a:off x="5648326" y="4156472"/>
            <a:ext cx="1831181" cy="285750"/>
          </a:xfrm>
          <a:prstGeom prst="rightArrow">
            <a:avLst/>
          </a:prstGeom>
          <a:solidFill>
            <a:srgbClr val="FF0000"/>
          </a:solidFill>
          <a:ln w="19050" cap="flat" cmpd="sng" algn="ctr">
            <a:solidFill>
              <a:srgbClr val="727CA3">
                <a:shade val="50000"/>
              </a:srgbClr>
            </a:solidFill>
            <a:prstDash val="solid"/>
          </a:ln>
          <a:effectLst/>
        </p:spPr>
        <p:txBody>
          <a:bodyPr anchor="ctr"/>
          <a:lstStyle/>
          <a:p>
            <a:pPr algn="ctr" eaLnBrk="1" hangingPunct="1">
              <a:defRPr/>
            </a:pPr>
            <a:endParaRPr lang="en-US" kern="0">
              <a:solidFill>
                <a:prstClr val="white"/>
              </a:solidFill>
              <a:latin typeface="Gill Sans MT"/>
            </a:endParaRPr>
          </a:p>
        </p:txBody>
      </p:sp>
      <p:sp>
        <p:nvSpPr>
          <p:cNvPr id="10" name="Rectangle 9">
            <a:extLst>
              <a:ext uri="{FF2B5EF4-FFF2-40B4-BE49-F238E27FC236}">
                <a16:creationId xmlns:a16="http://schemas.microsoft.com/office/drawing/2014/main" id="{42F7B0DA-5F16-0E41-886B-CFE0D4AA4ED4}"/>
              </a:ext>
            </a:extLst>
          </p:cNvPr>
          <p:cNvSpPr>
            <a:spLocks noChangeArrowheads="1"/>
          </p:cNvSpPr>
          <p:nvPr/>
        </p:nvSpPr>
        <p:spPr bwMode="auto">
          <a:xfrm>
            <a:off x="2895601" y="807424"/>
            <a:ext cx="5884718" cy="1200329"/>
          </a:xfrm>
          <a:prstGeom prst="rect">
            <a:avLst/>
          </a:prstGeom>
          <a:solidFill>
            <a:srgbClr val="FFFFFF"/>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just">
              <a:defRPr/>
            </a:pPr>
            <a:r>
              <a:rPr lang="en-US" sz="2400"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Từ</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hiểu</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biết</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hiện</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thực</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khách</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quan</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ý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thức</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đã</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sáng</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tạo</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lại</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hiện</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thực</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theo</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nhu</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cầu</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của</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thực</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tiễn</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xã</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i="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hội</a:t>
            </a:r>
            <a:r>
              <a:rPr lang="en-US" sz="2400" i="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p:txBody>
      </p:sp>
      <p:sp>
        <p:nvSpPr>
          <p:cNvPr id="95241" name="TextBox 6">
            <a:extLst>
              <a:ext uri="{FF2B5EF4-FFF2-40B4-BE49-F238E27FC236}">
                <a16:creationId xmlns:a16="http://schemas.microsoft.com/office/drawing/2014/main" id="{F911E0BE-6BB2-2441-AB2B-DF8B275078C2}"/>
              </a:ext>
            </a:extLst>
          </p:cNvPr>
          <p:cNvSpPr txBox="1">
            <a:spLocks noChangeArrowheads="1"/>
          </p:cNvSpPr>
          <p:nvPr/>
        </p:nvSpPr>
        <p:spPr bwMode="auto">
          <a:xfrm>
            <a:off x="2195513" y="208360"/>
            <a:ext cx="5832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ý thức</a:t>
            </a:r>
          </a:p>
        </p:txBody>
      </p:sp>
      <p:cxnSp>
        <p:nvCxnSpPr>
          <p:cNvPr id="13" name="Straight Connector 12">
            <a:extLst>
              <a:ext uri="{FF2B5EF4-FFF2-40B4-BE49-F238E27FC236}">
                <a16:creationId xmlns:a16="http://schemas.microsoft.com/office/drawing/2014/main" id="{5B07851A-A6C1-9D46-A0FD-07B701C6A361}"/>
              </a:ext>
            </a:extLst>
          </p:cNvPr>
          <p:cNvCxnSpPr/>
          <p:nvPr/>
        </p:nvCxnSpPr>
        <p:spPr>
          <a:xfrm>
            <a:off x="1597819" y="4524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5243" name="Date Placeholder 1">
            <a:extLst>
              <a:ext uri="{FF2B5EF4-FFF2-40B4-BE49-F238E27FC236}">
                <a16:creationId xmlns:a16="http://schemas.microsoft.com/office/drawing/2014/main" id="{153CC60C-54F8-1E4A-AD93-629EF40E36B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D47EEFA3-9A7C-C544-A1A0-237B4C7D92DF}"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5244" name="Footer Placeholder 2">
            <a:extLst>
              <a:ext uri="{FF2B5EF4-FFF2-40B4-BE49-F238E27FC236}">
                <a16:creationId xmlns:a16="http://schemas.microsoft.com/office/drawing/2014/main" id="{9B0B441B-D2F2-0742-9983-701867A8E81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5245" name="Slide Number Placeholder 3">
            <a:extLst>
              <a:ext uri="{FF2B5EF4-FFF2-40B4-BE49-F238E27FC236}">
                <a16:creationId xmlns:a16="http://schemas.microsoft.com/office/drawing/2014/main" id="{DEF0A89F-41F0-B248-BFC5-2546A214C1D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27002AD-EDC9-934D-B6FC-5E20A1D61C41}" type="slidenum">
              <a:rPr lang="en-US" altLang="vi-VN" smtClean="0">
                <a:solidFill>
                  <a:srgbClr val="1F5281"/>
                </a:solidFill>
                <a:latin typeface="Arial" panose="020B0604020202020204" pitchFamily="34" charset="0"/>
              </a:rPr>
              <a:pPr algn="ctr"/>
              <a:t>52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42680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57" name="Group 3">
            <a:extLst>
              <a:ext uri="{FF2B5EF4-FFF2-40B4-BE49-F238E27FC236}">
                <a16:creationId xmlns:a16="http://schemas.microsoft.com/office/drawing/2014/main" id="{069334AC-7B17-174A-BC9C-77CD171CB315}"/>
              </a:ext>
            </a:extLst>
          </p:cNvPr>
          <p:cNvGrpSpPr>
            <a:grpSpLocks/>
          </p:cNvGrpSpPr>
          <p:nvPr/>
        </p:nvGrpSpPr>
        <p:grpSpPr bwMode="auto">
          <a:xfrm>
            <a:off x="1651397" y="1202532"/>
            <a:ext cx="5948363" cy="3599260"/>
            <a:chOff x="528" y="1248"/>
            <a:chExt cx="4656" cy="2179"/>
          </a:xfrm>
        </p:grpSpPr>
        <p:grpSp>
          <p:nvGrpSpPr>
            <p:cNvPr id="96265" name="Group 4">
              <a:extLst>
                <a:ext uri="{FF2B5EF4-FFF2-40B4-BE49-F238E27FC236}">
                  <a16:creationId xmlns:a16="http://schemas.microsoft.com/office/drawing/2014/main" id="{1F51CB15-F612-5640-BBBC-405CB449DC0F}"/>
                </a:ext>
              </a:extLst>
            </p:cNvPr>
            <p:cNvGrpSpPr>
              <a:grpSpLocks/>
            </p:cNvGrpSpPr>
            <p:nvPr/>
          </p:nvGrpSpPr>
          <p:grpSpPr bwMode="auto">
            <a:xfrm>
              <a:off x="1824" y="1248"/>
              <a:ext cx="2020" cy="1821"/>
              <a:chOff x="1872" y="1824"/>
              <a:chExt cx="2020" cy="1821"/>
            </a:xfrm>
          </p:grpSpPr>
          <p:sp>
            <p:nvSpPr>
              <p:cNvPr id="72709" name="AutoShape 5">
                <a:extLst>
                  <a:ext uri="{FF2B5EF4-FFF2-40B4-BE49-F238E27FC236}">
                    <a16:creationId xmlns:a16="http://schemas.microsoft.com/office/drawing/2014/main" id="{049C29FB-81F6-7F47-9A6F-09BE5199EB3D}"/>
                  </a:ext>
                </a:extLst>
              </p:cNvPr>
              <p:cNvSpPr>
                <a:spLocks noChangeArrowheads="1"/>
              </p:cNvSpPr>
              <p:nvPr/>
            </p:nvSpPr>
            <p:spPr bwMode="gray">
              <a:xfrm rot="16200000" flipH="1">
                <a:off x="1820" y="2527"/>
                <a:ext cx="310"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72710" name="AutoShape 6">
                <a:extLst>
                  <a:ext uri="{FF2B5EF4-FFF2-40B4-BE49-F238E27FC236}">
                    <a16:creationId xmlns:a16="http://schemas.microsoft.com/office/drawing/2014/main" id="{75F430F3-C79F-CD4F-B771-01331FCEAB16}"/>
                  </a:ext>
                </a:extLst>
              </p:cNvPr>
              <p:cNvSpPr>
                <a:spLocks noChangeArrowheads="1"/>
              </p:cNvSpPr>
              <p:nvPr/>
            </p:nvSpPr>
            <p:spPr bwMode="gray">
              <a:xfrm rot="5400000" flipH="1">
                <a:off x="3635" y="2494"/>
                <a:ext cx="309" cy="205"/>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72711" name="AutoShape 7">
                <a:extLst>
                  <a:ext uri="{FF2B5EF4-FFF2-40B4-BE49-F238E27FC236}">
                    <a16:creationId xmlns:a16="http://schemas.microsoft.com/office/drawing/2014/main" id="{B4BCB2F1-4C01-DA4A-9418-C09CCFACCEDA}"/>
                  </a:ext>
                </a:extLst>
              </p:cNvPr>
              <p:cNvSpPr>
                <a:spLocks noChangeArrowheads="1"/>
              </p:cNvSpPr>
              <p:nvPr/>
            </p:nvSpPr>
            <p:spPr bwMode="gray">
              <a:xfrm rot="10800000" flipH="1">
                <a:off x="2725" y="3439"/>
                <a:ext cx="308"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defRPr/>
                </a:pPr>
                <a:endParaRPr lang="en-US">
                  <a:solidFill>
                    <a:srgbClr val="1F5281"/>
                  </a:solidFill>
                </a:endParaRPr>
              </a:p>
            </p:txBody>
          </p:sp>
          <p:sp>
            <p:nvSpPr>
              <p:cNvPr id="96283" name="Oval 8">
                <a:extLst>
                  <a:ext uri="{FF2B5EF4-FFF2-40B4-BE49-F238E27FC236}">
                    <a16:creationId xmlns:a16="http://schemas.microsoft.com/office/drawing/2014/main" id="{AB531C03-3C3F-A343-9246-B3F061FD2AAF}"/>
                  </a:ext>
                </a:extLst>
              </p:cNvPr>
              <p:cNvSpPr>
                <a:spLocks noChangeArrowheads="1"/>
              </p:cNvSpPr>
              <p:nvPr/>
            </p:nvSpPr>
            <p:spPr bwMode="gray">
              <a:xfrm>
                <a:off x="2078" y="1824"/>
                <a:ext cx="1615" cy="1615"/>
              </a:xfrm>
              <a:prstGeom prst="ellipse">
                <a:avLst/>
              </a:prstGeom>
              <a:gradFill rotWithShape="1">
                <a:gsLst>
                  <a:gs pos="0">
                    <a:srgbClr val="767676"/>
                  </a:gs>
                  <a:gs pos="50000">
                    <a:srgbClr val="FFFFFF"/>
                  </a:gs>
                  <a:gs pos="100000">
                    <a:srgbClr val="767676"/>
                  </a:gs>
                </a:gsLst>
                <a:lin ang="5400000" scaled="1"/>
              </a:gradFill>
              <a:ln w="57150" algn="ctr">
                <a:solidFill>
                  <a:schemeClr val="bg1"/>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solidFill>
                    <a:srgbClr val="1F5281"/>
                  </a:solidFill>
                  <a:latin typeface="Arial" panose="020B0604020202020204" pitchFamily="34" charset="0"/>
                </a:endParaRPr>
              </a:p>
            </p:txBody>
          </p:sp>
          <p:sp>
            <p:nvSpPr>
              <p:cNvPr id="96284" name="Oval 9">
                <a:extLst>
                  <a:ext uri="{FF2B5EF4-FFF2-40B4-BE49-F238E27FC236}">
                    <a16:creationId xmlns:a16="http://schemas.microsoft.com/office/drawing/2014/main" id="{B74DB689-D538-854B-A014-812335FF7CAF}"/>
                  </a:ext>
                </a:extLst>
              </p:cNvPr>
              <p:cNvSpPr>
                <a:spLocks noChangeArrowheads="1"/>
              </p:cNvSpPr>
              <p:nvPr/>
            </p:nvSpPr>
            <p:spPr bwMode="gray">
              <a:xfrm>
                <a:off x="2170" y="1915"/>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solidFill>
                    <a:srgbClr val="1F5281"/>
                  </a:solidFill>
                  <a:latin typeface="Arial" panose="020B0604020202020204" pitchFamily="34" charset="0"/>
                </a:endParaRPr>
              </a:p>
            </p:txBody>
          </p:sp>
        </p:grpSp>
        <p:sp>
          <p:nvSpPr>
            <p:cNvPr id="96266" name="AutoShape 14">
              <a:extLst>
                <a:ext uri="{FF2B5EF4-FFF2-40B4-BE49-F238E27FC236}">
                  <a16:creationId xmlns:a16="http://schemas.microsoft.com/office/drawing/2014/main" id="{D6AF34B2-5A8A-FA42-8616-8AF98BDD615F}"/>
                </a:ext>
              </a:extLst>
            </p:cNvPr>
            <p:cNvSpPr>
              <a:spLocks noChangeArrowheads="1"/>
            </p:cNvSpPr>
            <p:nvPr/>
          </p:nvSpPr>
          <p:spPr bwMode="gray">
            <a:xfrm>
              <a:off x="528" y="2256"/>
              <a:ext cx="1152" cy="378"/>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Arial" panose="020B0604020202020204" pitchFamily="34" charset="0"/>
              </a:endParaRPr>
            </a:p>
          </p:txBody>
        </p:sp>
        <p:sp>
          <p:nvSpPr>
            <p:cNvPr id="96267" name="AutoShape 15">
              <a:extLst>
                <a:ext uri="{FF2B5EF4-FFF2-40B4-BE49-F238E27FC236}">
                  <a16:creationId xmlns:a16="http://schemas.microsoft.com/office/drawing/2014/main" id="{CA74061E-04F7-CA49-A760-5F1C1AB0BB99}"/>
                </a:ext>
              </a:extLst>
            </p:cNvPr>
            <p:cNvSpPr>
              <a:spLocks noChangeArrowheads="1"/>
            </p:cNvSpPr>
            <p:nvPr/>
          </p:nvSpPr>
          <p:spPr bwMode="gray">
            <a:xfrm>
              <a:off x="528" y="1920"/>
              <a:ext cx="1152" cy="386"/>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Arial" panose="020B0604020202020204" pitchFamily="34" charset="0"/>
              </a:endParaRPr>
            </a:p>
          </p:txBody>
        </p:sp>
        <p:sp>
          <p:nvSpPr>
            <p:cNvPr id="96268" name="AutoShape 16">
              <a:extLst>
                <a:ext uri="{FF2B5EF4-FFF2-40B4-BE49-F238E27FC236}">
                  <a16:creationId xmlns:a16="http://schemas.microsoft.com/office/drawing/2014/main" id="{8F99273A-EBF1-6144-81C5-115997B274D6}"/>
                </a:ext>
              </a:extLst>
            </p:cNvPr>
            <p:cNvSpPr>
              <a:spLocks noChangeArrowheads="1"/>
            </p:cNvSpPr>
            <p:nvPr/>
          </p:nvSpPr>
          <p:spPr bwMode="gray">
            <a:xfrm>
              <a:off x="528" y="1584"/>
              <a:ext cx="1152" cy="376"/>
            </a:xfrm>
            <a:prstGeom prst="can">
              <a:avLst>
                <a:gd name="adj" fmla="val 25000"/>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Arial" panose="020B0604020202020204" pitchFamily="34" charset="0"/>
              </a:endParaRPr>
            </a:p>
          </p:txBody>
        </p:sp>
        <p:sp>
          <p:nvSpPr>
            <p:cNvPr id="96269" name="AutoShape 17">
              <a:extLst>
                <a:ext uri="{FF2B5EF4-FFF2-40B4-BE49-F238E27FC236}">
                  <a16:creationId xmlns:a16="http://schemas.microsoft.com/office/drawing/2014/main" id="{38351DF9-7DF4-F448-81EA-A558D69E02F4}"/>
                </a:ext>
              </a:extLst>
            </p:cNvPr>
            <p:cNvSpPr>
              <a:spLocks noChangeArrowheads="1"/>
            </p:cNvSpPr>
            <p:nvPr/>
          </p:nvSpPr>
          <p:spPr bwMode="gray">
            <a:xfrm>
              <a:off x="3984" y="2256"/>
              <a:ext cx="1200" cy="378"/>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Times New Roman" panose="02020603050405020304" pitchFamily="18" charset="0"/>
              </a:endParaRPr>
            </a:p>
          </p:txBody>
        </p:sp>
        <p:sp>
          <p:nvSpPr>
            <p:cNvPr id="96270" name="AutoShape 18">
              <a:extLst>
                <a:ext uri="{FF2B5EF4-FFF2-40B4-BE49-F238E27FC236}">
                  <a16:creationId xmlns:a16="http://schemas.microsoft.com/office/drawing/2014/main" id="{9E0FF86D-844C-914D-8840-01CD9240893F}"/>
                </a:ext>
              </a:extLst>
            </p:cNvPr>
            <p:cNvSpPr>
              <a:spLocks noChangeArrowheads="1"/>
            </p:cNvSpPr>
            <p:nvPr/>
          </p:nvSpPr>
          <p:spPr bwMode="gray">
            <a:xfrm>
              <a:off x="3984" y="1920"/>
              <a:ext cx="1200" cy="386"/>
            </a:xfrm>
            <a:prstGeom prst="can">
              <a:avLst>
                <a:gd name="adj" fmla="val 25000"/>
              </a:avLst>
            </a:prstGeom>
            <a:solidFill>
              <a:srgbClr val="007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Times New Roman" panose="02020603050405020304" pitchFamily="18" charset="0"/>
              </a:endParaRPr>
            </a:p>
          </p:txBody>
        </p:sp>
        <p:sp>
          <p:nvSpPr>
            <p:cNvPr id="96271" name="AutoShape 19">
              <a:extLst>
                <a:ext uri="{FF2B5EF4-FFF2-40B4-BE49-F238E27FC236}">
                  <a16:creationId xmlns:a16="http://schemas.microsoft.com/office/drawing/2014/main" id="{8AF2D8A7-6372-874A-8BDC-2D8390D7A149}"/>
                </a:ext>
              </a:extLst>
            </p:cNvPr>
            <p:cNvSpPr>
              <a:spLocks noChangeArrowheads="1"/>
            </p:cNvSpPr>
            <p:nvPr/>
          </p:nvSpPr>
          <p:spPr bwMode="gray">
            <a:xfrm>
              <a:off x="3984" y="1584"/>
              <a:ext cx="1200" cy="376"/>
            </a:xfrm>
            <a:prstGeom prst="can">
              <a:avLst>
                <a:gd name="adj" fmla="val 25000"/>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latin typeface="Times New Roman" panose="02020603050405020304" pitchFamily="18" charset="0"/>
              </a:endParaRPr>
            </a:p>
          </p:txBody>
        </p:sp>
        <p:sp>
          <p:nvSpPr>
            <p:cNvPr id="96272" name="Text Box 20">
              <a:extLst>
                <a:ext uri="{FF2B5EF4-FFF2-40B4-BE49-F238E27FC236}">
                  <a16:creationId xmlns:a16="http://schemas.microsoft.com/office/drawing/2014/main" id="{04AFE070-970D-104B-911A-0F3ED7C55ED0}"/>
                </a:ext>
              </a:extLst>
            </p:cNvPr>
            <p:cNvSpPr txBox="1">
              <a:spLocks noChangeArrowheads="1"/>
            </p:cNvSpPr>
            <p:nvPr/>
          </p:nvSpPr>
          <p:spPr bwMode="gray">
            <a:xfrm>
              <a:off x="2244" y="1670"/>
              <a:ext cx="1205" cy="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Theo cấu</a:t>
              </a:r>
            </a:p>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trúc và cấp</a:t>
              </a:r>
            </a:p>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độ của </a:t>
              </a:r>
            </a:p>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Ý thức</a:t>
              </a:r>
            </a:p>
          </p:txBody>
        </p:sp>
        <p:sp>
          <p:nvSpPr>
            <p:cNvPr id="96273" name="AutoShape 21">
              <a:extLst>
                <a:ext uri="{FF2B5EF4-FFF2-40B4-BE49-F238E27FC236}">
                  <a16:creationId xmlns:a16="http://schemas.microsoft.com/office/drawing/2014/main" id="{FFA7163C-4723-5B40-B34C-32ACAED2CF57}"/>
                </a:ext>
              </a:extLst>
            </p:cNvPr>
            <p:cNvSpPr>
              <a:spLocks noChangeArrowheads="1"/>
            </p:cNvSpPr>
            <p:nvPr/>
          </p:nvSpPr>
          <p:spPr bwMode="auto">
            <a:xfrm>
              <a:off x="1611" y="3091"/>
              <a:ext cx="2448" cy="336"/>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 cấu của ý thức</a:t>
              </a:r>
            </a:p>
          </p:txBody>
        </p:sp>
        <p:sp>
          <p:nvSpPr>
            <p:cNvPr id="96274" name="Text Box 22">
              <a:extLst>
                <a:ext uri="{FF2B5EF4-FFF2-40B4-BE49-F238E27FC236}">
                  <a16:creationId xmlns:a16="http://schemas.microsoft.com/office/drawing/2014/main" id="{D144A620-4E92-4E41-97D8-E4FCDC67B403}"/>
                </a:ext>
              </a:extLst>
            </p:cNvPr>
            <p:cNvSpPr txBox="1">
              <a:spLocks noChangeArrowheads="1"/>
            </p:cNvSpPr>
            <p:nvPr/>
          </p:nvSpPr>
          <p:spPr bwMode="gray">
            <a:xfrm>
              <a:off x="622" y="1716"/>
              <a:ext cx="88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Tri thức</a:t>
              </a:r>
            </a:p>
          </p:txBody>
        </p:sp>
        <p:sp>
          <p:nvSpPr>
            <p:cNvPr id="96275" name="Text Box 23">
              <a:extLst>
                <a:ext uri="{FF2B5EF4-FFF2-40B4-BE49-F238E27FC236}">
                  <a16:creationId xmlns:a16="http://schemas.microsoft.com/office/drawing/2014/main" id="{F7273441-8FF3-7140-944F-DB3B369AF3D4}"/>
                </a:ext>
              </a:extLst>
            </p:cNvPr>
            <p:cNvSpPr txBox="1">
              <a:spLocks noChangeArrowheads="1"/>
            </p:cNvSpPr>
            <p:nvPr/>
          </p:nvSpPr>
          <p:spPr bwMode="gray">
            <a:xfrm>
              <a:off x="754" y="2384"/>
              <a:ext cx="6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Ý chí</a:t>
              </a:r>
            </a:p>
          </p:txBody>
        </p:sp>
        <p:sp>
          <p:nvSpPr>
            <p:cNvPr id="96276" name="Text Box 24">
              <a:extLst>
                <a:ext uri="{FF2B5EF4-FFF2-40B4-BE49-F238E27FC236}">
                  <a16:creationId xmlns:a16="http://schemas.microsoft.com/office/drawing/2014/main" id="{256E46EC-076E-3940-91A5-EEAB2B081C2C}"/>
                </a:ext>
              </a:extLst>
            </p:cNvPr>
            <p:cNvSpPr txBox="1">
              <a:spLocks noChangeArrowheads="1"/>
            </p:cNvSpPr>
            <p:nvPr/>
          </p:nvSpPr>
          <p:spPr bwMode="gray">
            <a:xfrm>
              <a:off x="572" y="2025"/>
              <a:ext cx="100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Tình cảm</a:t>
              </a:r>
            </a:p>
          </p:txBody>
        </p:sp>
        <p:sp>
          <p:nvSpPr>
            <p:cNvPr id="96277" name="Text Box 25">
              <a:extLst>
                <a:ext uri="{FF2B5EF4-FFF2-40B4-BE49-F238E27FC236}">
                  <a16:creationId xmlns:a16="http://schemas.microsoft.com/office/drawing/2014/main" id="{092F8890-4033-D84D-8ECC-E47FE3F211D4}"/>
                </a:ext>
              </a:extLst>
            </p:cNvPr>
            <p:cNvSpPr txBox="1">
              <a:spLocks noChangeArrowheads="1"/>
            </p:cNvSpPr>
            <p:nvPr/>
          </p:nvSpPr>
          <p:spPr bwMode="gray">
            <a:xfrm>
              <a:off x="4087" y="1716"/>
              <a:ext cx="10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Tự ý thức</a:t>
              </a:r>
            </a:p>
          </p:txBody>
        </p:sp>
        <p:sp>
          <p:nvSpPr>
            <p:cNvPr id="96278" name="Text Box 26">
              <a:extLst>
                <a:ext uri="{FF2B5EF4-FFF2-40B4-BE49-F238E27FC236}">
                  <a16:creationId xmlns:a16="http://schemas.microsoft.com/office/drawing/2014/main" id="{17157FC9-D20F-4047-8E70-0450EA18EC42}"/>
                </a:ext>
              </a:extLst>
            </p:cNvPr>
            <p:cNvSpPr txBox="1">
              <a:spLocks noChangeArrowheads="1"/>
            </p:cNvSpPr>
            <p:nvPr/>
          </p:nvSpPr>
          <p:spPr bwMode="gray">
            <a:xfrm>
              <a:off x="4071" y="2052"/>
              <a:ext cx="10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Tiềm thức</a:t>
              </a:r>
            </a:p>
          </p:txBody>
        </p:sp>
        <p:sp>
          <p:nvSpPr>
            <p:cNvPr id="96279" name="Text Box 27">
              <a:extLst>
                <a:ext uri="{FF2B5EF4-FFF2-40B4-BE49-F238E27FC236}">
                  <a16:creationId xmlns:a16="http://schemas.microsoft.com/office/drawing/2014/main" id="{B81A4126-B564-B24F-8471-5989C3651058}"/>
                </a:ext>
              </a:extLst>
            </p:cNvPr>
            <p:cNvSpPr txBox="1">
              <a:spLocks noChangeArrowheads="1"/>
            </p:cNvSpPr>
            <p:nvPr/>
          </p:nvSpPr>
          <p:spPr bwMode="gray">
            <a:xfrm>
              <a:off x="4168" y="2388"/>
              <a:ext cx="86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Vô thức</a:t>
              </a:r>
            </a:p>
          </p:txBody>
        </p:sp>
      </p:grpSp>
      <p:sp>
        <p:nvSpPr>
          <p:cNvPr id="96258" name="AutoShape 21">
            <a:extLst>
              <a:ext uri="{FF2B5EF4-FFF2-40B4-BE49-F238E27FC236}">
                <a16:creationId xmlns:a16="http://schemas.microsoft.com/office/drawing/2014/main" id="{334E4DD2-9923-7842-B64F-5A1A5D121938}"/>
              </a:ext>
            </a:extLst>
          </p:cNvPr>
          <p:cNvSpPr>
            <a:spLocks noChangeArrowheads="1"/>
          </p:cNvSpPr>
          <p:nvPr/>
        </p:nvSpPr>
        <p:spPr bwMode="auto">
          <a:xfrm>
            <a:off x="5741194" y="1113235"/>
            <a:ext cx="2125266" cy="554831"/>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Chiều sâu nội tâm</a:t>
            </a:r>
          </a:p>
        </p:txBody>
      </p:sp>
      <p:sp>
        <p:nvSpPr>
          <p:cNvPr id="96259" name="AutoShape 21">
            <a:extLst>
              <a:ext uri="{FF2B5EF4-FFF2-40B4-BE49-F238E27FC236}">
                <a16:creationId xmlns:a16="http://schemas.microsoft.com/office/drawing/2014/main" id="{9EBEA671-FBF8-C342-BBF4-59788EC245C3}"/>
              </a:ext>
            </a:extLst>
          </p:cNvPr>
          <p:cNvSpPr>
            <a:spLocks noChangeArrowheads="1"/>
          </p:cNvSpPr>
          <p:nvPr/>
        </p:nvSpPr>
        <p:spPr bwMode="auto">
          <a:xfrm>
            <a:off x="1439467" y="1114426"/>
            <a:ext cx="2125265" cy="554831"/>
          </a:xfrm>
          <a:prstGeom prst="roundRect">
            <a:avLst>
              <a:gd name="adj" fmla="val 50000"/>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Yếu tố hợp thành</a:t>
            </a:r>
          </a:p>
        </p:txBody>
      </p:sp>
      <p:sp>
        <p:nvSpPr>
          <p:cNvPr id="96260" name="TextBox 6">
            <a:extLst>
              <a:ext uri="{FF2B5EF4-FFF2-40B4-BE49-F238E27FC236}">
                <a16:creationId xmlns:a16="http://schemas.microsoft.com/office/drawing/2014/main" id="{D9A5C8D7-AE67-1A4B-9BCC-E7B4E5F44460}"/>
              </a:ext>
            </a:extLst>
          </p:cNvPr>
          <p:cNvSpPr txBox="1">
            <a:spLocks noChangeArrowheads="1"/>
          </p:cNvSpPr>
          <p:nvPr/>
        </p:nvSpPr>
        <p:spPr bwMode="auto">
          <a:xfrm>
            <a:off x="2168128" y="234553"/>
            <a:ext cx="58328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 Kết cấu của ý thức</a:t>
            </a:r>
          </a:p>
        </p:txBody>
      </p:sp>
      <p:cxnSp>
        <p:nvCxnSpPr>
          <p:cNvPr id="27" name="Straight Connector 26">
            <a:extLst>
              <a:ext uri="{FF2B5EF4-FFF2-40B4-BE49-F238E27FC236}">
                <a16:creationId xmlns:a16="http://schemas.microsoft.com/office/drawing/2014/main" id="{77425335-B024-1843-B67F-876D200D67AD}"/>
              </a:ext>
            </a:extLst>
          </p:cNvPr>
          <p:cNvCxnSpPr/>
          <p:nvPr/>
        </p:nvCxnSpPr>
        <p:spPr>
          <a:xfrm>
            <a:off x="1554956"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6262" name="Date Placeholder 1">
            <a:extLst>
              <a:ext uri="{FF2B5EF4-FFF2-40B4-BE49-F238E27FC236}">
                <a16:creationId xmlns:a16="http://schemas.microsoft.com/office/drawing/2014/main" id="{0421A0AE-9A05-564C-9AA5-3AE611696193}"/>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AD23319-48D9-BF4A-9326-625F7D7009A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6263" name="Footer Placeholder 2">
            <a:extLst>
              <a:ext uri="{FF2B5EF4-FFF2-40B4-BE49-F238E27FC236}">
                <a16:creationId xmlns:a16="http://schemas.microsoft.com/office/drawing/2014/main" id="{C029B5D1-0205-654E-8FE8-0255002795C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6264" name="Slide Number Placeholder 3">
            <a:extLst>
              <a:ext uri="{FF2B5EF4-FFF2-40B4-BE49-F238E27FC236}">
                <a16:creationId xmlns:a16="http://schemas.microsoft.com/office/drawing/2014/main" id="{438EF670-33B4-104F-AD8D-205388795C4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96C0F95-C764-A841-B8FD-F02DD7D161C5}" type="slidenum">
              <a:rPr lang="en-US" altLang="vi-VN" smtClean="0">
                <a:solidFill>
                  <a:srgbClr val="1F5281"/>
                </a:solidFill>
                <a:latin typeface="Arial" panose="020B0604020202020204" pitchFamily="34" charset="0"/>
              </a:rPr>
              <a:pPr algn="ctr"/>
              <a:t>53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53271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AF2B8B-DC52-B44A-AFC8-85B332D1E51A}"/>
              </a:ext>
            </a:extLst>
          </p:cNvPr>
          <p:cNvSpPr>
            <a:spLocks noChangeArrowheads="1"/>
          </p:cNvSpPr>
          <p:nvPr/>
        </p:nvSpPr>
        <p:spPr bwMode="auto">
          <a:xfrm>
            <a:off x="1818085" y="265510"/>
            <a:ext cx="561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400"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Mối</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quan</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hệ</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biện</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chứng</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giữa</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các</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yếu</a:t>
            </a:r>
            <a:r>
              <a:rPr lang="en-US" sz="2400" b="1" kern="0" dirty="0">
                <a:solidFill>
                  <a:srgbClr val="000000"/>
                </a:solidFill>
                <a:latin typeface="Times New Roman" panose="02020603050405020304" pitchFamily="18" charset="0"/>
                <a:ea typeface="SimSun" panose="02010600030101010101" pitchFamily="2" charset="-122"/>
              </a:rPr>
              <a:t> </a:t>
            </a:r>
            <a:r>
              <a:rPr lang="en-US" sz="2400" b="1" kern="0" dirty="0" err="1">
                <a:solidFill>
                  <a:srgbClr val="000000"/>
                </a:solidFill>
                <a:latin typeface="Times New Roman" panose="02020603050405020304" pitchFamily="18" charset="0"/>
                <a:ea typeface="SimSun" panose="02010600030101010101" pitchFamily="2" charset="-122"/>
              </a:rPr>
              <a:t>tố</a:t>
            </a:r>
            <a:endParaRPr lang="en-US" sz="2400" b="1" kern="0" dirty="0">
              <a:solidFill>
                <a:srgbClr val="000000"/>
              </a:solidFill>
              <a:latin typeface="Times New Roman" panose="02020603050405020304" pitchFamily="18" charset="0"/>
              <a:ea typeface="SimSun" panose="02010600030101010101" pitchFamily="2" charset="-122"/>
            </a:endParaRPr>
          </a:p>
        </p:txBody>
      </p:sp>
      <p:sp>
        <p:nvSpPr>
          <p:cNvPr id="97282" name="Rectangle 2">
            <a:extLst>
              <a:ext uri="{FF2B5EF4-FFF2-40B4-BE49-F238E27FC236}">
                <a16:creationId xmlns:a16="http://schemas.microsoft.com/office/drawing/2014/main" id="{B1CE8DC7-801B-8749-9E17-26C563331275}"/>
              </a:ext>
            </a:extLst>
          </p:cNvPr>
          <p:cNvSpPr>
            <a:spLocks noChangeArrowheads="1"/>
          </p:cNvSpPr>
          <p:nvPr/>
        </p:nvSpPr>
        <p:spPr bwMode="auto">
          <a:xfrm>
            <a:off x="626269" y="925116"/>
            <a:ext cx="7654529" cy="329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4" name="Arrow: Chevron 3">
            <a:extLst>
              <a:ext uri="{FF2B5EF4-FFF2-40B4-BE49-F238E27FC236}">
                <a16:creationId xmlns:a16="http://schemas.microsoft.com/office/drawing/2014/main" id="{F65550CC-CCEC-424A-8342-B45A4E5DDAB7}"/>
              </a:ext>
            </a:extLst>
          </p:cNvPr>
          <p:cNvSpPr/>
          <p:nvPr/>
        </p:nvSpPr>
        <p:spPr>
          <a:xfrm>
            <a:off x="1383577" y="994288"/>
            <a:ext cx="2432263" cy="870029"/>
          </a:xfrm>
          <a:prstGeom prst="chevron">
            <a:avLst>
              <a:gd name="adj" fmla="val 4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3003CF03-5C2E-4196-BB5F-C572839A2034}"/>
              </a:ext>
            </a:extLst>
          </p:cNvPr>
          <p:cNvSpPr/>
          <p:nvPr/>
        </p:nvSpPr>
        <p:spPr>
          <a:xfrm>
            <a:off x="1940633" y="1429303"/>
            <a:ext cx="2367675" cy="1701199"/>
          </a:xfrm>
          <a:custGeom>
            <a:avLst/>
            <a:gdLst>
              <a:gd name="connsiteX0" fmla="*/ 0 w 2537792"/>
              <a:gd name="connsiteY0" fmla="*/ 116004 h 1160038"/>
              <a:gd name="connsiteX1" fmla="*/ 116004 w 2537792"/>
              <a:gd name="connsiteY1" fmla="*/ 0 h 1160038"/>
              <a:gd name="connsiteX2" fmla="*/ 2421788 w 2537792"/>
              <a:gd name="connsiteY2" fmla="*/ 0 h 1160038"/>
              <a:gd name="connsiteX3" fmla="*/ 2537792 w 2537792"/>
              <a:gd name="connsiteY3" fmla="*/ 116004 h 1160038"/>
              <a:gd name="connsiteX4" fmla="*/ 2537792 w 2537792"/>
              <a:gd name="connsiteY4" fmla="*/ 1044034 h 1160038"/>
              <a:gd name="connsiteX5" fmla="*/ 2421788 w 2537792"/>
              <a:gd name="connsiteY5" fmla="*/ 1160038 h 1160038"/>
              <a:gd name="connsiteX6" fmla="*/ 116004 w 2537792"/>
              <a:gd name="connsiteY6" fmla="*/ 1160038 h 1160038"/>
              <a:gd name="connsiteX7" fmla="*/ 0 w 2537792"/>
              <a:gd name="connsiteY7" fmla="*/ 1044034 h 1160038"/>
              <a:gd name="connsiteX8" fmla="*/ 0 w 2537792"/>
              <a:gd name="connsiteY8" fmla="*/ 116004 h 11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792" h="1160038">
                <a:moveTo>
                  <a:pt x="0" y="116004"/>
                </a:moveTo>
                <a:cubicBezTo>
                  <a:pt x="0" y="51937"/>
                  <a:pt x="51937" y="0"/>
                  <a:pt x="116004" y="0"/>
                </a:cubicBezTo>
                <a:lnTo>
                  <a:pt x="2421788" y="0"/>
                </a:lnTo>
                <a:cubicBezTo>
                  <a:pt x="2485855" y="0"/>
                  <a:pt x="2537792" y="51937"/>
                  <a:pt x="2537792" y="116004"/>
                </a:cubicBezTo>
                <a:lnTo>
                  <a:pt x="2537792" y="1044034"/>
                </a:lnTo>
                <a:cubicBezTo>
                  <a:pt x="2537792" y="1108101"/>
                  <a:pt x="2485855" y="1160038"/>
                  <a:pt x="2421788" y="1160038"/>
                </a:cubicBezTo>
                <a:lnTo>
                  <a:pt x="116004" y="1160038"/>
                </a:lnTo>
                <a:cubicBezTo>
                  <a:pt x="51937" y="1160038"/>
                  <a:pt x="0" y="1108101"/>
                  <a:pt x="0" y="1044034"/>
                </a:cubicBezTo>
                <a:lnTo>
                  <a:pt x="0" y="116004"/>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10826" tIns="110826" rIns="110826" bIns="110826" spcCol="1270" anchor="ctr"/>
          <a:lstStyle/>
          <a:p>
            <a:pPr algn="just" defTabSz="533400">
              <a:lnSpc>
                <a:spcPct val="90000"/>
              </a:lnSpc>
              <a:spcAft>
                <a:spcPct val="35000"/>
              </a:spcAft>
              <a:defRPr/>
            </a:pP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Tri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thức</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đóng</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vai</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trò</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định</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hướng</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và</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quyết</a:t>
            </a:r>
            <a:r>
              <a:rPr lang="en-US" sz="2100" i="1" u="sng"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u="sng" dirty="0" err="1">
                <a:solidFill>
                  <a:schemeClr val="tx2"/>
                </a:solidFill>
                <a:latin typeface="Times New Roman" panose="02020603050405020304" pitchFamily="18" charset="0"/>
                <a:ea typeface="Tahoma" pitchFamily="34" charset="0"/>
                <a:cs typeface="Times New Roman" panose="02020603050405020304" pitchFamily="18" charset="0"/>
              </a:rPr>
              <a:t>định</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mức</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độ</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biểu</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hiện</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của</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các</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yếu</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tố</a:t>
            </a:r>
            <a:r>
              <a:rPr lang="en-US" sz="2100" i="1" dirty="0">
                <a:solidFill>
                  <a:schemeClr val="tx2"/>
                </a:solidFill>
                <a:latin typeface="Times New Roman" panose="02020603050405020304" pitchFamily="18" charset="0"/>
                <a:ea typeface="Tahoma" pitchFamily="34" charset="0"/>
                <a:cs typeface="Times New Roman" panose="02020603050405020304" pitchFamily="18" charset="0"/>
              </a:rPr>
              <a:t> </a:t>
            </a:r>
            <a:r>
              <a:rPr lang="en-US" sz="2100" i="1" dirty="0" err="1">
                <a:solidFill>
                  <a:schemeClr val="tx2"/>
                </a:solidFill>
                <a:latin typeface="Times New Roman" panose="02020603050405020304" pitchFamily="18" charset="0"/>
                <a:ea typeface="Tahoma" pitchFamily="34" charset="0"/>
                <a:cs typeface="Times New Roman" panose="02020603050405020304" pitchFamily="18" charset="0"/>
              </a:rPr>
              <a:t>khác</a:t>
            </a:r>
            <a:endParaRPr lang="en-US" sz="2100" i="1" dirty="0">
              <a:solidFill>
                <a:schemeClr val="tx2"/>
              </a:solidFill>
              <a:latin typeface="Times New Roman" panose="02020603050405020304" pitchFamily="18" charset="0"/>
              <a:ea typeface="Tahoma" pitchFamily="34" charset="0"/>
              <a:cs typeface="Times New Roman" panose="02020603050405020304" pitchFamily="18" charset="0"/>
            </a:endParaRPr>
          </a:p>
        </p:txBody>
      </p:sp>
      <p:sp>
        <p:nvSpPr>
          <p:cNvPr id="8" name="Arrow: Chevron 7">
            <a:extLst>
              <a:ext uri="{FF2B5EF4-FFF2-40B4-BE49-F238E27FC236}">
                <a16:creationId xmlns:a16="http://schemas.microsoft.com/office/drawing/2014/main" id="{6E99757E-3C53-47F4-8C30-C58EAEBDA8BD}"/>
              </a:ext>
            </a:extLst>
          </p:cNvPr>
          <p:cNvSpPr/>
          <p:nvPr/>
        </p:nvSpPr>
        <p:spPr>
          <a:xfrm>
            <a:off x="4896033" y="1018502"/>
            <a:ext cx="2432263" cy="870029"/>
          </a:xfrm>
          <a:prstGeom prst="chevron">
            <a:avLst>
              <a:gd name="adj" fmla="val 4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2946593"/>
              <a:satOff val="38205"/>
              <a:lumOff val="-17058"/>
              <a:alphaOff val="0"/>
            </a:schemeClr>
          </a:fillRef>
          <a:effectRef idx="2">
            <a:schemeClr val="accent5">
              <a:hueOff val="-2946593"/>
              <a:satOff val="38205"/>
              <a:lumOff val="-17058"/>
              <a:alphaOff val="0"/>
            </a:schemeClr>
          </a:effectRef>
          <a:fontRef idx="minor">
            <a:schemeClr val="lt1"/>
          </a:fontRef>
        </p:style>
      </p:sp>
      <p:sp>
        <p:nvSpPr>
          <p:cNvPr id="9" name="Freeform: Shape 8">
            <a:extLst>
              <a:ext uri="{FF2B5EF4-FFF2-40B4-BE49-F238E27FC236}">
                <a16:creationId xmlns:a16="http://schemas.microsoft.com/office/drawing/2014/main" id="{7D03D8FA-3576-42FD-BD6A-F7A53E0EB6C5}"/>
              </a:ext>
            </a:extLst>
          </p:cNvPr>
          <p:cNvSpPr/>
          <p:nvPr/>
        </p:nvSpPr>
        <p:spPr>
          <a:xfrm>
            <a:off x="5447465" y="1374176"/>
            <a:ext cx="2468555" cy="1701199"/>
          </a:xfrm>
          <a:custGeom>
            <a:avLst/>
            <a:gdLst>
              <a:gd name="connsiteX0" fmla="*/ 0 w 2537792"/>
              <a:gd name="connsiteY0" fmla="*/ 116004 h 1160038"/>
              <a:gd name="connsiteX1" fmla="*/ 116004 w 2537792"/>
              <a:gd name="connsiteY1" fmla="*/ 0 h 1160038"/>
              <a:gd name="connsiteX2" fmla="*/ 2421788 w 2537792"/>
              <a:gd name="connsiteY2" fmla="*/ 0 h 1160038"/>
              <a:gd name="connsiteX3" fmla="*/ 2537792 w 2537792"/>
              <a:gd name="connsiteY3" fmla="*/ 116004 h 1160038"/>
              <a:gd name="connsiteX4" fmla="*/ 2537792 w 2537792"/>
              <a:gd name="connsiteY4" fmla="*/ 1044034 h 1160038"/>
              <a:gd name="connsiteX5" fmla="*/ 2421788 w 2537792"/>
              <a:gd name="connsiteY5" fmla="*/ 1160038 h 1160038"/>
              <a:gd name="connsiteX6" fmla="*/ 116004 w 2537792"/>
              <a:gd name="connsiteY6" fmla="*/ 1160038 h 1160038"/>
              <a:gd name="connsiteX7" fmla="*/ 0 w 2537792"/>
              <a:gd name="connsiteY7" fmla="*/ 1044034 h 1160038"/>
              <a:gd name="connsiteX8" fmla="*/ 0 w 2537792"/>
              <a:gd name="connsiteY8" fmla="*/ 116004 h 11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792" h="1160038">
                <a:moveTo>
                  <a:pt x="0" y="116004"/>
                </a:moveTo>
                <a:cubicBezTo>
                  <a:pt x="0" y="51937"/>
                  <a:pt x="51937" y="0"/>
                  <a:pt x="116004" y="0"/>
                </a:cubicBezTo>
                <a:lnTo>
                  <a:pt x="2421788" y="0"/>
                </a:lnTo>
                <a:cubicBezTo>
                  <a:pt x="2485855" y="0"/>
                  <a:pt x="2537792" y="51937"/>
                  <a:pt x="2537792" y="116004"/>
                </a:cubicBezTo>
                <a:lnTo>
                  <a:pt x="2537792" y="1044034"/>
                </a:lnTo>
                <a:cubicBezTo>
                  <a:pt x="2537792" y="1108101"/>
                  <a:pt x="2485855" y="1160038"/>
                  <a:pt x="2421788" y="1160038"/>
                </a:cubicBezTo>
                <a:lnTo>
                  <a:pt x="116004" y="1160038"/>
                </a:lnTo>
                <a:cubicBezTo>
                  <a:pt x="51937" y="1160038"/>
                  <a:pt x="0" y="1108101"/>
                  <a:pt x="0" y="1044034"/>
                </a:cubicBezTo>
                <a:lnTo>
                  <a:pt x="0" y="116004"/>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2946593"/>
              <a:satOff val="38205"/>
              <a:lumOff val="-17058"/>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10826" tIns="110826" rIns="110826" bIns="110826" spcCol="1270" anchor="ctr"/>
          <a:lstStyle/>
          <a:p>
            <a:pPr algn="just" defTabSz="533400">
              <a:lnSpc>
                <a:spcPct val="90000"/>
              </a:lnSpc>
              <a:spcAft>
                <a:spcPct val="35000"/>
              </a:spcAft>
              <a:defRPr/>
            </a:pPr>
            <a:r>
              <a:rPr lang="en-US" sz="2400" i="1">
                <a:solidFill>
                  <a:schemeClr val="tx2"/>
                </a:solidFill>
                <a:latin typeface="Times New Roman" panose="02020603050405020304" pitchFamily="18" charset="0"/>
                <a:ea typeface="Tahoma" pitchFamily="34" charset="0"/>
                <a:cs typeface="Times New Roman" panose="02020603050405020304" pitchFamily="18" charset="0"/>
              </a:rPr>
              <a:t>Tính cảm, ý chí tăng thêm tính nhân bản của các hoạt động</a:t>
            </a:r>
            <a:endParaRPr lang="en-US" sz="2400" i="1" dirty="0">
              <a:solidFill>
                <a:schemeClr val="tx2"/>
              </a:solidFill>
              <a:latin typeface="Times New Roman" panose="02020603050405020304" pitchFamily="18" charset="0"/>
              <a:ea typeface="Tahoma" pitchFamily="34" charset="0"/>
              <a:cs typeface="Times New Roman" panose="02020603050405020304" pitchFamily="18" charset="0"/>
            </a:endParaRPr>
          </a:p>
        </p:txBody>
      </p:sp>
      <p:sp>
        <p:nvSpPr>
          <p:cNvPr id="10" name="Arrow: Chevron 9">
            <a:extLst>
              <a:ext uri="{FF2B5EF4-FFF2-40B4-BE49-F238E27FC236}">
                <a16:creationId xmlns:a16="http://schemas.microsoft.com/office/drawing/2014/main" id="{72AE1CE8-9DAC-475A-926A-6C5A3E795F75}"/>
              </a:ext>
            </a:extLst>
          </p:cNvPr>
          <p:cNvSpPr/>
          <p:nvPr/>
        </p:nvSpPr>
        <p:spPr>
          <a:xfrm>
            <a:off x="995126" y="3537578"/>
            <a:ext cx="2253960" cy="870029"/>
          </a:xfrm>
          <a:prstGeom prst="chevron">
            <a:avLst>
              <a:gd name="adj" fmla="val 4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5893185"/>
              <a:satOff val="76410"/>
              <a:lumOff val="-34116"/>
              <a:alphaOff val="0"/>
            </a:schemeClr>
          </a:fillRef>
          <a:effectRef idx="2">
            <a:schemeClr val="accent5">
              <a:hueOff val="-5893185"/>
              <a:satOff val="76410"/>
              <a:lumOff val="-34116"/>
              <a:alphaOff val="0"/>
            </a:schemeClr>
          </a:effectRef>
          <a:fontRef idx="minor">
            <a:schemeClr val="lt1"/>
          </a:fontRef>
        </p:style>
      </p:sp>
      <p:sp>
        <p:nvSpPr>
          <p:cNvPr id="11" name="Freeform: Shape 10">
            <a:extLst>
              <a:ext uri="{FF2B5EF4-FFF2-40B4-BE49-F238E27FC236}">
                <a16:creationId xmlns:a16="http://schemas.microsoft.com/office/drawing/2014/main" id="{1CE7CEF3-FA00-4099-9CE8-EFAFB5397EFC}"/>
              </a:ext>
            </a:extLst>
          </p:cNvPr>
          <p:cNvSpPr/>
          <p:nvPr/>
        </p:nvSpPr>
        <p:spPr>
          <a:xfrm>
            <a:off x="2069478" y="3944655"/>
            <a:ext cx="5620313" cy="870029"/>
          </a:xfrm>
          <a:custGeom>
            <a:avLst/>
            <a:gdLst>
              <a:gd name="connsiteX0" fmla="*/ 0 w 2537792"/>
              <a:gd name="connsiteY0" fmla="*/ 116004 h 1160038"/>
              <a:gd name="connsiteX1" fmla="*/ 116004 w 2537792"/>
              <a:gd name="connsiteY1" fmla="*/ 0 h 1160038"/>
              <a:gd name="connsiteX2" fmla="*/ 2421788 w 2537792"/>
              <a:gd name="connsiteY2" fmla="*/ 0 h 1160038"/>
              <a:gd name="connsiteX3" fmla="*/ 2537792 w 2537792"/>
              <a:gd name="connsiteY3" fmla="*/ 116004 h 1160038"/>
              <a:gd name="connsiteX4" fmla="*/ 2537792 w 2537792"/>
              <a:gd name="connsiteY4" fmla="*/ 1044034 h 1160038"/>
              <a:gd name="connsiteX5" fmla="*/ 2421788 w 2537792"/>
              <a:gd name="connsiteY5" fmla="*/ 1160038 h 1160038"/>
              <a:gd name="connsiteX6" fmla="*/ 116004 w 2537792"/>
              <a:gd name="connsiteY6" fmla="*/ 1160038 h 1160038"/>
              <a:gd name="connsiteX7" fmla="*/ 0 w 2537792"/>
              <a:gd name="connsiteY7" fmla="*/ 1044034 h 1160038"/>
              <a:gd name="connsiteX8" fmla="*/ 0 w 2537792"/>
              <a:gd name="connsiteY8" fmla="*/ 116004 h 116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7792" h="1160038">
                <a:moveTo>
                  <a:pt x="0" y="116004"/>
                </a:moveTo>
                <a:cubicBezTo>
                  <a:pt x="0" y="51937"/>
                  <a:pt x="51937" y="0"/>
                  <a:pt x="116004" y="0"/>
                </a:cubicBezTo>
                <a:lnTo>
                  <a:pt x="2421788" y="0"/>
                </a:lnTo>
                <a:cubicBezTo>
                  <a:pt x="2485855" y="0"/>
                  <a:pt x="2537792" y="51937"/>
                  <a:pt x="2537792" y="116004"/>
                </a:cubicBezTo>
                <a:lnTo>
                  <a:pt x="2537792" y="1044034"/>
                </a:lnTo>
                <a:cubicBezTo>
                  <a:pt x="2537792" y="1108101"/>
                  <a:pt x="2485855" y="1160038"/>
                  <a:pt x="2421788" y="1160038"/>
                </a:cubicBezTo>
                <a:lnTo>
                  <a:pt x="116004" y="1160038"/>
                </a:lnTo>
                <a:cubicBezTo>
                  <a:pt x="51937" y="1160038"/>
                  <a:pt x="0" y="1108101"/>
                  <a:pt x="0" y="1044034"/>
                </a:cubicBezTo>
                <a:lnTo>
                  <a:pt x="0" y="116004"/>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5893185"/>
              <a:satOff val="76410"/>
              <a:lumOff val="-34116"/>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lIns="110826" tIns="110826" rIns="110826" bIns="110826" spcCol="1270" anchor="ctr"/>
          <a:lstStyle/>
          <a:p>
            <a:pPr algn="ctr" defTabSz="533400">
              <a:lnSpc>
                <a:spcPct val="90000"/>
              </a:lnSpc>
              <a:spcAft>
                <a:spcPct val="35000"/>
              </a:spcAft>
              <a:defRPr/>
            </a:pP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Tri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thức</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là</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yếu</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tố</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giữ</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vai</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trò</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quan</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trong</a:t>
            </a:r>
            <a:r>
              <a:rPr lang="en-US" sz="2100" b="1" dirty="0">
                <a:solidFill>
                  <a:srgbClr val="FF0000"/>
                </a:solidFill>
                <a:latin typeface="Times New Roman" panose="02020603050405020304" pitchFamily="18" charset="0"/>
                <a:ea typeface="Tahoma" pitchFamily="34" charset="0"/>
                <a:cs typeface="Times New Roman" panose="02020603050405020304" pitchFamily="18" charset="0"/>
              </a:rPr>
              <a:t> </a:t>
            </a:r>
            <a:r>
              <a:rPr lang="en-US" sz="2100" b="1" dirty="0" err="1">
                <a:solidFill>
                  <a:srgbClr val="FF0000"/>
                </a:solidFill>
                <a:latin typeface="Times New Roman" panose="02020603050405020304" pitchFamily="18" charset="0"/>
                <a:ea typeface="Tahoma" pitchFamily="34" charset="0"/>
                <a:cs typeface="Times New Roman" panose="02020603050405020304" pitchFamily="18" charset="0"/>
              </a:rPr>
              <a:t>nhất</a:t>
            </a:r>
            <a:endParaRPr lang="en-US" sz="2100" b="1" dirty="0">
              <a:solidFill>
                <a:srgbClr val="FF0000"/>
              </a:solidFill>
              <a:latin typeface="Times New Roman" panose="02020603050405020304" pitchFamily="18" charset="0"/>
              <a:ea typeface="Tahoma"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836F0C2E-8F84-D04E-8F8E-16E704E03319}"/>
              </a:ext>
            </a:extLst>
          </p:cNvPr>
          <p:cNvCxnSpPr/>
          <p:nvPr/>
        </p:nvCxnSpPr>
        <p:spPr>
          <a:xfrm>
            <a:off x="1563291" y="130969"/>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7302" name="Date Placeholder 1">
            <a:extLst>
              <a:ext uri="{FF2B5EF4-FFF2-40B4-BE49-F238E27FC236}">
                <a16:creationId xmlns:a16="http://schemas.microsoft.com/office/drawing/2014/main" id="{4F303F9E-C471-FE43-8F86-86A56C9DC80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A2D70BE-CF4D-1E41-AEC3-2B7A72F77F6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7303" name="Footer Placeholder 6">
            <a:extLst>
              <a:ext uri="{FF2B5EF4-FFF2-40B4-BE49-F238E27FC236}">
                <a16:creationId xmlns:a16="http://schemas.microsoft.com/office/drawing/2014/main" id="{50CBAD32-B31D-DD40-A263-342E0D13BC5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7304" name="Slide Number Placeholder 14">
            <a:extLst>
              <a:ext uri="{FF2B5EF4-FFF2-40B4-BE49-F238E27FC236}">
                <a16:creationId xmlns:a16="http://schemas.microsoft.com/office/drawing/2014/main" id="{B26309DA-99C6-A642-9D7E-D72940FD6E8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26A942CF-2BE7-9741-8445-0B14DA36F857}" type="slidenum">
              <a:rPr lang="en-US" altLang="vi-VN" smtClean="0">
                <a:solidFill>
                  <a:srgbClr val="1F5281"/>
                </a:solidFill>
                <a:latin typeface="Arial" panose="020B0604020202020204" pitchFamily="34" charset="0"/>
              </a:rPr>
              <a:pPr algn="ctr"/>
              <a:t>54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32621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29988B-1363-3F45-9778-7E1ABF9A1840}"/>
              </a:ext>
            </a:extLst>
          </p:cNvPr>
          <p:cNvSpPr>
            <a:spLocks noChangeArrowheads="1"/>
          </p:cNvSpPr>
          <p:nvPr/>
        </p:nvSpPr>
        <p:spPr bwMode="auto">
          <a:xfrm>
            <a:off x="1969294" y="217885"/>
            <a:ext cx="54542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Mối</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quan</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hệ</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biện</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chứng</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giữa</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các</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yếu</a:t>
            </a:r>
            <a:r>
              <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24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tố</a:t>
            </a:r>
            <a:endParaRPr lang="en-US" sz="24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98306" name="Group 1">
            <a:extLst>
              <a:ext uri="{FF2B5EF4-FFF2-40B4-BE49-F238E27FC236}">
                <a16:creationId xmlns:a16="http://schemas.microsoft.com/office/drawing/2014/main" id="{18350ADA-E460-3C4A-942F-B578E2D66C69}"/>
              </a:ext>
            </a:extLst>
          </p:cNvPr>
          <p:cNvGrpSpPr>
            <a:grpSpLocks/>
          </p:cNvGrpSpPr>
          <p:nvPr/>
        </p:nvGrpSpPr>
        <p:grpSpPr bwMode="auto">
          <a:xfrm>
            <a:off x="694135" y="1168004"/>
            <a:ext cx="7887890" cy="3294459"/>
            <a:chOff x="1268730" y="1556792"/>
            <a:chExt cx="9944101" cy="4392488"/>
          </a:xfrm>
        </p:grpSpPr>
        <p:sp>
          <p:nvSpPr>
            <p:cNvPr id="98311" name="Rectangle 2">
              <a:extLst>
                <a:ext uri="{FF2B5EF4-FFF2-40B4-BE49-F238E27FC236}">
                  <a16:creationId xmlns:a16="http://schemas.microsoft.com/office/drawing/2014/main" id="{C19E67EC-924D-374E-9113-16CC095DDBF7}"/>
                </a:ext>
              </a:extLst>
            </p:cNvPr>
            <p:cNvSpPr>
              <a:spLocks noChangeArrowheads="1"/>
            </p:cNvSpPr>
            <p:nvPr/>
          </p:nvSpPr>
          <p:spPr bwMode="auto">
            <a:xfrm>
              <a:off x="1268730" y="1556792"/>
              <a:ext cx="9349740"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4" name="Freeform: Shape 3">
              <a:extLst>
                <a:ext uri="{FF2B5EF4-FFF2-40B4-BE49-F238E27FC236}">
                  <a16:creationId xmlns:a16="http://schemas.microsoft.com/office/drawing/2014/main" id="{5575BBBA-939C-4B5B-A6AE-83CDC8D56F2B}"/>
                </a:ext>
              </a:extLst>
            </p:cNvPr>
            <p:cNvSpPr/>
            <p:nvPr/>
          </p:nvSpPr>
          <p:spPr>
            <a:xfrm>
              <a:off x="3139922" y="1558060"/>
              <a:ext cx="8072908" cy="1220444"/>
            </a:xfrm>
            <a:custGeom>
              <a:avLst/>
              <a:gdLst>
                <a:gd name="connsiteX0" fmla="*/ 0 w 6217577"/>
                <a:gd name="connsiteY0" fmla="*/ 0 h 1220442"/>
                <a:gd name="connsiteX1" fmla="*/ 5607356 w 6217577"/>
                <a:gd name="connsiteY1" fmla="*/ 0 h 1220442"/>
                <a:gd name="connsiteX2" fmla="*/ 6217577 w 6217577"/>
                <a:gd name="connsiteY2" fmla="*/ 610221 h 1220442"/>
                <a:gd name="connsiteX3" fmla="*/ 5607356 w 6217577"/>
                <a:gd name="connsiteY3" fmla="*/ 1220442 h 1220442"/>
                <a:gd name="connsiteX4" fmla="*/ 0 w 6217577"/>
                <a:gd name="connsiteY4" fmla="*/ 1220442 h 1220442"/>
                <a:gd name="connsiteX5" fmla="*/ 0 w 6217577"/>
                <a:gd name="connsiteY5" fmla="*/ 0 h 12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577" h="1220442">
                  <a:moveTo>
                    <a:pt x="6217577" y="1220441"/>
                  </a:moveTo>
                  <a:lnTo>
                    <a:pt x="610221" y="1220441"/>
                  </a:lnTo>
                  <a:lnTo>
                    <a:pt x="0" y="610221"/>
                  </a:lnTo>
                  <a:lnTo>
                    <a:pt x="610221" y="1"/>
                  </a:lnTo>
                  <a:lnTo>
                    <a:pt x="6217577" y="1"/>
                  </a:lnTo>
                  <a:lnTo>
                    <a:pt x="6217577" y="1220441"/>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lIns="632468" tIns="91441" rIns="170688" bIns="91440" spcCol="1270" anchor="ctr"/>
            <a:lstStyle/>
            <a:p>
              <a:pPr algn="just" defTabSz="1066800">
                <a:lnSpc>
                  <a:spcPct val="90000"/>
                </a:lnSpc>
                <a:spcAft>
                  <a:spcPct val="35000"/>
                </a:spcAft>
                <a:defRPr/>
              </a:pPr>
              <a:r>
                <a:rPr lang="en-US" sz="2400" dirty="0" err="1">
                  <a:latin typeface="Times New Roman" panose="02020603050405020304" pitchFamily="18" charset="0"/>
                  <a:ea typeface="Tahoma" pitchFamily="34" charset="0"/>
                  <a:cs typeface="Times New Roman" panose="02020603050405020304" pitchFamily="18" charset="0"/>
                </a:rPr>
                <a:t>Các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yếu</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tố</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tự</a:t>
              </a:r>
              <a:r>
                <a:rPr lang="en-US" sz="2400" dirty="0">
                  <a:latin typeface="Times New Roman" panose="02020603050405020304" pitchFamily="18" charset="0"/>
                  <a:ea typeface="Tahoma" pitchFamily="34" charset="0"/>
                  <a:cs typeface="Times New Roman" panose="02020603050405020304" pitchFamily="18" charset="0"/>
                </a:rPr>
                <a:t> ý </a:t>
              </a:r>
              <a:r>
                <a:rPr lang="en-US" sz="2400" dirty="0" err="1">
                  <a:latin typeface="Times New Roman" panose="02020603050405020304" pitchFamily="18" charset="0"/>
                  <a:ea typeface="Tahoma" pitchFamily="34" charset="0"/>
                  <a:cs typeface="Times New Roman" panose="02020603050405020304" pitchFamily="18" charset="0"/>
                </a:rPr>
                <a:t>thức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tiềm</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thức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vô</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thức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tồn</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tại</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đồng</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thời</a:t>
              </a:r>
              <a:endParaRPr lang="en-US" sz="2400" dirty="0">
                <a:latin typeface="Times New Roman" panose="02020603050405020304" pitchFamily="18" charset="0"/>
                <a:ea typeface="Tahoma" pitchFamily="34" charset="0"/>
                <a:cs typeface="Times New Roman" panose="02020603050405020304" pitchFamily="18" charset="0"/>
              </a:endParaRPr>
            </a:p>
          </p:txBody>
        </p:sp>
        <p:sp>
          <p:nvSpPr>
            <p:cNvPr id="5" name="Oval 4">
              <a:extLst>
                <a:ext uri="{FF2B5EF4-FFF2-40B4-BE49-F238E27FC236}">
                  <a16:creationId xmlns:a16="http://schemas.microsoft.com/office/drawing/2014/main" id="{2027DEEA-3F45-4472-9FDC-9AD80DBFD641}"/>
                </a:ext>
              </a:extLst>
            </p:cNvPr>
            <p:cNvSpPr/>
            <p:nvPr/>
          </p:nvSpPr>
          <p:spPr>
            <a:xfrm>
              <a:off x="2529700" y="1558061"/>
              <a:ext cx="1220442" cy="1220442"/>
            </a:xfrm>
            <a:prstGeom prst="ellipse">
              <a:avLst/>
            </a:prstGeom>
            <a:blipFill>
              <a:blip r:embed="rId2" cstate="print">
                <a:extLst>
                  <a:ext uri="{28A0092B-C50C-407E-A947-70E740481C1C}">
                    <a14:useLocalDpi xmlns:a14="http://schemas.microsoft.com/office/drawing/2010/main" val="0"/>
                  </a:ext>
                </a:extLst>
              </a:blip>
              <a:srcRect/>
              <a:stretch>
                <a:fillRect l="-17000" r="-17000"/>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8" name="Freeform: Shape 7">
              <a:extLst>
                <a:ext uri="{FF2B5EF4-FFF2-40B4-BE49-F238E27FC236}">
                  <a16:creationId xmlns:a16="http://schemas.microsoft.com/office/drawing/2014/main" id="{C490BB41-DD36-4F3F-BECB-AB8D65F14ECD}"/>
                </a:ext>
              </a:extLst>
            </p:cNvPr>
            <p:cNvSpPr/>
            <p:nvPr/>
          </p:nvSpPr>
          <p:spPr>
            <a:xfrm>
              <a:off x="3139922" y="3142813"/>
              <a:ext cx="8072908" cy="1220443"/>
            </a:xfrm>
            <a:custGeom>
              <a:avLst/>
              <a:gdLst>
                <a:gd name="connsiteX0" fmla="*/ 0 w 6217577"/>
                <a:gd name="connsiteY0" fmla="*/ 0 h 1220442"/>
                <a:gd name="connsiteX1" fmla="*/ 5607356 w 6217577"/>
                <a:gd name="connsiteY1" fmla="*/ 0 h 1220442"/>
                <a:gd name="connsiteX2" fmla="*/ 6217577 w 6217577"/>
                <a:gd name="connsiteY2" fmla="*/ 610221 h 1220442"/>
                <a:gd name="connsiteX3" fmla="*/ 5607356 w 6217577"/>
                <a:gd name="connsiteY3" fmla="*/ 1220442 h 1220442"/>
                <a:gd name="connsiteX4" fmla="*/ 0 w 6217577"/>
                <a:gd name="connsiteY4" fmla="*/ 1220442 h 1220442"/>
                <a:gd name="connsiteX5" fmla="*/ 0 w 6217577"/>
                <a:gd name="connsiteY5" fmla="*/ 0 h 12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577" h="1220442">
                  <a:moveTo>
                    <a:pt x="6217577" y="1220441"/>
                  </a:moveTo>
                  <a:lnTo>
                    <a:pt x="610221" y="1220441"/>
                  </a:lnTo>
                  <a:lnTo>
                    <a:pt x="0" y="610221"/>
                  </a:lnTo>
                  <a:lnTo>
                    <a:pt x="610221" y="1"/>
                  </a:lnTo>
                  <a:lnTo>
                    <a:pt x="6217577" y="1"/>
                  </a:lnTo>
                  <a:lnTo>
                    <a:pt x="6217577" y="1220441"/>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lIns="632468" tIns="91441" rIns="170688" bIns="91440" spcCol="1270" anchor="ctr"/>
            <a:lstStyle/>
            <a:p>
              <a:pPr algn="just" defTabSz="1066800">
                <a:lnSpc>
                  <a:spcPct val="90000"/>
                </a:lnSpc>
                <a:spcAft>
                  <a:spcPct val="35000"/>
                </a:spcAft>
                <a:defRPr/>
              </a:pPr>
              <a:r>
                <a:rPr lang="en-US" sz="2400" dirty="0" err="1">
                  <a:latin typeface="Times New Roman" panose="02020603050405020304" pitchFamily="18" charset="0"/>
                  <a:ea typeface="Tahoma" pitchFamily="34" charset="0"/>
                  <a:cs typeface="Times New Roman" panose="02020603050405020304" pitchFamily="18" charset="0"/>
                </a:rPr>
                <a:t>Các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yếu</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tố</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tự</a:t>
              </a:r>
              <a:r>
                <a:rPr lang="en-US" sz="2400" dirty="0">
                  <a:latin typeface="Times New Roman" panose="02020603050405020304" pitchFamily="18" charset="0"/>
                  <a:ea typeface="Tahoma" pitchFamily="34" charset="0"/>
                  <a:cs typeface="Times New Roman" panose="02020603050405020304" pitchFamily="18" charset="0"/>
                </a:rPr>
                <a:t> ý </a:t>
              </a:r>
              <a:r>
                <a:rPr lang="en-US" sz="2400" dirty="0" err="1">
                  <a:latin typeface="Times New Roman" panose="02020603050405020304" pitchFamily="18" charset="0"/>
                  <a:ea typeface="Tahoma" pitchFamily="34" charset="0"/>
                  <a:cs typeface="Times New Roman" panose="02020603050405020304" pitchFamily="18" charset="0"/>
                </a:rPr>
                <a:t>thức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tiềm</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thức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vô</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thức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không</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ngừng</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tương</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tác</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lẫn</a:t>
              </a:r>
              <a:r>
                <a:rPr lang="en-US" sz="2400" dirty="0">
                  <a:latin typeface="Times New Roman" panose="02020603050405020304" pitchFamily="18" charset="0"/>
                  <a:ea typeface="Tahoma" pitchFamily="34" charset="0"/>
                  <a:cs typeface="Times New Roman" panose="02020603050405020304" pitchFamily="18" charset="0"/>
                </a:rPr>
                <a:t> </a:t>
              </a:r>
              <a:r>
                <a:rPr lang="en-US" sz="2400" dirty="0" err="1">
                  <a:latin typeface="Times New Roman" panose="02020603050405020304" pitchFamily="18" charset="0"/>
                  <a:ea typeface="Tahoma" pitchFamily="34" charset="0"/>
                  <a:cs typeface="Times New Roman" panose="02020603050405020304" pitchFamily="18" charset="0"/>
                </a:rPr>
                <a:t>nhau</a:t>
              </a:r>
              <a:endParaRPr lang="en-US" sz="2400" dirty="0">
                <a:latin typeface="Times New Roman" panose="02020603050405020304" pitchFamily="18" charset="0"/>
                <a:ea typeface="Tahoma" pitchFamily="34" charset="0"/>
                <a:cs typeface="Times New Roman" panose="02020603050405020304" pitchFamily="18" charset="0"/>
              </a:endParaRPr>
            </a:p>
          </p:txBody>
        </p:sp>
        <p:sp>
          <p:nvSpPr>
            <p:cNvPr id="9" name="Oval 8">
              <a:extLst>
                <a:ext uri="{FF2B5EF4-FFF2-40B4-BE49-F238E27FC236}">
                  <a16:creationId xmlns:a16="http://schemas.microsoft.com/office/drawing/2014/main" id="{4EB1CF92-AF44-40E2-ABAC-32C0D80085DC}"/>
                </a:ext>
              </a:extLst>
            </p:cNvPr>
            <p:cNvSpPr/>
            <p:nvPr/>
          </p:nvSpPr>
          <p:spPr>
            <a:xfrm>
              <a:off x="2529700" y="3142814"/>
              <a:ext cx="1220442" cy="1220442"/>
            </a:xfrm>
            <a:prstGeom prst="ellipse">
              <a:avLst/>
            </a:prstGeom>
            <a:blipFill>
              <a:blip r:embed="rId3" cstate="print">
                <a:extLst>
                  <a:ext uri="{28A0092B-C50C-407E-A947-70E740481C1C}">
                    <a14:useLocalDpi xmlns:a14="http://schemas.microsoft.com/office/drawing/2010/main" val="0"/>
                  </a:ext>
                </a:extLst>
              </a:blip>
              <a:srcRect/>
              <a:stretch>
                <a:fillRect t="-3000" b="-3000"/>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87A71645-D7E4-4967-AA4A-E4F4F551AB18}"/>
                </a:ext>
              </a:extLst>
            </p:cNvPr>
            <p:cNvSpPr/>
            <p:nvPr/>
          </p:nvSpPr>
          <p:spPr>
            <a:xfrm>
              <a:off x="1417321" y="4727567"/>
              <a:ext cx="9795510" cy="1220443"/>
            </a:xfrm>
            <a:custGeom>
              <a:avLst/>
              <a:gdLst>
                <a:gd name="connsiteX0" fmla="*/ 0 w 6217577"/>
                <a:gd name="connsiteY0" fmla="*/ 0 h 1220442"/>
                <a:gd name="connsiteX1" fmla="*/ 5607356 w 6217577"/>
                <a:gd name="connsiteY1" fmla="*/ 0 h 1220442"/>
                <a:gd name="connsiteX2" fmla="*/ 6217577 w 6217577"/>
                <a:gd name="connsiteY2" fmla="*/ 610221 h 1220442"/>
                <a:gd name="connsiteX3" fmla="*/ 5607356 w 6217577"/>
                <a:gd name="connsiteY3" fmla="*/ 1220442 h 1220442"/>
                <a:gd name="connsiteX4" fmla="*/ 0 w 6217577"/>
                <a:gd name="connsiteY4" fmla="*/ 1220442 h 1220442"/>
                <a:gd name="connsiteX5" fmla="*/ 0 w 6217577"/>
                <a:gd name="connsiteY5" fmla="*/ 0 h 122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7577" h="1220442">
                  <a:moveTo>
                    <a:pt x="6217577" y="1220441"/>
                  </a:moveTo>
                  <a:lnTo>
                    <a:pt x="610221" y="1220441"/>
                  </a:lnTo>
                  <a:lnTo>
                    <a:pt x="0" y="610221"/>
                  </a:lnTo>
                  <a:lnTo>
                    <a:pt x="610221" y="1"/>
                  </a:lnTo>
                  <a:lnTo>
                    <a:pt x="6217577" y="1"/>
                  </a:lnTo>
                  <a:lnTo>
                    <a:pt x="6217577" y="1220441"/>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dk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2">
                <a:hueOff val="0"/>
                <a:satOff val="0"/>
                <a:lumOff val="0"/>
                <a:alphaOff val="0"/>
              </a:schemeClr>
            </a:fontRef>
          </p:style>
          <p:txBody>
            <a:bodyPr lIns="632468" tIns="91441" rIns="170688" bIns="91440" spcCol="1270" anchor="ctr"/>
            <a:lstStyle/>
            <a:p>
              <a:pPr algn="ctr" defTabSz="1066800">
                <a:lnSpc>
                  <a:spcPct val="90000"/>
                </a:lnSpc>
                <a:spcAft>
                  <a:spcPct val="35000"/>
                </a:spcAft>
                <a:defRPr/>
              </a:pP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Tự</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ý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thức</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là</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mức</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độ</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phát</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triển</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cao</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nhất</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của</a:t>
              </a:r>
              <a:r>
                <a:rPr lang="en-US" sz="2400" b="1" dirty="0">
                  <a:solidFill>
                    <a:srgbClr val="FF5050"/>
                  </a:solidFill>
                  <a:latin typeface="Times New Roman" panose="02020603050405020304" pitchFamily="18" charset="0"/>
                  <a:ea typeface="Tahoma" pitchFamily="34" charset="0"/>
                  <a:cs typeface="Times New Roman" panose="02020603050405020304" pitchFamily="18" charset="0"/>
                </a:rPr>
                <a:t> ý </a:t>
              </a:r>
              <a:r>
                <a:rPr lang="en-US" sz="2400" b="1" dirty="0" err="1">
                  <a:solidFill>
                    <a:srgbClr val="FF5050"/>
                  </a:solidFill>
                  <a:latin typeface="Times New Roman" panose="02020603050405020304" pitchFamily="18" charset="0"/>
                  <a:ea typeface="Tahoma" pitchFamily="34" charset="0"/>
                  <a:cs typeface="Times New Roman" panose="02020603050405020304" pitchFamily="18" charset="0"/>
                </a:rPr>
                <a:t>thức</a:t>
              </a:r>
              <a:endParaRPr lang="en-US" sz="2400" b="1" dirty="0">
                <a:solidFill>
                  <a:srgbClr val="FF5050"/>
                </a:solidFill>
                <a:latin typeface="Times New Roman" panose="02020603050405020304" pitchFamily="18" charset="0"/>
                <a:ea typeface="Tahoma" pitchFamily="34" charset="0"/>
                <a:cs typeface="Times New Roman" panose="02020603050405020304" pitchFamily="18" charset="0"/>
              </a:endParaRPr>
            </a:p>
          </p:txBody>
        </p:sp>
      </p:grpSp>
      <p:cxnSp>
        <p:nvCxnSpPr>
          <p:cNvPr id="12" name="Straight Connector 11">
            <a:extLst>
              <a:ext uri="{FF2B5EF4-FFF2-40B4-BE49-F238E27FC236}">
                <a16:creationId xmlns:a16="http://schemas.microsoft.com/office/drawing/2014/main" id="{4FF790EC-8692-4D48-B9D3-469CB7D3D085}"/>
              </a:ext>
            </a:extLst>
          </p:cNvPr>
          <p:cNvCxnSpPr/>
          <p:nvPr/>
        </p:nvCxnSpPr>
        <p:spPr>
          <a:xfrm>
            <a:off x="1546622"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8308" name="Date Placeholder 6">
            <a:extLst>
              <a:ext uri="{FF2B5EF4-FFF2-40B4-BE49-F238E27FC236}">
                <a16:creationId xmlns:a16="http://schemas.microsoft.com/office/drawing/2014/main" id="{0B3A49C2-C4B9-FA4D-9F9A-C70AA8DE427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3E23154-7443-2A41-9EC9-B527F83F6CB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8309" name="Footer Placeholder 13">
            <a:extLst>
              <a:ext uri="{FF2B5EF4-FFF2-40B4-BE49-F238E27FC236}">
                <a16:creationId xmlns:a16="http://schemas.microsoft.com/office/drawing/2014/main" id="{F40638FD-16C0-F944-A92F-7F5DE6846DC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8310" name="Slide Number Placeholder 14">
            <a:extLst>
              <a:ext uri="{FF2B5EF4-FFF2-40B4-BE49-F238E27FC236}">
                <a16:creationId xmlns:a16="http://schemas.microsoft.com/office/drawing/2014/main" id="{46227FB5-D337-304D-AA7A-B21A96979ABC}"/>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7F63401-880F-2943-841C-2483AAB8574F}" type="slidenum">
              <a:rPr lang="en-US" altLang="vi-VN" smtClean="0">
                <a:solidFill>
                  <a:srgbClr val="1F5281"/>
                </a:solidFill>
                <a:latin typeface="Arial" panose="020B0604020202020204" pitchFamily="34" charset="0"/>
              </a:rPr>
              <a:pPr algn="ctr"/>
              <a:t>55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97387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C212CBD8-8B90-0046-8D59-83ED98636B18}"/>
              </a:ext>
            </a:extLst>
          </p:cNvPr>
          <p:cNvSpPr>
            <a:spLocks noGrp="1"/>
          </p:cNvSpPr>
          <p:nvPr>
            <p:ph type="title"/>
          </p:nvPr>
        </p:nvSpPr>
        <p:spPr>
          <a:xfrm>
            <a:off x="1485901" y="205978"/>
            <a:ext cx="6326981" cy="422672"/>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Mối quan hệ giữa vật chất của ý thức</a:t>
            </a:r>
          </a:p>
        </p:txBody>
      </p:sp>
      <p:graphicFrame>
        <p:nvGraphicFramePr>
          <p:cNvPr id="2" name="Diagram 1">
            <a:extLst>
              <a:ext uri="{FF2B5EF4-FFF2-40B4-BE49-F238E27FC236}">
                <a16:creationId xmlns:a16="http://schemas.microsoft.com/office/drawing/2014/main" id="{C6407E60-FE27-D441-B2E8-4B8DAF3C9D60}"/>
              </a:ext>
            </a:extLst>
          </p:cNvPr>
          <p:cNvGraphicFramePr/>
          <p:nvPr/>
        </p:nvGraphicFramePr>
        <p:xfrm>
          <a:off x="694373" y="1047750"/>
          <a:ext cx="7835265" cy="3846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4F724329-D831-9848-B45A-3A6E6A3417C8}"/>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99332" name="Date Placeholder 2">
            <a:extLst>
              <a:ext uri="{FF2B5EF4-FFF2-40B4-BE49-F238E27FC236}">
                <a16:creationId xmlns:a16="http://schemas.microsoft.com/office/drawing/2014/main" id="{C30A4CB0-F3AA-F147-B2CA-83963B6D6E6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C97F2B1-94A7-1E48-AB54-8726AEC94978}"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9333" name="Footer Placeholder 6">
            <a:extLst>
              <a:ext uri="{FF2B5EF4-FFF2-40B4-BE49-F238E27FC236}">
                <a16:creationId xmlns:a16="http://schemas.microsoft.com/office/drawing/2014/main" id="{CD9631B5-3E23-FC40-BE1F-35F703F9C1BB}"/>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99334" name="Slide Number Placeholder 7">
            <a:extLst>
              <a:ext uri="{FF2B5EF4-FFF2-40B4-BE49-F238E27FC236}">
                <a16:creationId xmlns:a16="http://schemas.microsoft.com/office/drawing/2014/main" id="{440EA5AF-41B5-DC45-A780-22B1AE76823F}"/>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78BDFE0-C2E8-1F41-964E-3308A865F758}" type="slidenum">
              <a:rPr lang="en-US" altLang="vi-VN" smtClean="0">
                <a:solidFill>
                  <a:srgbClr val="1F5281"/>
                </a:solidFill>
                <a:latin typeface="Arial" panose="020B0604020202020204" pitchFamily="34" charset="0"/>
              </a:rPr>
              <a:pPr algn="ctr"/>
              <a:t>56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203813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98E85502-3AEF-D240-A983-72E54452EDAA}"/>
              </a:ext>
            </a:extLst>
          </p:cNvPr>
          <p:cNvSpPr>
            <a:spLocks noGrp="1"/>
          </p:cNvSpPr>
          <p:nvPr>
            <p:ph type="title"/>
          </p:nvPr>
        </p:nvSpPr>
        <p:spPr>
          <a:xfrm>
            <a:off x="1485901" y="205978"/>
            <a:ext cx="6326981" cy="422672"/>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 Mối quan hệ giữa vật chất của ý thức</a:t>
            </a:r>
          </a:p>
        </p:txBody>
      </p:sp>
      <p:graphicFrame>
        <p:nvGraphicFramePr>
          <p:cNvPr id="18" name="Diagram 17">
            <a:extLst>
              <a:ext uri="{FF2B5EF4-FFF2-40B4-BE49-F238E27FC236}">
                <a16:creationId xmlns:a16="http://schemas.microsoft.com/office/drawing/2014/main" id="{51E88498-76EA-574B-ADBE-40C02193162F}"/>
              </a:ext>
            </a:extLst>
          </p:cNvPr>
          <p:cNvGraphicFramePr/>
          <p:nvPr/>
        </p:nvGraphicFramePr>
        <p:xfrm>
          <a:off x="244258" y="1099159"/>
          <a:ext cx="8577197" cy="3776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0355" name="TextBox 20">
            <a:extLst>
              <a:ext uri="{FF2B5EF4-FFF2-40B4-BE49-F238E27FC236}">
                <a16:creationId xmlns:a16="http://schemas.microsoft.com/office/drawing/2014/main" id="{04EF048E-8B92-6243-827B-CE588CC62DEB}"/>
              </a:ext>
            </a:extLst>
          </p:cNvPr>
          <p:cNvSpPr txBox="1">
            <a:spLocks noChangeArrowheads="1"/>
          </p:cNvSpPr>
          <p:nvPr/>
        </p:nvSpPr>
        <p:spPr bwMode="auto">
          <a:xfrm>
            <a:off x="1248967" y="1296591"/>
            <a:ext cx="1221581" cy="10618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9BBB59"/>
                </a:solidFill>
                <a:latin typeface="Times New Roman" panose="02020603050405020304" pitchFamily="18" charset="0"/>
              </a:rPr>
              <a:t>Quan điểm CN duy tâm</a:t>
            </a:r>
          </a:p>
        </p:txBody>
      </p:sp>
      <p:sp>
        <p:nvSpPr>
          <p:cNvPr id="100356" name="TextBox 22">
            <a:extLst>
              <a:ext uri="{FF2B5EF4-FFF2-40B4-BE49-F238E27FC236}">
                <a16:creationId xmlns:a16="http://schemas.microsoft.com/office/drawing/2014/main" id="{724E34FA-C1B4-3041-BCE1-C2D339C200BC}"/>
              </a:ext>
            </a:extLst>
          </p:cNvPr>
          <p:cNvSpPr txBox="1">
            <a:spLocks noChangeArrowheads="1"/>
          </p:cNvSpPr>
          <p:nvPr/>
        </p:nvSpPr>
        <p:spPr bwMode="auto">
          <a:xfrm>
            <a:off x="6417469" y="3589735"/>
            <a:ext cx="1221581" cy="10618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9BBB59"/>
                </a:solidFill>
                <a:latin typeface="Times New Roman" panose="02020603050405020304" pitchFamily="18" charset="0"/>
              </a:rPr>
              <a:t>Quan điểm DV siêu hình</a:t>
            </a:r>
          </a:p>
        </p:txBody>
      </p:sp>
      <p:sp>
        <p:nvSpPr>
          <p:cNvPr id="24" name="Rectangle 23">
            <a:extLst>
              <a:ext uri="{FF2B5EF4-FFF2-40B4-BE49-F238E27FC236}">
                <a16:creationId xmlns:a16="http://schemas.microsoft.com/office/drawing/2014/main" id="{E3B44A10-0696-C448-A17A-FE438513F16F}"/>
              </a:ext>
            </a:extLst>
          </p:cNvPr>
          <p:cNvSpPr>
            <a:spLocks noChangeArrowheads="1"/>
          </p:cNvSpPr>
          <p:nvPr/>
        </p:nvSpPr>
        <p:spPr bwMode="auto">
          <a:xfrm>
            <a:off x="509588" y="695325"/>
            <a:ext cx="69080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kern="0" dirty="0">
                <a:solidFill>
                  <a:srgbClr val="000000"/>
                </a:solidFill>
                <a:latin typeface="Times New Roman" panose="02020603050405020304" pitchFamily="18" charset="0"/>
                <a:ea typeface="SimSun" panose="02010600030101010101" pitchFamily="2" charset="-122"/>
              </a:rPr>
              <a:t>a. </a:t>
            </a:r>
            <a:r>
              <a:rPr lang="en-US" sz="2100" b="1" kern="0" dirty="0" err="1">
                <a:solidFill>
                  <a:srgbClr val="000000"/>
                </a:solidFill>
                <a:latin typeface="Times New Roman" panose="02020603050405020304" pitchFamily="18" charset="0"/>
                <a:ea typeface="SimSun" panose="02010600030101010101" pitchFamily="2" charset="-122"/>
              </a:rPr>
              <a:t>Quan</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điểm</a:t>
            </a:r>
            <a:r>
              <a:rPr lang="en-US" sz="2100" b="1" kern="0" dirty="0">
                <a:solidFill>
                  <a:srgbClr val="000000"/>
                </a:solidFill>
                <a:latin typeface="Times New Roman" panose="02020603050405020304" pitchFamily="18" charset="0"/>
                <a:ea typeface="SimSun" panose="02010600030101010101" pitchFamily="2" charset="-122"/>
              </a:rPr>
              <a:t> của </a:t>
            </a:r>
            <a:r>
              <a:rPr lang="en-US" sz="2100" b="1" kern="0" dirty="0" err="1">
                <a:solidFill>
                  <a:srgbClr val="000000"/>
                </a:solidFill>
                <a:latin typeface="Times New Roman" panose="02020603050405020304" pitchFamily="18" charset="0"/>
                <a:ea typeface="SimSun" panose="02010600030101010101" pitchFamily="2" charset="-122"/>
              </a:rPr>
              <a:t>chủ</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nghĩa</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duy</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tâm</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duy</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vật</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siêu</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hình</a:t>
            </a:r>
            <a:endParaRPr lang="en-US" sz="2100" b="1" kern="0" dirty="0">
              <a:solidFill>
                <a:srgbClr val="000000"/>
              </a:solidFill>
              <a:latin typeface="Times New Roman" panose="02020603050405020304" pitchFamily="18" charset="0"/>
              <a:ea typeface="SimSun" panose="02010600030101010101" pitchFamily="2" charset="-122"/>
            </a:endParaRPr>
          </a:p>
        </p:txBody>
      </p:sp>
      <p:cxnSp>
        <p:nvCxnSpPr>
          <p:cNvPr id="8" name="Straight Connector 7">
            <a:extLst>
              <a:ext uri="{FF2B5EF4-FFF2-40B4-BE49-F238E27FC236}">
                <a16:creationId xmlns:a16="http://schemas.microsoft.com/office/drawing/2014/main" id="{4BCE4060-7DBA-1544-9D26-7F97664CA4E2}"/>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0359" name="Date Placeholder 1">
            <a:extLst>
              <a:ext uri="{FF2B5EF4-FFF2-40B4-BE49-F238E27FC236}">
                <a16:creationId xmlns:a16="http://schemas.microsoft.com/office/drawing/2014/main" id="{25CE689B-556B-6849-B1E6-AAE33BB16AA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6424DAF-E628-904B-B61B-652BE4E00AC7}"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0360" name="Footer Placeholder 2">
            <a:extLst>
              <a:ext uri="{FF2B5EF4-FFF2-40B4-BE49-F238E27FC236}">
                <a16:creationId xmlns:a16="http://schemas.microsoft.com/office/drawing/2014/main" id="{761B1EA3-BC01-9A43-AC10-1984C83F0AE0}"/>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0361" name="Slide Number Placeholder 3">
            <a:extLst>
              <a:ext uri="{FF2B5EF4-FFF2-40B4-BE49-F238E27FC236}">
                <a16:creationId xmlns:a16="http://schemas.microsoft.com/office/drawing/2014/main" id="{539B3158-FA4C-094C-99F8-EA3F30F9F114}"/>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D3BB592-E053-D346-AEC4-904833BC3643}" type="slidenum">
              <a:rPr lang="en-US" altLang="vi-VN" smtClean="0">
                <a:solidFill>
                  <a:srgbClr val="1F5281"/>
                </a:solidFill>
                <a:latin typeface="Arial" panose="020B0604020202020204" pitchFamily="34" charset="0"/>
              </a:rPr>
              <a:pPr algn="ctr"/>
              <a:t>57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73758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38987B-C2DE-D54C-8EA4-D436F7D13A7E}"/>
              </a:ext>
            </a:extLst>
          </p:cNvPr>
          <p:cNvSpPr>
            <a:spLocks noChangeArrowheads="1"/>
          </p:cNvSpPr>
          <p:nvPr/>
        </p:nvSpPr>
        <p:spPr bwMode="auto">
          <a:xfrm>
            <a:off x="1357313" y="216694"/>
            <a:ext cx="69080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kern="0" dirty="0">
                <a:solidFill>
                  <a:srgbClr val="000000"/>
                </a:solidFill>
                <a:latin typeface="Times New Roman" panose="02020603050405020304" pitchFamily="18" charset="0"/>
                <a:ea typeface="SimSun" panose="02010600030101010101" pitchFamily="2" charset="-122"/>
              </a:rPr>
              <a:t>b. </a:t>
            </a:r>
            <a:r>
              <a:rPr lang="en-US" sz="2100" b="1" kern="0" dirty="0" err="1">
                <a:solidFill>
                  <a:srgbClr val="000000"/>
                </a:solidFill>
                <a:latin typeface="Times New Roman" panose="02020603050405020304" pitchFamily="18" charset="0"/>
                <a:ea typeface="SimSun" panose="02010600030101010101" pitchFamily="2" charset="-122"/>
              </a:rPr>
              <a:t>Quan</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điểm</a:t>
            </a:r>
            <a:r>
              <a:rPr lang="en-US" sz="2100" b="1" kern="0" dirty="0">
                <a:solidFill>
                  <a:srgbClr val="000000"/>
                </a:solidFill>
                <a:latin typeface="Times New Roman" panose="02020603050405020304" pitchFamily="18" charset="0"/>
                <a:ea typeface="SimSun" panose="02010600030101010101" pitchFamily="2" charset="-122"/>
              </a:rPr>
              <a:t> của </a:t>
            </a:r>
            <a:r>
              <a:rPr lang="en-US" sz="2100" b="1" kern="0" dirty="0" err="1">
                <a:solidFill>
                  <a:srgbClr val="000000"/>
                </a:solidFill>
                <a:latin typeface="Times New Roman" panose="02020603050405020304" pitchFamily="18" charset="0"/>
                <a:ea typeface="SimSun" panose="02010600030101010101" pitchFamily="2" charset="-122"/>
              </a:rPr>
              <a:t>chủ</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nghĩa</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duy</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vật</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biện</a:t>
            </a:r>
            <a:r>
              <a:rPr lang="en-US" sz="2100" b="1" kern="0" dirty="0">
                <a:solidFill>
                  <a:srgbClr val="000000"/>
                </a:solidFill>
                <a:latin typeface="Times New Roman" panose="02020603050405020304" pitchFamily="18" charset="0"/>
                <a:ea typeface="SimSun" panose="02010600030101010101" pitchFamily="2" charset="-122"/>
              </a:rPr>
              <a:t> </a:t>
            </a:r>
            <a:r>
              <a:rPr lang="en-US" sz="2100" b="1" kern="0" dirty="0" err="1">
                <a:solidFill>
                  <a:srgbClr val="000000"/>
                </a:solidFill>
                <a:latin typeface="Times New Roman" panose="02020603050405020304" pitchFamily="18" charset="0"/>
                <a:ea typeface="SimSun" panose="02010600030101010101" pitchFamily="2" charset="-122"/>
              </a:rPr>
              <a:t>chứng</a:t>
            </a:r>
            <a:endParaRPr lang="en-US" sz="2100" b="1" kern="0" dirty="0">
              <a:solidFill>
                <a:srgbClr val="000000"/>
              </a:solidFill>
              <a:latin typeface="Times New Roman" panose="02020603050405020304" pitchFamily="18" charset="0"/>
              <a:ea typeface="SimSun" panose="02010600030101010101" pitchFamily="2" charset="-122"/>
            </a:endParaRPr>
          </a:p>
        </p:txBody>
      </p:sp>
      <p:grpSp>
        <p:nvGrpSpPr>
          <p:cNvPr id="101378" name="Group 1">
            <a:extLst>
              <a:ext uri="{FF2B5EF4-FFF2-40B4-BE49-F238E27FC236}">
                <a16:creationId xmlns:a16="http://schemas.microsoft.com/office/drawing/2014/main" id="{3FF01768-7E8C-E446-A928-3D16E17C2631}"/>
              </a:ext>
            </a:extLst>
          </p:cNvPr>
          <p:cNvGrpSpPr>
            <a:grpSpLocks/>
          </p:cNvGrpSpPr>
          <p:nvPr/>
        </p:nvGrpSpPr>
        <p:grpSpPr bwMode="auto">
          <a:xfrm>
            <a:off x="415529" y="2412207"/>
            <a:ext cx="3743325" cy="2250281"/>
            <a:chOff x="360947" y="1962588"/>
            <a:chExt cx="5269833" cy="4254690"/>
          </a:xfrm>
        </p:grpSpPr>
        <p:sp>
          <p:nvSpPr>
            <p:cNvPr id="11" name="Rounded Rectangle 10">
              <a:extLst>
                <a:ext uri="{FF2B5EF4-FFF2-40B4-BE49-F238E27FC236}">
                  <a16:creationId xmlns:a16="http://schemas.microsoft.com/office/drawing/2014/main" id="{5A2DF17B-FF61-C045-B4D5-5F8C80CF97F7}"/>
                </a:ext>
              </a:extLst>
            </p:cNvPr>
            <p:cNvSpPr/>
            <p:nvPr/>
          </p:nvSpPr>
          <p:spPr>
            <a:xfrm>
              <a:off x="360947" y="1962588"/>
              <a:ext cx="5269833" cy="41488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 Same Side Corner Rectangle 11">
              <a:extLst>
                <a:ext uri="{FF2B5EF4-FFF2-40B4-BE49-F238E27FC236}">
                  <a16:creationId xmlns:a16="http://schemas.microsoft.com/office/drawing/2014/main" id="{7C91C1B8-EC24-E04E-BAEE-998B967D3D5F}"/>
                </a:ext>
              </a:extLst>
            </p:cNvPr>
            <p:cNvSpPr/>
            <p:nvPr/>
          </p:nvSpPr>
          <p:spPr>
            <a:xfrm>
              <a:off x="1810821" y="5618470"/>
              <a:ext cx="2559490" cy="598808"/>
            </a:xfrm>
            <a:prstGeom prst="round2Same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FFFFFF"/>
                  </a:solidFill>
                  <a:latin typeface="Times New Roman" panose="02020603050405020304" pitchFamily="18" charset="0"/>
                </a:rPr>
                <a:t>Vật chất</a:t>
              </a:r>
            </a:p>
          </p:txBody>
        </p:sp>
      </p:grpSp>
      <p:sp>
        <p:nvSpPr>
          <p:cNvPr id="13" name="Rounded Rectangle 12">
            <a:extLst>
              <a:ext uri="{FF2B5EF4-FFF2-40B4-BE49-F238E27FC236}">
                <a16:creationId xmlns:a16="http://schemas.microsoft.com/office/drawing/2014/main" id="{24D8E03E-8F2B-AD47-8945-0C681A155B12}"/>
              </a:ext>
            </a:extLst>
          </p:cNvPr>
          <p:cNvSpPr/>
          <p:nvPr/>
        </p:nvSpPr>
        <p:spPr>
          <a:xfrm>
            <a:off x="4811317" y="2274094"/>
            <a:ext cx="3744515" cy="2107406"/>
          </a:xfrm>
          <a:prstGeom prst="round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 Same Side Corner Rectangle 13">
            <a:extLst>
              <a:ext uri="{FF2B5EF4-FFF2-40B4-BE49-F238E27FC236}">
                <a16:creationId xmlns:a16="http://schemas.microsoft.com/office/drawing/2014/main" id="{8FFE1CAF-BDE6-6D43-95DE-C8573BC1C79F}"/>
              </a:ext>
            </a:extLst>
          </p:cNvPr>
          <p:cNvSpPr/>
          <p:nvPr/>
        </p:nvSpPr>
        <p:spPr>
          <a:xfrm>
            <a:off x="5912644" y="2120503"/>
            <a:ext cx="1890713" cy="319088"/>
          </a:xfrm>
          <a:prstGeom prst="round2Same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FFFFFF"/>
                </a:solidFill>
                <a:latin typeface="Times New Roman" panose="02020603050405020304" pitchFamily="18" charset="0"/>
              </a:rPr>
              <a:t>Ý thức</a:t>
            </a:r>
          </a:p>
        </p:txBody>
      </p:sp>
      <p:sp>
        <p:nvSpPr>
          <p:cNvPr id="15" name="Curved Up Arrow 14">
            <a:extLst>
              <a:ext uri="{FF2B5EF4-FFF2-40B4-BE49-F238E27FC236}">
                <a16:creationId xmlns:a16="http://schemas.microsoft.com/office/drawing/2014/main" id="{2578974E-89C0-A64C-8D0D-6DCB97FD78A9}"/>
              </a:ext>
            </a:extLst>
          </p:cNvPr>
          <p:cNvSpPr/>
          <p:nvPr/>
        </p:nvSpPr>
        <p:spPr>
          <a:xfrm>
            <a:off x="3277791" y="4381500"/>
            <a:ext cx="2818209" cy="506016"/>
          </a:xfrm>
          <a:prstGeom prst="curved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7" name="Curved Up Arrow 16">
            <a:extLst>
              <a:ext uri="{FF2B5EF4-FFF2-40B4-BE49-F238E27FC236}">
                <a16:creationId xmlns:a16="http://schemas.microsoft.com/office/drawing/2014/main" id="{FAC6BCDB-A5BA-6948-969B-7846BF0931E7}"/>
              </a:ext>
            </a:extLst>
          </p:cNvPr>
          <p:cNvSpPr/>
          <p:nvPr/>
        </p:nvSpPr>
        <p:spPr>
          <a:xfrm rot="10800000">
            <a:off x="3076575" y="1774031"/>
            <a:ext cx="2825354" cy="610791"/>
          </a:xfrm>
          <a:prstGeom prst="curved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01383" name="TextBox 17">
            <a:extLst>
              <a:ext uri="{FF2B5EF4-FFF2-40B4-BE49-F238E27FC236}">
                <a16:creationId xmlns:a16="http://schemas.microsoft.com/office/drawing/2014/main" id="{7A0FE68E-89E0-2344-95BF-2BB5D762CD69}"/>
              </a:ext>
            </a:extLst>
          </p:cNvPr>
          <p:cNvSpPr txBox="1">
            <a:spLocks noChangeArrowheads="1"/>
          </p:cNvSpPr>
          <p:nvPr/>
        </p:nvSpPr>
        <p:spPr bwMode="auto">
          <a:xfrm>
            <a:off x="3912394" y="4408885"/>
            <a:ext cx="2138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000000"/>
                </a:solidFill>
                <a:latin typeface="Times New Roman" panose="02020603050405020304" pitchFamily="18" charset="0"/>
              </a:rPr>
              <a:t>QUYẾT ĐỊNH</a:t>
            </a:r>
          </a:p>
        </p:txBody>
      </p:sp>
      <p:sp>
        <p:nvSpPr>
          <p:cNvPr id="101384" name="TextBox 18">
            <a:extLst>
              <a:ext uri="{FF2B5EF4-FFF2-40B4-BE49-F238E27FC236}">
                <a16:creationId xmlns:a16="http://schemas.microsoft.com/office/drawing/2014/main" id="{D4E194D1-1CFD-3441-A500-49CF78735A2A}"/>
              </a:ext>
            </a:extLst>
          </p:cNvPr>
          <p:cNvSpPr txBox="1">
            <a:spLocks noChangeArrowheads="1"/>
          </p:cNvSpPr>
          <p:nvPr/>
        </p:nvSpPr>
        <p:spPr bwMode="auto">
          <a:xfrm>
            <a:off x="3580210" y="1787129"/>
            <a:ext cx="17025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b="1">
                <a:solidFill>
                  <a:srgbClr val="000000"/>
                </a:solidFill>
                <a:latin typeface="Times New Roman" panose="02020603050405020304" pitchFamily="18" charset="0"/>
              </a:rPr>
              <a:t>TÁC ĐỘNG TRỞ LẠI</a:t>
            </a:r>
          </a:p>
        </p:txBody>
      </p:sp>
      <p:sp>
        <p:nvSpPr>
          <p:cNvPr id="101385" name="TextBox 19">
            <a:extLst>
              <a:ext uri="{FF2B5EF4-FFF2-40B4-BE49-F238E27FC236}">
                <a16:creationId xmlns:a16="http://schemas.microsoft.com/office/drawing/2014/main" id="{820618F8-DD3F-8C4A-A791-4D342C27459D}"/>
              </a:ext>
            </a:extLst>
          </p:cNvPr>
          <p:cNvSpPr txBox="1">
            <a:spLocks noChangeArrowheads="1"/>
          </p:cNvSpPr>
          <p:nvPr/>
        </p:nvSpPr>
        <p:spPr bwMode="auto">
          <a:xfrm>
            <a:off x="714375" y="1771650"/>
            <a:ext cx="33385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i="1" u="sng">
                <a:solidFill>
                  <a:srgbClr val="FF0000"/>
                </a:solidFill>
                <a:latin typeface="Times New Roman" panose="02020603050405020304" pitchFamily="18" charset="0"/>
              </a:rPr>
              <a:t>VC quyết định ý thức</a:t>
            </a:r>
          </a:p>
        </p:txBody>
      </p:sp>
      <p:sp>
        <p:nvSpPr>
          <p:cNvPr id="101386" name="TextBox 20">
            <a:extLst>
              <a:ext uri="{FF2B5EF4-FFF2-40B4-BE49-F238E27FC236}">
                <a16:creationId xmlns:a16="http://schemas.microsoft.com/office/drawing/2014/main" id="{FF3758CE-B7C0-8C41-AA0A-EE6A9610C250}"/>
              </a:ext>
            </a:extLst>
          </p:cNvPr>
          <p:cNvSpPr txBox="1">
            <a:spLocks noChangeArrowheads="1"/>
          </p:cNvSpPr>
          <p:nvPr/>
        </p:nvSpPr>
        <p:spPr bwMode="auto">
          <a:xfrm>
            <a:off x="498873" y="2476501"/>
            <a:ext cx="376951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1950" b="1">
                <a:solidFill>
                  <a:srgbClr val="000000"/>
                </a:solidFill>
                <a:latin typeface="Times New Roman" panose="02020603050405020304" pitchFamily="18" charset="0"/>
              </a:rPr>
              <a:t>VC quyết định nguồn gốc YT</a:t>
            </a:r>
          </a:p>
        </p:txBody>
      </p:sp>
      <p:sp>
        <p:nvSpPr>
          <p:cNvPr id="101387" name="TextBox 21">
            <a:extLst>
              <a:ext uri="{FF2B5EF4-FFF2-40B4-BE49-F238E27FC236}">
                <a16:creationId xmlns:a16="http://schemas.microsoft.com/office/drawing/2014/main" id="{A5851C91-3097-4E49-8B63-F239FFF4B044}"/>
              </a:ext>
            </a:extLst>
          </p:cNvPr>
          <p:cNvSpPr txBox="1">
            <a:spLocks noChangeArrowheads="1"/>
          </p:cNvSpPr>
          <p:nvPr/>
        </p:nvSpPr>
        <p:spPr bwMode="auto">
          <a:xfrm>
            <a:off x="406003" y="2870597"/>
            <a:ext cx="39088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100" b="1">
                <a:solidFill>
                  <a:srgbClr val="000000"/>
                </a:solidFill>
                <a:latin typeface="Times New Roman" panose="02020603050405020304" pitchFamily="18" charset="0"/>
              </a:rPr>
              <a:t>VC quyết định nội dung YT</a:t>
            </a:r>
          </a:p>
        </p:txBody>
      </p:sp>
      <p:sp>
        <p:nvSpPr>
          <p:cNvPr id="101388" name="TextBox 22">
            <a:extLst>
              <a:ext uri="{FF2B5EF4-FFF2-40B4-BE49-F238E27FC236}">
                <a16:creationId xmlns:a16="http://schemas.microsoft.com/office/drawing/2014/main" id="{D2408E95-1A8D-6A49-8F9D-74D9C3539351}"/>
              </a:ext>
            </a:extLst>
          </p:cNvPr>
          <p:cNvSpPr txBox="1">
            <a:spLocks noChangeArrowheads="1"/>
          </p:cNvSpPr>
          <p:nvPr/>
        </p:nvSpPr>
        <p:spPr bwMode="auto">
          <a:xfrm>
            <a:off x="406003" y="3249216"/>
            <a:ext cx="39088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100" b="1">
                <a:solidFill>
                  <a:srgbClr val="000000"/>
                </a:solidFill>
                <a:latin typeface="Times New Roman" panose="02020603050405020304" pitchFamily="18" charset="0"/>
              </a:rPr>
              <a:t>VC quyết định bản chất YT</a:t>
            </a:r>
          </a:p>
        </p:txBody>
      </p:sp>
      <p:sp>
        <p:nvSpPr>
          <p:cNvPr id="101389" name="TextBox 23">
            <a:extLst>
              <a:ext uri="{FF2B5EF4-FFF2-40B4-BE49-F238E27FC236}">
                <a16:creationId xmlns:a16="http://schemas.microsoft.com/office/drawing/2014/main" id="{63F28CA7-D43E-8148-A4AB-811E602ECACC}"/>
              </a:ext>
            </a:extLst>
          </p:cNvPr>
          <p:cNvSpPr txBox="1">
            <a:spLocks noChangeArrowheads="1"/>
          </p:cNvSpPr>
          <p:nvPr/>
        </p:nvSpPr>
        <p:spPr bwMode="auto">
          <a:xfrm>
            <a:off x="375047" y="3631406"/>
            <a:ext cx="39088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100" b="1">
                <a:solidFill>
                  <a:srgbClr val="000000"/>
                </a:solidFill>
                <a:latin typeface="Times New Roman" panose="02020603050405020304" pitchFamily="18" charset="0"/>
              </a:rPr>
              <a:t>VC quyết định sự vận động và phát triển ý thức</a:t>
            </a:r>
          </a:p>
        </p:txBody>
      </p:sp>
      <p:sp>
        <p:nvSpPr>
          <p:cNvPr id="101390" name="TextBox 24">
            <a:extLst>
              <a:ext uri="{FF2B5EF4-FFF2-40B4-BE49-F238E27FC236}">
                <a16:creationId xmlns:a16="http://schemas.microsoft.com/office/drawing/2014/main" id="{88D09638-74D6-124F-9408-E8E65AD61B32}"/>
              </a:ext>
            </a:extLst>
          </p:cNvPr>
          <p:cNvSpPr txBox="1">
            <a:spLocks noChangeArrowheads="1"/>
          </p:cNvSpPr>
          <p:nvPr/>
        </p:nvSpPr>
        <p:spPr bwMode="auto">
          <a:xfrm>
            <a:off x="5635229" y="1201341"/>
            <a:ext cx="333970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1950" b="1" i="1" u="sng">
                <a:solidFill>
                  <a:srgbClr val="FF0000"/>
                </a:solidFill>
                <a:latin typeface="Times New Roman" panose="02020603050405020304" pitchFamily="18" charset="0"/>
              </a:rPr>
              <a:t>YT có tính độc lập tương đối và tác động trở lại VC</a:t>
            </a:r>
          </a:p>
        </p:txBody>
      </p:sp>
      <p:sp>
        <p:nvSpPr>
          <p:cNvPr id="101391" name="TextBox 25">
            <a:extLst>
              <a:ext uri="{FF2B5EF4-FFF2-40B4-BE49-F238E27FC236}">
                <a16:creationId xmlns:a16="http://schemas.microsoft.com/office/drawing/2014/main" id="{2AEB5BBA-F986-5A42-A849-2FB56C22970C}"/>
              </a:ext>
            </a:extLst>
          </p:cNvPr>
          <p:cNvSpPr txBox="1">
            <a:spLocks noChangeArrowheads="1"/>
          </p:cNvSpPr>
          <p:nvPr/>
        </p:nvSpPr>
        <p:spPr bwMode="auto">
          <a:xfrm>
            <a:off x="4902994" y="2441973"/>
            <a:ext cx="3769519"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1950" b="1">
                <a:solidFill>
                  <a:srgbClr val="000000"/>
                </a:solidFill>
                <a:latin typeface="Times New Roman" panose="02020603050405020304" pitchFamily="18" charset="0"/>
              </a:rPr>
              <a:t>Sự thay đổi của ý thức</a:t>
            </a:r>
          </a:p>
        </p:txBody>
      </p:sp>
      <p:sp>
        <p:nvSpPr>
          <p:cNvPr id="101392" name="TextBox 26">
            <a:extLst>
              <a:ext uri="{FF2B5EF4-FFF2-40B4-BE49-F238E27FC236}">
                <a16:creationId xmlns:a16="http://schemas.microsoft.com/office/drawing/2014/main" id="{FA1CE5DF-7265-DA4C-9BBC-9EF80922DEA9}"/>
              </a:ext>
            </a:extLst>
          </p:cNvPr>
          <p:cNvSpPr txBox="1">
            <a:spLocks noChangeArrowheads="1"/>
          </p:cNvSpPr>
          <p:nvPr/>
        </p:nvSpPr>
        <p:spPr bwMode="auto">
          <a:xfrm>
            <a:off x="4855369" y="2861072"/>
            <a:ext cx="39088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100" b="1">
                <a:solidFill>
                  <a:srgbClr val="000000"/>
                </a:solidFill>
                <a:latin typeface="Times New Roman" panose="02020603050405020304" pitchFamily="18" charset="0"/>
              </a:rPr>
              <a:t>Sự tác động của YT</a:t>
            </a:r>
          </a:p>
        </p:txBody>
      </p:sp>
      <p:sp>
        <p:nvSpPr>
          <p:cNvPr id="101393" name="TextBox 27">
            <a:extLst>
              <a:ext uri="{FF2B5EF4-FFF2-40B4-BE49-F238E27FC236}">
                <a16:creationId xmlns:a16="http://schemas.microsoft.com/office/drawing/2014/main" id="{B67DA1CD-7F32-A448-BCCB-A4EB02CE8EC7}"/>
              </a:ext>
            </a:extLst>
          </p:cNvPr>
          <p:cNvSpPr txBox="1">
            <a:spLocks noChangeArrowheads="1"/>
          </p:cNvSpPr>
          <p:nvPr/>
        </p:nvSpPr>
        <p:spPr bwMode="auto">
          <a:xfrm>
            <a:off x="4833938" y="3307556"/>
            <a:ext cx="37028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100" b="1">
                <a:solidFill>
                  <a:srgbClr val="000000"/>
                </a:solidFill>
                <a:latin typeface="Times New Roman" panose="02020603050405020304" pitchFamily="18" charset="0"/>
              </a:rPr>
              <a:t>Vai trò của YT </a:t>
            </a:r>
          </a:p>
        </p:txBody>
      </p:sp>
      <p:sp>
        <p:nvSpPr>
          <p:cNvPr id="101394" name="TextBox 29">
            <a:extLst>
              <a:ext uri="{FF2B5EF4-FFF2-40B4-BE49-F238E27FC236}">
                <a16:creationId xmlns:a16="http://schemas.microsoft.com/office/drawing/2014/main" id="{4B4450BB-4EDC-9D4E-A0EA-98543CE4935E}"/>
              </a:ext>
            </a:extLst>
          </p:cNvPr>
          <p:cNvSpPr txBox="1">
            <a:spLocks noChangeArrowheads="1"/>
          </p:cNvSpPr>
          <p:nvPr/>
        </p:nvSpPr>
        <p:spPr bwMode="auto">
          <a:xfrm>
            <a:off x="4904185" y="3683794"/>
            <a:ext cx="39088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buFont typeface="Wingdings" pitchFamily="2" charset="2"/>
              <a:buChar char="ü"/>
            </a:pPr>
            <a:r>
              <a:rPr lang="en-US" altLang="vi-VN" sz="2100" b="1">
                <a:solidFill>
                  <a:srgbClr val="000000"/>
                </a:solidFill>
                <a:latin typeface="Times New Roman" panose="02020603050405020304" pitchFamily="18" charset="0"/>
              </a:rPr>
              <a:t>Phát huy vai trò năng động sáng tạo của YT   </a:t>
            </a:r>
          </a:p>
        </p:txBody>
      </p:sp>
      <p:sp>
        <p:nvSpPr>
          <p:cNvPr id="29" name="Rectangle 28">
            <a:extLst>
              <a:ext uri="{FF2B5EF4-FFF2-40B4-BE49-F238E27FC236}">
                <a16:creationId xmlns:a16="http://schemas.microsoft.com/office/drawing/2014/main" id="{A27D55C7-C6B2-FC43-B775-4E58E0A25C8F}"/>
              </a:ext>
            </a:extLst>
          </p:cNvPr>
          <p:cNvSpPr>
            <a:spLocks noChangeArrowheads="1"/>
          </p:cNvSpPr>
          <p:nvPr/>
        </p:nvSpPr>
        <p:spPr bwMode="auto">
          <a:xfrm>
            <a:off x="591742" y="754856"/>
            <a:ext cx="69080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100" b="1" i="1" kern="0" dirty="0">
                <a:solidFill>
                  <a:srgbClr val="FF0000"/>
                </a:solidFill>
                <a:latin typeface="Times New Roman" panose="02020603050405020304" pitchFamily="18" charset="0"/>
                <a:ea typeface="SimSun" panose="02010600030101010101" pitchFamily="2" charset="-122"/>
              </a:rPr>
              <a:t>- </a:t>
            </a:r>
            <a:r>
              <a:rPr lang="en-US" sz="2100" b="1" i="1" kern="0" dirty="0" err="1">
                <a:solidFill>
                  <a:srgbClr val="FF0000"/>
                </a:solidFill>
                <a:latin typeface="Times New Roman" panose="02020603050405020304" pitchFamily="18" charset="0"/>
                <a:ea typeface="SimSun" panose="02010600030101010101" pitchFamily="2" charset="-122"/>
              </a:rPr>
              <a:t>Mối</a:t>
            </a:r>
            <a:r>
              <a:rPr lang="en-US" sz="2100" b="1" i="1" kern="0" dirty="0">
                <a:solidFill>
                  <a:srgbClr val="FF0000"/>
                </a:solidFill>
                <a:latin typeface="Times New Roman" panose="02020603050405020304" pitchFamily="18" charset="0"/>
                <a:ea typeface="SimSun" panose="02010600030101010101" pitchFamily="2" charset="-122"/>
              </a:rPr>
              <a:t> </a:t>
            </a:r>
            <a:r>
              <a:rPr lang="en-US" sz="2100" b="1" i="1" kern="0" dirty="0" err="1">
                <a:solidFill>
                  <a:srgbClr val="FF0000"/>
                </a:solidFill>
                <a:latin typeface="Times New Roman" panose="02020603050405020304" pitchFamily="18" charset="0"/>
                <a:ea typeface="SimSun" panose="02010600030101010101" pitchFamily="2" charset="-122"/>
              </a:rPr>
              <a:t>quan</a:t>
            </a:r>
            <a:r>
              <a:rPr lang="en-US" sz="2100" b="1" i="1" kern="0" dirty="0">
                <a:solidFill>
                  <a:srgbClr val="FF0000"/>
                </a:solidFill>
                <a:latin typeface="Times New Roman" panose="02020603050405020304" pitchFamily="18" charset="0"/>
                <a:ea typeface="SimSun" panose="02010600030101010101" pitchFamily="2" charset="-122"/>
              </a:rPr>
              <a:t> </a:t>
            </a:r>
            <a:r>
              <a:rPr lang="en-US" sz="2100" b="1" i="1" kern="0" dirty="0" err="1">
                <a:solidFill>
                  <a:srgbClr val="FF0000"/>
                </a:solidFill>
                <a:latin typeface="Times New Roman" panose="02020603050405020304" pitchFamily="18" charset="0"/>
                <a:ea typeface="SimSun" panose="02010600030101010101" pitchFamily="2" charset="-122"/>
              </a:rPr>
              <a:t>hệ</a:t>
            </a:r>
            <a:r>
              <a:rPr lang="en-US" sz="2100" b="1" i="1" kern="0" dirty="0">
                <a:solidFill>
                  <a:srgbClr val="FF0000"/>
                </a:solidFill>
                <a:latin typeface="Times New Roman" panose="02020603050405020304" pitchFamily="18" charset="0"/>
                <a:ea typeface="SimSun" panose="02010600030101010101" pitchFamily="2" charset="-122"/>
              </a:rPr>
              <a:t> </a:t>
            </a:r>
            <a:r>
              <a:rPr lang="en-US" sz="2100" b="1" i="1" kern="0" dirty="0" err="1">
                <a:solidFill>
                  <a:srgbClr val="FF0000"/>
                </a:solidFill>
                <a:latin typeface="Times New Roman" panose="02020603050405020304" pitchFamily="18" charset="0"/>
                <a:ea typeface="SimSun" panose="02010600030101010101" pitchFamily="2" charset="-122"/>
              </a:rPr>
              <a:t>biện</a:t>
            </a:r>
            <a:r>
              <a:rPr lang="en-US" sz="2100" b="1" i="1" kern="0" dirty="0">
                <a:solidFill>
                  <a:srgbClr val="FF0000"/>
                </a:solidFill>
                <a:latin typeface="Times New Roman" panose="02020603050405020304" pitchFamily="18" charset="0"/>
                <a:ea typeface="SimSun" panose="02010600030101010101" pitchFamily="2" charset="-122"/>
              </a:rPr>
              <a:t> </a:t>
            </a:r>
            <a:r>
              <a:rPr lang="en-US" sz="2100" b="1" i="1" kern="0" dirty="0" err="1">
                <a:solidFill>
                  <a:srgbClr val="FF0000"/>
                </a:solidFill>
                <a:latin typeface="Times New Roman" panose="02020603050405020304" pitchFamily="18" charset="0"/>
                <a:ea typeface="SimSun" panose="02010600030101010101" pitchFamily="2" charset="-122"/>
              </a:rPr>
              <a:t>chứng</a:t>
            </a:r>
            <a:r>
              <a:rPr lang="en-US" sz="2100" b="1" i="1" kern="0" dirty="0">
                <a:solidFill>
                  <a:srgbClr val="FF0000"/>
                </a:solidFill>
                <a:latin typeface="Times New Roman" panose="02020603050405020304" pitchFamily="18" charset="0"/>
                <a:ea typeface="SimSun" panose="02010600030101010101" pitchFamily="2" charset="-122"/>
              </a:rPr>
              <a:t> </a:t>
            </a:r>
            <a:r>
              <a:rPr lang="en-US" sz="2100" b="1" i="1" kern="0" dirty="0" err="1">
                <a:solidFill>
                  <a:srgbClr val="FF0000"/>
                </a:solidFill>
                <a:latin typeface="Times New Roman" panose="02020603050405020304" pitchFamily="18" charset="0"/>
                <a:ea typeface="SimSun" panose="02010600030101010101" pitchFamily="2" charset="-122"/>
              </a:rPr>
              <a:t>giữa</a:t>
            </a:r>
            <a:r>
              <a:rPr lang="en-US" sz="2100" b="1" i="1" kern="0" dirty="0">
                <a:solidFill>
                  <a:srgbClr val="FF0000"/>
                </a:solidFill>
                <a:latin typeface="Times New Roman" panose="02020603050405020304" pitchFamily="18" charset="0"/>
                <a:ea typeface="SimSun" panose="02010600030101010101" pitchFamily="2" charset="-122"/>
              </a:rPr>
              <a:t> VC </a:t>
            </a:r>
            <a:r>
              <a:rPr lang="en-US" sz="2100" b="1" i="1" kern="0" dirty="0" err="1">
                <a:solidFill>
                  <a:srgbClr val="FF0000"/>
                </a:solidFill>
                <a:latin typeface="Times New Roman" panose="02020603050405020304" pitchFamily="18" charset="0"/>
                <a:ea typeface="SimSun" panose="02010600030101010101" pitchFamily="2" charset="-122"/>
              </a:rPr>
              <a:t>Và</a:t>
            </a:r>
            <a:r>
              <a:rPr lang="en-US" sz="2100" b="1" i="1" kern="0" dirty="0">
                <a:solidFill>
                  <a:srgbClr val="FF0000"/>
                </a:solidFill>
                <a:latin typeface="Times New Roman" panose="02020603050405020304" pitchFamily="18" charset="0"/>
                <a:ea typeface="SimSun" panose="02010600030101010101" pitchFamily="2" charset="-122"/>
              </a:rPr>
              <a:t> YT</a:t>
            </a:r>
          </a:p>
        </p:txBody>
      </p:sp>
      <p:sp>
        <p:nvSpPr>
          <p:cNvPr id="101396" name="Date Placeholder 2">
            <a:extLst>
              <a:ext uri="{FF2B5EF4-FFF2-40B4-BE49-F238E27FC236}">
                <a16:creationId xmlns:a16="http://schemas.microsoft.com/office/drawing/2014/main" id="{D7BF6F94-FC95-6749-A47B-685CB79AF77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EF0CCD8-289B-5D4C-AE2F-6F768F5C3C0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1397" name="Footer Placeholder 3">
            <a:extLst>
              <a:ext uri="{FF2B5EF4-FFF2-40B4-BE49-F238E27FC236}">
                <a16:creationId xmlns:a16="http://schemas.microsoft.com/office/drawing/2014/main" id="{CD5F4807-67DE-7A4E-86C4-0AED2B661D7C}"/>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1398" name="Slide Number Placeholder 5">
            <a:extLst>
              <a:ext uri="{FF2B5EF4-FFF2-40B4-BE49-F238E27FC236}">
                <a16:creationId xmlns:a16="http://schemas.microsoft.com/office/drawing/2014/main" id="{DEB53C4C-D936-1349-AE70-304F3778E36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3E8B890-9386-B54E-A6E7-0D36A6A82B78}" type="slidenum">
              <a:rPr lang="en-US" altLang="vi-VN" smtClean="0">
                <a:solidFill>
                  <a:srgbClr val="1F5281"/>
                </a:solidFill>
                <a:latin typeface="Arial" panose="020B0604020202020204" pitchFamily="34" charset="0"/>
              </a:rPr>
              <a:pPr algn="ctr"/>
              <a:t>58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35615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ymphony_No_3.wma">
            <a:hlinkClick r:id="" action="ppaction://media"/>
            <a:extLst>
              <a:ext uri="{FF2B5EF4-FFF2-40B4-BE49-F238E27FC236}">
                <a16:creationId xmlns:a16="http://schemas.microsoft.com/office/drawing/2014/main" id="{091C50B0-8A42-E74F-A368-68D3A10AAD70}"/>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8385573" y="5048250"/>
            <a:ext cx="250031"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66BEE23F-A6F1-EF4D-9D13-79394B1DA809}"/>
              </a:ext>
            </a:extLst>
          </p:cNvPr>
          <p:cNvGrpSpPr>
            <a:grpSpLocks/>
          </p:cNvGrpSpPr>
          <p:nvPr/>
        </p:nvGrpSpPr>
        <p:grpSpPr bwMode="auto">
          <a:xfrm>
            <a:off x="2116932" y="3621881"/>
            <a:ext cx="6493669" cy="1144191"/>
            <a:chOff x="2822156" y="4828455"/>
            <a:chExt cx="8658467" cy="1263316"/>
          </a:xfrm>
        </p:grpSpPr>
        <p:sp>
          <p:nvSpPr>
            <p:cNvPr id="102419" name="Line 19">
              <a:extLst>
                <a:ext uri="{FF2B5EF4-FFF2-40B4-BE49-F238E27FC236}">
                  <a16:creationId xmlns:a16="http://schemas.microsoft.com/office/drawing/2014/main" id="{5C3C9DB4-3864-9E4B-97A0-99B4536BC7C2}"/>
                </a:ext>
              </a:extLst>
            </p:cNvPr>
            <p:cNvSpPr>
              <a:spLocks noChangeShapeType="1"/>
            </p:cNvSpPr>
            <p:nvPr/>
          </p:nvSpPr>
          <p:spPr bwMode="auto">
            <a:xfrm>
              <a:off x="2822156" y="5467965"/>
              <a:ext cx="929819" cy="1810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02420" name="Oval 23">
              <a:extLst>
                <a:ext uri="{FF2B5EF4-FFF2-40B4-BE49-F238E27FC236}">
                  <a16:creationId xmlns:a16="http://schemas.microsoft.com/office/drawing/2014/main" id="{13B421D1-3BC8-834A-9823-96ED8C99CB2D}"/>
                </a:ext>
              </a:extLst>
            </p:cNvPr>
            <p:cNvSpPr>
              <a:spLocks noChangeArrowheads="1"/>
            </p:cNvSpPr>
            <p:nvPr/>
          </p:nvSpPr>
          <p:spPr bwMode="auto">
            <a:xfrm>
              <a:off x="3043944" y="510364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28" name="Rounded Rectangle 27">
              <a:extLst>
                <a:ext uri="{FF2B5EF4-FFF2-40B4-BE49-F238E27FC236}">
                  <a16:creationId xmlns:a16="http://schemas.microsoft.com/office/drawing/2014/main" id="{1BA3F7CF-1E68-D74F-AFE0-2CBBF4CC221E}"/>
                </a:ext>
              </a:extLst>
            </p:cNvPr>
            <p:cNvSpPr/>
            <p:nvPr/>
          </p:nvSpPr>
          <p:spPr>
            <a:xfrm>
              <a:off x="3676255" y="4828455"/>
              <a:ext cx="7804368"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a:solidFill>
                    <a:schemeClr val="tx2"/>
                  </a:solidFill>
                  <a:latin typeface="Times New Roman" panose="02020603050405020304" pitchFamily="18" charset="0"/>
                </a:rPr>
                <a:t>Phát huy tính năng động sáng tạo của YT, phát huy vai trò nhân tố con người chống tư tưởng, thái độ: thụ động, ỷ lại, trì trệ, bảo thụ.</a:t>
              </a:r>
            </a:p>
          </p:txBody>
        </p:sp>
      </p:grpSp>
      <p:grpSp>
        <p:nvGrpSpPr>
          <p:cNvPr id="5" name="Group 4">
            <a:extLst>
              <a:ext uri="{FF2B5EF4-FFF2-40B4-BE49-F238E27FC236}">
                <a16:creationId xmlns:a16="http://schemas.microsoft.com/office/drawing/2014/main" id="{0051121A-CCF7-5E49-821B-965C263AD39B}"/>
              </a:ext>
            </a:extLst>
          </p:cNvPr>
          <p:cNvGrpSpPr>
            <a:grpSpLocks/>
          </p:cNvGrpSpPr>
          <p:nvPr/>
        </p:nvGrpSpPr>
        <p:grpSpPr bwMode="auto">
          <a:xfrm>
            <a:off x="2116932" y="1015603"/>
            <a:ext cx="6461522" cy="946547"/>
            <a:chOff x="2822156" y="1353547"/>
            <a:chExt cx="8615744" cy="1263316"/>
          </a:xfrm>
        </p:grpSpPr>
        <p:sp>
          <p:nvSpPr>
            <p:cNvPr id="102416" name="Line 10">
              <a:extLst>
                <a:ext uri="{FF2B5EF4-FFF2-40B4-BE49-F238E27FC236}">
                  <a16:creationId xmlns:a16="http://schemas.microsoft.com/office/drawing/2014/main" id="{025B4775-7DF4-0B4D-B1DC-8D4ACBCD45D7}"/>
                </a:ext>
              </a:extLst>
            </p:cNvPr>
            <p:cNvSpPr>
              <a:spLocks noChangeShapeType="1"/>
            </p:cNvSpPr>
            <p:nvPr/>
          </p:nvSpPr>
          <p:spPr bwMode="auto">
            <a:xfrm flipV="1">
              <a:off x="2822156" y="1985204"/>
              <a:ext cx="809499" cy="2406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2" name="Rounded Rectangle 1">
              <a:extLst>
                <a:ext uri="{FF2B5EF4-FFF2-40B4-BE49-F238E27FC236}">
                  <a16:creationId xmlns:a16="http://schemas.microsoft.com/office/drawing/2014/main" id="{E96DA6F0-E44C-E649-8129-B79C26ADFDEF}"/>
                </a:ext>
              </a:extLst>
            </p:cNvPr>
            <p:cNvSpPr/>
            <p:nvPr/>
          </p:nvSpPr>
          <p:spPr>
            <a:xfrm>
              <a:off x="3633405" y="1353547"/>
              <a:ext cx="7804495"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a:solidFill>
                    <a:schemeClr val="tx2"/>
                  </a:solidFill>
                  <a:latin typeface="Times New Roman" panose="02020603050405020304" pitchFamily="18" charset="0"/>
                </a:rPr>
                <a:t>Trong hoạt động NT và thực tiễn cần luôn xuất phát từ thực tế khách quan, tôn trọng quy luật KQ, hành động tuân theo quy luật KQ.</a:t>
              </a:r>
            </a:p>
          </p:txBody>
        </p:sp>
        <p:sp>
          <p:nvSpPr>
            <p:cNvPr id="102418" name="Oval 23">
              <a:extLst>
                <a:ext uri="{FF2B5EF4-FFF2-40B4-BE49-F238E27FC236}">
                  <a16:creationId xmlns:a16="http://schemas.microsoft.com/office/drawing/2014/main" id="{854FF1F5-D9D1-4C49-80AC-0CC2D2D07BA3}"/>
                </a:ext>
              </a:extLst>
            </p:cNvPr>
            <p:cNvSpPr>
              <a:spLocks noChangeArrowheads="1"/>
            </p:cNvSpPr>
            <p:nvPr/>
          </p:nvSpPr>
          <p:spPr bwMode="auto">
            <a:xfrm>
              <a:off x="2994970" y="157565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1</a:t>
              </a:r>
            </a:p>
          </p:txBody>
        </p:sp>
      </p:grpSp>
      <p:grpSp>
        <p:nvGrpSpPr>
          <p:cNvPr id="7" name="Group 6">
            <a:extLst>
              <a:ext uri="{FF2B5EF4-FFF2-40B4-BE49-F238E27FC236}">
                <a16:creationId xmlns:a16="http://schemas.microsoft.com/office/drawing/2014/main" id="{717136D9-B1FE-E047-886A-B10B15CC3E84}"/>
              </a:ext>
            </a:extLst>
          </p:cNvPr>
          <p:cNvGrpSpPr>
            <a:grpSpLocks/>
          </p:cNvGrpSpPr>
          <p:nvPr/>
        </p:nvGrpSpPr>
        <p:grpSpPr bwMode="auto">
          <a:xfrm>
            <a:off x="2116932" y="2355056"/>
            <a:ext cx="6528197" cy="947738"/>
            <a:chOff x="2822156" y="3140791"/>
            <a:chExt cx="8704698" cy="1263316"/>
          </a:xfrm>
        </p:grpSpPr>
        <p:sp>
          <p:nvSpPr>
            <p:cNvPr id="102413" name="Line 18">
              <a:extLst>
                <a:ext uri="{FF2B5EF4-FFF2-40B4-BE49-F238E27FC236}">
                  <a16:creationId xmlns:a16="http://schemas.microsoft.com/office/drawing/2014/main" id="{7AD6CFFE-08B7-7C43-BD51-C705103DDF4C}"/>
                </a:ext>
              </a:extLst>
            </p:cNvPr>
            <p:cNvSpPr>
              <a:spLocks noChangeShapeType="1"/>
            </p:cNvSpPr>
            <p:nvPr/>
          </p:nvSpPr>
          <p:spPr bwMode="auto">
            <a:xfrm>
              <a:off x="2822156" y="3703512"/>
              <a:ext cx="930537" cy="2406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02414" name="Oval 23">
              <a:extLst>
                <a:ext uri="{FF2B5EF4-FFF2-40B4-BE49-F238E27FC236}">
                  <a16:creationId xmlns:a16="http://schemas.microsoft.com/office/drawing/2014/main" id="{E2C6F954-BA57-5E43-BFD9-471BE95D150F}"/>
                </a:ext>
              </a:extLst>
            </p:cNvPr>
            <p:cNvSpPr>
              <a:spLocks noChangeArrowheads="1"/>
            </p:cNvSpPr>
            <p:nvPr/>
          </p:nvSpPr>
          <p:spPr bwMode="auto">
            <a:xfrm>
              <a:off x="2986486" y="3318030"/>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32" name="Rounded Rectangle 31">
              <a:extLst>
                <a:ext uri="{FF2B5EF4-FFF2-40B4-BE49-F238E27FC236}">
                  <a16:creationId xmlns:a16="http://schemas.microsoft.com/office/drawing/2014/main" id="{45C3903B-698E-3B44-86FA-9A0D8AE8D4A3}"/>
                </a:ext>
              </a:extLst>
            </p:cNvPr>
            <p:cNvSpPr/>
            <p:nvPr/>
          </p:nvSpPr>
          <p:spPr>
            <a:xfrm>
              <a:off x="3722314" y="3140791"/>
              <a:ext cx="7804540"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a:solidFill>
                    <a:schemeClr val="tx2"/>
                  </a:solidFill>
                  <a:latin typeface="Times New Roman" panose="02020603050405020304" pitchFamily="18" charset="0"/>
                </a:rPr>
                <a:t>Cần nhận thức và giải quyết đúng đắn các quan hệ lợi ích, kết hợp lợi ích cá nhân, lợi ích tập thể, lợi ích xã hội.</a:t>
              </a:r>
            </a:p>
          </p:txBody>
        </p:sp>
      </p:grpSp>
      <p:sp>
        <p:nvSpPr>
          <p:cNvPr id="33" name="Rounded Rectangle 32">
            <a:extLst>
              <a:ext uri="{FF2B5EF4-FFF2-40B4-BE49-F238E27FC236}">
                <a16:creationId xmlns:a16="http://schemas.microsoft.com/office/drawing/2014/main" id="{20FA47DE-5449-D648-B91D-3F6830E7F960}"/>
              </a:ext>
            </a:extLst>
          </p:cNvPr>
          <p:cNvSpPr/>
          <p:nvPr/>
        </p:nvSpPr>
        <p:spPr>
          <a:xfrm>
            <a:off x="445294" y="1109663"/>
            <a:ext cx="1671638" cy="3429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i="1">
                <a:solidFill>
                  <a:schemeClr val="tx2"/>
                </a:solidFill>
                <a:latin typeface="Times New Roman" panose="02020603050405020304" pitchFamily="18" charset="0"/>
              </a:rPr>
              <a:t>Tôn trọng tính khách quan kết hợp phát huy tính năng động chủ quan</a:t>
            </a:r>
          </a:p>
        </p:txBody>
      </p:sp>
      <p:sp>
        <p:nvSpPr>
          <p:cNvPr id="3" name="Down Arrow 2">
            <a:extLst>
              <a:ext uri="{FF2B5EF4-FFF2-40B4-BE49-F238E27FC236}">
                <a16:creationId xmlns:a16="http://schemas.microsoft.com/office/drawing/2014/main" id="{C7EF07DB-0031-4847-A251-2D7C134A7706}"/>
              </a:ext>
            </a:extLst>
          </p:cNvPr>
          <p:cNvSpPr/>
          <p:nvPr/>
        </p:nvSpPr>
        <p:spPr>
          <a:xfrm>
            <a:off x="5305425" y="2037160"/>
            <a:ext cx="785813" cy="30718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Up Arrow 3">
            <a:extLst>
              <a:ext uri="{FF2B5EF4-FFF2-40B4-BE49-F238E27FC236}">
                <a16:creationId xmlns:a16="http://schemas.microsoft.com/office/drawing/2014/main" id="{ACF1F469-4062-1F40-9505-BCF64C4BEAF2}"/>
              </a:ext>
            </a:extLst>
          </p:cNvPr>
          <p:cNvSpPr/>
          <p:nvPr/>
        </p:nvSpPr>
        <p:spPr>
          <a:xfrm>
            <a:off x="5305425" y="3333751"/>
            <a:ext cx="884635" cy="28813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34">
            <a:extLst>
              <a:ext uri="{FF2B5EF4-FFF2-40B4-BE49-F238E27FC236}">
                <a16:creationId xmlns:a16="http://schemas.microsoft.com/office/drawing/2014/main" id="{DBE10317-2A76-3149-870F-135E778C3D74}"/>
              </a:ext>
            </a:extLst>
          </p:cNvPr>
          <p:cNvSpPr>
            <a:spLocks noChangeArrowheads="1"/>
          </p:cNvSpPr>
          <p:nvPr/>
        </p:nvSpPr>
        <p:spPr bwMode="auto">
          <a:xfrm>
            <a:off x="1875235" y="178594"/>
            <a:ext cx="60948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defRPr/>
            </a:pPr>
            <a:r>
              <a:rPr lang="en-US" sz="2700" b="1" kern="0" dirty="0">
                <a:solidFill>
                  <a:schemeClr val="tx2"/>
                </a:solidFill>
                <a:latin typeface="Times New Roman" panose="02020603050405020304" pitchFamily="18" charset="0"/>
                <a:ea typeface="SimSun" panose="02010600030101010101" pitchFamily="2" charset="-122"/>
              </a:rPr>
              <a:t>c. Ý </a:t>
            </a:r>
            <a:r>
              <a:rPr lang="en-US" sz="2700" b="1" kern="0" dirty="0" err="1">
                <a:solidFill>
                  <a:schemeClr val="tx2"/>
                </a:solidFill>
                <a:latin typeface="Times New Roman" panose="02020603050405020304" pitchFamily="18" charset="0"/>
                <a:ea typeface="SimSun" panose="02010600030101010101" pitchFamily="2" charset="-122"/>
              </a:rPr>
              <a:t>nghĩa</a:t>
            </a:r>
            <a:r>
              <a:rPr lang="en-US" sz="2700" b="1" kern="0" dirty="0">
                <a:solidFill>
                  <a:schemeClr val="tx2"/>
                </a:solidFill>
                <a:latin typeface="Times New Roman" panose="02020603050405020304" pitchFamily="18" charset="0"/>
                <a:ea typeface="SimSun" panose="02010600030101010101" pitchFamily="2" charset="-122"/>
              </a:rPr>
              <a:t> </a:t>
            </a:r>
            <a:r>
              <a:rPr lang="en-US" sz="2700" b="1" kern="0" dirty="0" err="1">
                <a:solidFill>
                  <a:schemeClr val="tx2"/>
                </a:solidFill>
                <a:latin typeface="Times New Roman" panose="02020603050405020304" pitchFamily="18" charset="0"/>
                <a:ea typeface="SimSun" panose="02010600030101010101" pitchFamily="2" charset="-122"/>
              </a:rPr>
              <a:t>phương</a:t>
            </a:r>
            <a:r>
              <a:rPr lang="en-US" sz="2700" b="1" kern="0" dirty="0">
                <a:solidFill>
                  <a:schemeClr val="tx2"/>
                </a:solidFill>
                <a:latin typeface="Times New Roman" panose="02020603050405020304" pitchFamily="18" charset="0"/>
                <a:ea typeface="SimSun" panose="02010600030101010101" pitchFamily="2" charset="-122"/>
              </a:rPr>
              <a:t> </a:t>
            </a:r>
            <a:r>
              <a:rPr lang="en-US" sz="2700" b="1" kern="0" dirty="0" err="1">
                <a:solidFill>
                  <a:schemeClr val="tx2"/>
                </a:solidFill>
                <a:latin typeface="Times New Roman" panose="02020603050405020304" pitchFamily="18" charset="0"/>
                <a:ea typeface="SimSun" panose="02010600030101010101" pitchFamily="2" charset="-122"/>
              </a:rPr>
              <a:t>pháp</a:t>
            </a:r>
            <a:r>
              <a:rPr lang="en-US" sz="2700" b="1" kern="0" dirty="0">
                <a:solidFill>
                  <a:schemeClr val="tx2"/>
                </a:solidFill>
                <a:latin typeface="Times New Roman" panose="02020603050405020304" pitchFamily="18" charset="0"/>
                <a:ea typeface="SimSun" panose="02010600030101010101" pitchFamily="2" charset="-122"/>
              </a:rPr>
              <a:t> </a:t>
            </a:r>
            <a:r>
              <a:rPr lang="en-US" sz="2700" b="1" kern="0" dirty="0" err="1">
                <a:solidFill>
                  <a:schemeClr val="tx2"/>
                </a:solidFill>
                <a:latin typeface="Times New Roman" panose="02020603050405020304" pitchFamily="18" charset="0"/>
                <a:ea typeface="SimSun" panose="02010600030101010101" pitchFamily="2" charset="-122"/>
              </a:rPr>
              <a:t>luận</a:t>
            </a:r>
            <a:endParaRPr lang="en-US" sz="2700" b="1" kern="0" dirty="0">
              <a:solidFill>
                <a:schemeClr val="tx2"/>
              </a:solidFill>
              <a:latin typeface="Times New Roman" panose="02020603050405020304" pitchFamily="18" charset="0"/>
              <a:ea typeface="SimSun" panose="02010600030101010101" pitchFamily="2" charset="-122"/>
            </a:endParaRPr>
          </a:p>
        </p:txBody>
      </p:sp>
      <p:cxnSp>
        <p:nvCxnSpPr>
          <p:cNvPr id="20" name="Straight Connector 19">
            <a:extLst>
              <a:ext uri="{FF2B5EF4-FFF2-40B4-BE49-F238E27FC236}">
                <a16:creationId xmlns:a16="http://schemas.microsoft.com/office/drawing/2014/main" id="{DD002559-D5DA-034E-BAFE-4EB6EE17B8F7}"/>
              </a:ext>
            </a:extLst>
          </p:cNvPr>
          <p:cNvCxnSpPr/>
          <p:nvPr/>
        </p:nvCxnSpPr>
        <p:spPr>
          <a:xfrm>
            <a:off x="110013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2410" name="Date Placeholder 7">
            <a:extLst>
              <a:ext uri="{FF2B5EF4-FFF2-40B4-BE49-F238E27FC236}">
                <a16:creationId xmlns:a16="http://schemas.microsoft.com/office/drawing/2014/main" id="{FBBA6FD1-7445-7446-A382-A7E4EB046B9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A4B6478-3869-8142-8DF3-0E9D8DCC6EE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2411" name="Footer Placeholder 8">
            <a:extLst>
              <a:ext uri="{FF2B5EF4-FFF2-40B4-BE49-F238E27FC236}">
                <a16:creationId xmlns:a16="http://schemas.microsoft.com/office/drawing/2014/main" id="{2366B44A-B6FC-894E-BB90-4D24E4EC59D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2412" name="Slide Number Placeholder 9">
            <a:extLst>
              <a:ext uri="{FF2B5EF4-FFF2-40B4-BE49-F238E27FC236}">
                <a16:creationId xmlns:a16="http://schemas.microsoft.com/office/drawing/2014/main" id="{6286AD56-6CD0-9048-8787-96953C49706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69A418B-5260-2745-B160-3F0FE782D149}" type="slidenum">
              <a:rPr lang="en-US" altLang="vi-VN" smtClean="0">
                <a:solidFill>
                  <a:srgbClr val="1F5281"/>
                </a:solidFill>
                <a:latin typeface="Arial" panose="020B0604020202020204" pitchFamily="34" charset="0"/>
              </a:rPr>
              <a:pPr algn="ctr"/>
              <a:t>59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093020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500"/>
                                        <p:tgtEl>
                                          <p:spTgt spid="3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par>
                          <p:cTn id="27" fill="hold" nodeType="afterGroup">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1"/>
                    </p:tgtEl>
                  </p:cond>
                </p:stCondLst>
                <p:endSync evt="end" delay="0">
                  <p:rtn val="all"/>
                </p:endSync>
                <p:childTnLst>
                  <p:par>
                    <p:cTn id="36" fill="hold" nodeType="clickPar">
                      <p:stCondLst>
                        <p:cond delay="0"/>
                      </p:stCondLst>
                      <p:childTnLst>
                        <p:par>
                          <p:cTn id="37" fill="hold" nodeType="withGroup">
                            <p:stCondLst>
                              <p:cond delay="0"/>
                            </p:stCondLst>
                            <p:childTnLst>
                              <p:par>
                                <p:cTn id="38" presetID="1" presetClass="mediacall" presetSubtype="0" fill="hold" nodeType="clickEffect">
                                  <p:stCondLst>
                                    <p:cond delay="0"/>
                                  </p:stCondLst>
                                  <p:childTnLst>
                                    <p:cmd type="call" cmd="playFrom(0.0)">
                                      <p:cBhvr>
                                        <p:cTn id="39" dur="1" fill="hold"/>
                                        <p:tgtEl>
                                          <p:spTgt spid="31"/>
                                        </p:tgtEl>
                                      </p:cBhvr>
                                    </p:cmd>
                                  </p:childTnLst>
                                </p:cTn>
                              </p:par>
                            </p:childTnLst>
                          </p:cTn>
                        </p:par>
                      </p:childTnLst>
                    </p:cTn>
                  </p:par>
                </p:childTnLst>
              </p:cTn>
              <p:nextCondLst>
                <p:cond evt="onClick" delay="0">
                  <p:tgtEl>
                    <p:spTgt spid="31"/>
                  </p:tgtEl>
                </p:cond>
              </p:nextCondLst>
            </p:seq>
            <p:audio>
              <p:cMediaNode vol="80000">
                <p:cTn id="40" fill="hold" display="0">
                  <p:stCondLst>
                    <p:cond delay="indefinite"/>
                  </p:stCondLst>
                  <p:endCondLst>
                    <p:cond evt="onStopAudio" delay="0">
                      <p:tgtEl>
                        <p:sldTgt/>
                      </p:tgtEl>
                    </p:cond>
                  </p:endCondLst>
                </p:cTn>
                <p:tgtEl>
                  <p:spTgt spid="31"/>
                </p:tgtEl>
              </p:cMediaNode>
            </p:audio>
          </p:childTnLst>
        </p:cTn>
      </p:par>
    </p:tnLst>
    <p:bldLst>
      <p:bldP spid="33" grpId="0" animBg="1" autoUpdateAnimBg="0"/>
      <p:bldP spid="3" grpId="0" animBg="1" autoUpdateAnimBg="0"/>
      <p:bldP spid="4" grpId="0" animBg="1" autoUpdateAnimBg="0"/>
      <p:bldP spid="3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Placeholder 2">
            <a:extLst>
              <a:ext uri="{FF2B5EF4-FFF2-40B4-BE49-F238E27FC236}">
                <a16:creationId xmlns:a16="http://schemas.microsoft.com/office/drawing/2014/main" id="{524EBED3-5EF9-0948-A973-9144B5F14DC6}"/>
              </a:ext>
            </a:extLst>
          </p:cNvPr>
          <p:cNvSpPr>
            <a:spLocks noGrp="1"/>
          </p:cNvSpPr>
          <p:nvPr>
            <p:ph type="body" idx="1"/>
          </p:nvPr>
        </p:nvSpPr>
        <p:spPr>
          <a:xfrm>
            <a:off x="613172" y="1674019"/>
            <a:ext cx="3608784" cy="392906"/>
          </a:xfrm>
          <a:ln w="12700">
            <a:solidFill>
              <a:schemeClr val="tx2"/>
            </a:solidFill>
            <a:miter lim="800000"/>
            <a:headEnd/>
            <a:tailEnd/>
          </a:ln>
        </p:spPr>
        <p:txBody>
          <a:bodyPr/>
          <a:lstStyle/>
          <a:p>
            <a:pPr algn="ctr"/>
            <a:r>
              <a:rPr lang="en-US" altLang="vi-VN" sz="21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CNDT</a:t>
            </a:r>
          </a:p>
        </p:txBody>
      </p:sp>
      <p:sp>
        <p:nvSpPr>
          <p:cNvPr id="40962" name="Text Placeholder 4">
            <a:extLst>
              <a:ext uri="{FF2B5EF4-FFF2-40B4-BE49-F238E27FC236}">
                <a16:creationId xmlns:a16="http://schemas.microsoft.com/office/drawing/2014/main" id="{3F40E978-F37A-F54D-BE62-95A719982B70}"/>
              </a:ext>
            </a:extLst>
          </p:cNvPr>
          <p:cNvSpPr>
            <a:spLocks noGrp="1"/>
          </p:cNvSpPr>
          <p:nvPr>
            <p:ph type="body" sz="quarter" idx="3"/>
          </p:nvPr>
        </p:nvSpPr>
        <p:spPr>
          <a:xfrm>
            <a:off x="4614863" y="1695451"/>
            <a:ext cx="3765947" cy="392906"/>
          </a:xfrm>
          <a:ln w="12700">
            <a:solidFill>
              <a:schemeClr val="tx2"/>
            </a:solidFill>
            <a:miter lim="800000"/>
            <a:headEnd/>
            <a:tailEnd/>
          </a:ln>
        </p:spPr>
        <p:txBody>
          <a:bodyPr/>
          <a:lstStyle/>
          <a:p>
            <a:pPr algn="ctr"/>
            <a:r>
              <a:rPr lang="en-US" altLang="vi-VN" sz="210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Quan niệm của CNDV</a:t>
            </a:r>
          </a:p>
        </p:txBody>
      </p:sp>
      <p:sp>
        <p:nvSpPr>
          <p:cNvPr id="6" name="Content Placeholder 5">
            <a:extLst>
              <a:ext uri="{FF2B5EF4-FFF2-40B4-BE49-F238E27FC236}">
                <a16:creationId xmlns:a16="http://schemas.microsoft.com/office/drawing/2014/main" id="{7F0CA7D5-57C8-444C-9D2C-41E7C29629CE}"/>
              </a:ext>
            </a:extLst>
          </p:cNvPr>
          <p:cNvSpPr>
            <a:spLocks noGrp="1"/>
          </p:cNvSpPr>
          <p:nvPr>
            <p:ph sz="quarter" idx="4"/>
          </p:nvPr>
        </p:nvSpPr>
        <p:spPr>
          <a:xfrm>
            <a:off x="4626769" y="2724150"/>
            <a:ext cx="3765947" cy="1863329"/>
          </a:xfrm>
          <a:ln>
            <a:solidFill>
              <a:schemeClr val="accent2">
                <a:lumMod val="75000"/>
              </a:schemeClr>
            </a:solidFill>
          </a:ln>
        </p:spPr>
        <p:txBody>
          <a:bodyPr/>
          <a:lstStyle/>
          <a:p>
            <a:pPr algn="just">
              <a:buFont typeface="Wingdings" pitchFamily="2" charset="2"/>
              <a:buChar char="ü"/>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Thừa nhận sự tồn tại khách quan của thế giới vật chất, </a:t>
            </a:r>
            <a:r>
              <a:rPr lang="en-US" altLang="vi-VN" sz="2100" i="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lấy bản thân giới tự nhiên để giải thích giới tự nhiên.</a:t>
            </a:r>
          </a:p>
          <a:p>
            <a:pPr>
              <a:buFont typeface="Arial" panose="020B0604020202020204" pitchFamily="34" charset="0"/>
              <a:buNone/>
            </a:pPr>
            <a:endParaRPr lang="en-US" altLang="vi-VN"/>
          </a:p>
        </p:txBody>
      </p:sp>
      <p:graphicFrame>
        <p:nvGraphicFramePr>
          <p:cNvPr id="14" name="Content Placeholder 13">
            <a:extLst>
              <a:ext uri="{FF2B5EF4-FFF2-40B4-BE49-F238E27FC236}">
                <a16:creationId xmlns:a16="http://schemas.microsoft.com/office/drawing/2014/main" id="{DE8B2513-4E01-944D-9E9C-A3EB1C15BD66}"/>
              </a:ext>
            </a:extLst>
          </p:cNvPr>
          <p:cNvGraphicFramePr>
            <a:graphicFrameLocks noGrp="1"/>
          </p:cNvGraphicFramePr>
          <p:nvPr>
            <p:ph sz="half" idx="2"/>
          </p:nvPr>
        </p:nvGraphicFramePr>
        <p:xfrm>
          <a:off x="613172" y="2097882"/>
          <a:ext cx="3609976" cy="617935"/>
        </p:xfrm>
        <a:graphic>
          <a:graphicData uri="http://schemas.openxmlformats.org/drawingml/2006/table">
            <a:tbl>
              <a:tblPr/>
              <a:tblGrid>
                <a:gridCol w="1804988">
                  <a:extLst>
                    <a:ext uri="{9D8B030D-6E8A-4147-A177-3AD203B41FA5}">
                      <a16:colId xmlns:a16="http://schemas.microsoft.com/office/drawing/2014/main" val="1162366031"/>
                    </a:ext>
                  </a:extLst>
                </a:gridCol>
                <a:gridCol w="1804988">
                  <a:extLst>
                    <a:ext uri="{9D8B030D-6E8A-4147-A177-3AD203B41FA5}">
                      <a16:colId xmlns:a16="http://schemas.microsoft.com/office/drawing/2014/main" val="3327173739"/>
                    </a:ext>
                  </a:extLst>
                </a:gridCol>
              </a:tblGrid>
              <a:tr h="617935">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1800" b="1" i="0" u="none" strike="noStrike" cap="none" normalizeH="0" baseline="0">
                          <a:ln>
                            <a:noFill/>
                          </a:ln>
                          <a:solidFill>
                            <a:schemeClr val="tx2"/>
                          </a:solidFill>
                          <a:effectLst/>
                          <a:latin typeface="Times New Roman" panose="02020603050405020304" pitchFamily="18" charset="0"/>
                          <a:cs typeface="Arial" panose="020B0604020202020204" pitchFamily="34" charset="0"/>
                        </a:rPr>
                        <a:t>CNDT </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1800" b="1" i="0" u="none" strike="noStrike" cap="none" normalizeH="0" baseline="0">
                          <a:ln>
                            <a:noFill/>
                          </a:ln>
                          <a:solidFill>
                            <a:schemeClr val="tx2"/>
                          </a:solidFill>
                          <a:effectLst/>
                          <a:latin typeface="Times New Roman" panose="02020603050405020304" pitchFamily="18" charset="0"/>
                          <a:cs typeface="Arial" panose="020B0604020202020204" pitchFamily="34" charset="0"/>
                        </a:rPr>
                        <a:t>chủ quan </a:t>
                      </a:r>
                    </a:p>
                  </a:txBody>
                  <a:tcPr marL="68590" marR="68590" marT="34330" marB="343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99694"/>
                    </a:solidFill>
                  </a:tcPr>
                </a:tc>
                <a:tc>
                  <a:txBody>
                    <a:bodyPr/>
                    <a:lstStyle>
                      <a:lvl1pPr defTabSz="912813">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defTabSz="912813">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defTabSz="912813">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defTabSz="912813">
                        <a:spcBef>
                          <a:spcPct val="20000"/>
                        </a:spcBef>
                        <a:buFont typeface="Arial" panose="020B0604020202020204" pitchFamily="34" charset="0"/>
                        <a:defRPr>
                          <a:solidFill>
                            <a:schemeClr val="tx1"/>
                          </a:solidFill>
                          <a:latin typeface="Calibri" panose="020F0502020204030204" pitchFamily="34" charset="0"/>
                        </a:defRPr>
                      </a:lvl4pPr>
                      <a:lvl5pPr marL="2057400" indent="-228600" defTabSz="912813">
                        <a:spcBef>
                          <a:spcPct val="20000"/>
                        </a:spcBef>
                        <a:buFont typeface="Arial" panose="020B0604020202020204" pitchFamily="34" charset="0"/>
                        <a:defRPr>
                          <a:solidFill>
                            <a:schemeClr val="tx1"/>
                          </a:solidFill>
                          <a:latin typeface="Calibri" panose="020F0502020204030204" pitchFamily="34" charset="0"/>
                        </a:defRPr>
                      </a:lvl5pPr>
                      <a:lvl6pPr marL="25146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defTabSz="912813"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1800" b="1" i="0" u="none" strike="noStrike" cap="none" normalizeH="0" baseline="0">
                          <a:ln>
                            <a:noFill/>
                          </a:ln>
                          <a:solidFill>
                            <a:srgbClr val="FFFFFF"/>
                          </a:solidFill>
                          <a:effectLst/>
                          <a:latin typeface="Times New Roman" panose="02020603050405020304" pitchFamily="18" charset="0"/>
                          <a:cs typeface="Arial" panose="020B0604020202020204" pitchFamily="34" charset="0"/>
                        </a:rPr>
                        <a:t>CNDT</a:t>
                      </a:r>
                    </a:p>
                    <a:p>
                      <a:pPr marL="0" marR="0" lvl="0" indent="0" algn="ctr" defTabSz="912813" rtl="0" eaLnBrk="1" fontAlgn="base" latinLnBrk="0" hangingPunct="1">
                        <a:lnSpc>
                          <a:spcPct val="100000"/>
                        </a:lnSpc>
                        <a:spcBef>
                          <a:spcPct val="0"/>
                        </a:spcBef>
                        <a:spcAft>
                          <a:spcPct val="0"/>
                        </a:spcAft>
                        <a:buClrTx/>
                        <a:buSzTx/>
                        <a:buFontTx/>
                        <a:buNone/>
                        <a:tabLst/>
                      </a:pPr>
                      <a:r>
                        <a:rPr kumimoji="0" lang="en-US" altLang="vi-VN" sz="1800" b="1" i="0" u="none" strike="noStrike" cap="none" normalizeH="0" baseline="0">
                          <a:ln>
                            <a:noFill/>
                          </a:ln>
                          <a:solidFill>
                            <a:srgbClr val="FFFFFF"/>
                          </a:solidFill>
                          <a:effectLst/>
                          <a:latin typeface="Times New Roman" panose="02020603050405020304" pitchFamily="18" charset="0"/>
                          <a:cs typeface="Arial" panose="020B0604020202020204" pitchFamily="34" charset="0"/>
                        </a:rPr>
                        <a:t> khách quan</a:t>
                      </a:r>
                    </a:p>
                  </a:txBody>
                  <a:tcPr marL="68590" marR="68590" marT="34330" marB="3433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3733781068"/>
                  </a:ext>
                </a:extLst>
              </a:tr>
            </a:tbl>
          </a:graphicData>
        </a:graphic>
      </p:graphicFrame>
      <p:sp>
        <p:nvSpPr>
          <p:cNvPr id="40972" name="TextBox 6">
            <a:extLst>
              <a:ext uri="{FF2B5EF4-FFF2-40B4-BE49-F238E27FC236}">
                <a16:creationId xmlns:a16="http://schemas.microsoft.com/office/drawing/2014/main" id="{35667368-BD7D-C149-9698-5058A7FF7FC0}"/>
              </a:ext>
            </a:extLst>
          </p:cNvPr>
          <p:cNvSpPr txBox="1">
            <a:spLocks noChangeArrowheads="1"/>
          </p:cNvSpPr>
          <p:nvPr/>
        </p:nvSpPr>
        <p:spPr bwMode="auto">
          <a:xfrm>
            <a:off x="446485" y="1070372"/>
            <a:ext cx="82891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Quan niệm của CNDT và CNDV trước C.Mác về phạm trù vật chất</a:t>
            </a:r>
          </a:p>
        </p:txBody>
      </p:sp>
      <p:pic>
        <p:nvPicPr>
          <p:cNvPr id="18" name="Picture 2" descr="C:\Users\MARSU\Pictures\262px-Question_book-new.svg.png">
            <a:extLst>
              <a:ext uri="{FF2B5EF4-FFF2-40B4-BE49-F238E27FC236}">
                <a16:creationId xmlns:a16="http://schemas.microsoft.com/office/drawing/2014/main" id="{F7623E57-73FD-4943-A0DD-A71E250D2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578" y="2064544"/>
            <a:ext cx="3767138" cy="629841"/>
          </a:xfrm>
          <a:prstGeom prst="rect">
            <a:avLst/>
          </a:prstGeom>
          <a:ln>
            <a:noFill/>
          </a:ln>
          <a:effectLst>
            <a:outerShdw blurRad="292100" dist="139700" dir="2700000" algn="tl" rotWithShape="0">
              <a:srgbClr val="333333">
                <a:alpha val="65000"/>
              </a:srgbClr>
            </a:outerShdw>
          </a:effectLst>
          <a:extLst/>
        </p:spPr>
      </p:pic>
      <p:sp>
        <p:nvSpPr>
          <p:cNvPr id="10" name="Content Placeholder 5">
            <a:extLst>
              <a:ext uri="{FF2B5EF4-FFF2-40B4-BE49-F238E27FC236}">
                <a16:creationId xmlns:a16="http://schemas.microsoft.com/office/drawing/2014/main" id="{3E8DF5BC-E97A-4143-9378-7609A58FC30A}"/>
              </a:ext>
            </a:extLst>
          </p:cNvPr>
          <p:cNvSpPr txBox="1">
            <a:spLocks/>
          </p:cNvSpPr>
          <p:nvPr/>
        </p:nvSpPr>
        <p:spPr bwMode="auto">
          <a:xfrm>
            <a:off x="608410" y="2793207"/>
            <a:ext cx="3626644" cy="1794272"/>
          </a:xfrm>
          <a:prstGeom prst="rect">
            <a:avLst/>
          </a:prstGeom>
          <a:noFill/>
          <a:ln>
            <a:solidFill>
              <a:schemeClr val="accent2">
                <a:lumMod val="7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Clr>
                <a:srgbClr val="1481B8"/>
              </a:buClr>
              <a:buFont typeface="Wingdings" pitchFamily="2" charset="2"/>
              <a:buChar char="ü"/>
            </a:pPr>
            <a:r>
              <a:rPr lang="en-US" altLang="vi-VN" sz="195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Thừa nhận sự tồn tại của các sự vật, hiện tượng của thế giới nhưng lại phủ nhận đặc trưng </a:t>
            </a:r>
            <a:r>
              <a:rPr lang="en-US" altLang="vi-VN" sz="1950" i="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“tự thân tồn tại”</a:t>
            </a:r>
            <a:r>
              <a:rPr lang="en-US" altLang="vi-VN" sz="195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của chúng.</a:t>
            </a:r>
            <a:endParaRPr lang="en-US" altLang="vi-VN" sz="195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1481B8"/>
              </a:buClr>
              <a:buFont typeface="Wingdings" pitchFamily="2" charset="2"/>
              <a:buNone/>
            </a:pPr>
            <a:endParaRPr lang="en-US" altLang="vi-VN" sz="2400">
              <a:solidFill>
                <a:srgbClr val="1F5281"/>
              </a:solidFill>
            </a:endParaRPr>
          </a:p>
        </p:txBody>
      </p:sp>
      <p:cxnSp>
        <p:nvCxnSpPr>
          <p:cNvPr id="12" name="Straight Connector 11">
            <a:extLst>
              <a:ext uri="{FF2B5EF4-FFF2-40B4-BE49-F238E27FC236}">
                <a16:creationId xmlns:a16="http://schemas.microsoft.com/office/drawing/2014/main" id="{83AB7F20-C9EE-8649-8A3B-2BF7BFC6FBFB}"/>
              </a:ext>
            </a:extLst>
          </p:cNvPr>
          <p:cNvCxnSpPr/>
          <p:nvPr/>
        </p:nvCxnSpPr>
        <p:spPr>
          <a:xfrm>
            <a:off x="1520429" y="153591"/>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40976" name="Date Placeholder 1">
            <a:extLst>
              <a:ext uri="{FF2B5EF4-FFF2-40B4-BE49-F238E27FC236}">
                <a16:creationId xmlns:a16="http://schemas.microsoft.com/office/drawing/2014/main" id="{EAF341E8-B7C8-CB41-8F91-7B940F1181F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7BAC588-C7B9-BC41-8FCA-8196C605AF9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40977" name="Footer Placeholder 2">
            <a:extLst>
              <a:ext uri="{FF2B5EF4-FFF2-40B4-BE49-F238E27FC236}">
                <a16:creationId xmlns:a16="http://schemas.microsoft.com/office/drawing/2014/main" id="{5F1BA292-6241-CC45-B8F8-B017454DCE2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0978" name="Slide Number Placeholder 3">
            <a:extLst>
              <a:ext uri="{FF2B5EF4-FFF2-40B4-BE49-F238E27FC236}">
                <a16:creationId xmlns:a16="http://schemas.microsoft.com/office/drawing/2014/main" id="{E26CC14C-52C8-4C4D-90CC-CD86975D759F}"/>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7E8F66D-84E2-174C-A3A6-49EDECE83A8E}" type="slidenum">
              <a:rPr lang="en-US" altLang="vi-VN" smtClean="0">
                <a:solidFill>
                  <a:srgbClr val="1F5281"/>
                </a:solidFill>
                <a:latin typeface="Arial" panose="020B0604020202020204" pitchFamily="34" charset="0"/>
              </a:rPr>
              <a:pPr algn="ctr"/>
              <a:t>6</a:t>
            </a:fld>
            <a:endParaRPr lang="en-US" altLang="vi-VN">
              <a:solidFill>
                <a:srgbClr val="1F5281"/>
              </a:solidFill>
              <a:latin typeface="Arial" panose="020B0604020202020204" pitchFamily="34" charset="0"/>
            </a:endParaRPr>
          </a:p>
        </p:txBody>
      </p:sp>
      <p:sp>
        <p:nvSpPr>
          <p:cNvPr id="15" name="Title 1">
            <a:extLst>
              <a:ext uri="{FF2B5EF4-FFF2-40B4-BE49-F238E27FC236}">
                <a16:creationId xmlns:a16="http://schemas.microsoft.com/office/drawing/2014/main" id="{1B361848-1CDD-FA43-8EEB-29B6A5E09835}"/>
              </a:ext>
            </a:extLst>
          </p:cNvPr>
          <p:cNvSpPr txBox="1">
            <a:spLocks/>
          </p:cNvSpPr>
          <p:nvPr/>
        </p:nvSpPr>
        <p:spPr bwMode="auto">
          <a:xfrm>
            <a:off x="2114550" y="171450"/>
            <a:ext cx="6572250" cy="63460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Vật chất và các hình thức tồn tại của vật chất</a:t>
            </a:r>
          </a:p>
        </p:txBody>
      </p:sp>
    </p:spTree>
    <p:extLst>
      <p:ext uri="{BB962C8B-B14F-4D97-AF65-F5344CB8AC3E}">
        <p14:creationId xmlns:p14="http://schemas.microsoft.com/office/powerpoint/2010/main" val="1977235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a:extLst>
              <a:ext uri="{FF2B5EF4-FFF2-40B4-BE49-F238E27FC236}">
                <a16:creationId xmlns:a16="http://schemas.microsoft.com/office/drawing/2014/main" id="{6B029544-9D24-494F-B7FB-59CC5139B3E2}"/>
              </a:ext>
            </a:extLst>
          </p:cNvPr>
          <p:cNvSpPr>
            <a:spLocks noGrp="1"/>
          </p:cNvSpPr>
          <p:nvPr>
            <p:ph type="title"/>
          </p:nvPr>
        </p:nvSpPr>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 PHÉP BIỆN CHỨNG DUY VẬT</a:t>
            </a:r>
          </a:p>
        </p:txBody>
      </p:sp>
      <p:sp>
        <p:nvSpPr>
          <p:cNvPr id="8" name="Freeform: Shape 9">
            <a:extLst>
              <a:ext uri="{FF2B5EF4-FFF2-40B4-BE49-F238E27FC236}">
                <a16:creationId xmlns:a16="http://schemas.microsoft.com/office/drawing/2014/main" id="{26321680-F9E1-6C46-9038-740529DFB85A}"/>
              </a:ext>
            </a:extLst>
          </p:cNvPr>
          <p:cNvSpPr/>
          <p:nvPr/>
        </p:nvSpPr>
        <p:spPr bwMode="auto">
          <a:xfrm>
            <a:off x="1002507" y="1491853"/>
            <a:ext cx="7684294" cy="1395413"/>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Hai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loại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hình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biện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chứng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phép</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biện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chứng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duy</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vật</a:t>
            </a:r>
            <a:endParaRPr lang="en-US" sz="2400" b="1" dirty="0">
              <a:solidFill>
                <a:srgbClr val="000000"/>
              </a:solidFill>
            </a:endParaRPr>
          </a:p>
        </p:txBody>
      </p:sp>
      <p:sp>
        <p:nvSpPr>
          <p:cNvPr id="9" name="Straight Connector 8">
            <a:extLst>
              <a:ext uri="{FF2B5EF4-FFF2-40B4-BE49-F238E27FC236}">
                <a16:creationId xmlns:a16="http://schemas.microsoft.com/office/drawing/2014/main" id="{9426D547-5F19-1E49-8724-5945448015BA}"/>
              </a:ext>
            </a:extLst>
          </p:cNvPr>
          <p:cNvSpPr/>
          <p:nvPr/>
        </p:nvSpPr>
        <p:spPr bwMode="auto">
          <a:xfrm>
            <a:off x="1147763" y="2402681"/>
            <a:ext cx="7184231" cy="1191"/>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11">
            <a:extLst>
              <a:ext uri="{FF2B5EF4-FFF2-40B4-BE49-F238E27FC236}">
                <a16:creationId xmlns:a16="http://schemas.microsoft.com/office/drawing/2014/main" id="{D95D372B-1687-5846-923A-4FBC5E6ED074}"/>
              </a:ext>
            </a:extLst>
          </p:cNvPr>
          <p:cNvSpPr/>
          <p:nvPr/>
        </p:nvSpPr>
        <p:spPr bwMode="auto">
          <a:xfrm>
            <a:off x="1002507" y="2671762"/>
            <a:ext cx="5832872" cy="1185863"/>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a:t>
            </a:r>
            <a:r>
              <a:rPr lang="en-US" sz="2400" b="1" dirty="0" err="1">
                <a:solidFill>
                  <a:srgbClr val="000000"/>
                </a:solidFill>
                <a:latin typeface="Times New Roman" pitchFamily="18" charset="0"/>
                <a:ea typeface="Tahoma" pitchFamily="34" charset="0"/>
                <a:cs typeface="Times New Roman" pitchFamily="18" charset="0"/>
              </a:rPr>
              <a:t>Nội</a:t>
            </a:r>
            <a:r>
              <a:rPr lang="en-US" sz="2400" b="1" dirty="0">
                <a:solidFill>
                  <a:srgbClr val="000000"/>
                </a:solidFill>
                <a:latin typeface="Times New Roman" pitchFamily="18" charset="0"/>
                <a:ea typeface="Tahoma" pitchFamily="34" charset="0"/>
                <a:cs typeface="Times New Roman" pitchFamily="18" charset="0"/>
              </a:rPr>
              <a:t> dung </a:t>
            </a:r>
            <a:r>
              <a:rPr lang="en-US" sz="2400" b="1" dirty="0" err="1">
                <a:solidFill>
                  <a:srgbClr val="000000"/>
                </a:solidFill>
                <a:latin typeface="Times New Roman" pitchFamily="18" charset="0"/>
                <a:ea typeface="Tahoma" pitchFamily="34" charset="0"/>
                <a:cs typeface="Times New Roman" pitchFamily="18" charset="0"/>
              </a:rPr>
              <a:t>của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phép</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biện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chứng</a:t>
            </a:r>
            <a:endParaRPr lang="en-US" sz="2400" b="1" dirty="0">
              <a:solidFill>
                <a:srgbClr val="000000"/>
              </a:solidFill>
            </a:endParaRPr>
          </a:p>
        </p:txBody>
      </p:sp>
      <p:sp>
        <p:nvSpPr>
          <p:cNvPr id="7" name="Straight Connector 6">
            <a:extLst>
              <a:ext uri="{FF2B5EF4-FFF2-40B4-BE49-F238E27FC236}">
                <a16:creationId xmlns:a16="http://schemas.microsoft.com/office/drawing/2014/main" id="{6829D1B8-25D6-4BAC-B7D9-4927BA9A017B}"/>
              </a:ext>
            </a:extLst>
          </p:cNvPr>
          <p:cNvSpPr/>
          <p:nvPr/>
        </p:nvSpPr>
        <p:spPr bwMode="auto">
          <a:xfrm>
            <a:off x="1147763" y="3656410"/>
            <a:ext cx="7184231"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cxnSp>
        <p:nvCxnSpPr>
          <p:cNvPr id="12" name="Straight Connector 11">
            <a:extLst>
              <a:ext uri="{FF2B5EF4-FFF2-40B4-BE49-F238E27FC236}">
                <a16:creationId xmlns:a16="http://schemas.microsoft.com/office/drawing/2014/main" id="{89FA12F9-C87F-DE41-BE74-16935AC72CF6}"/>
              </a:ext>
            </a:extLst>
          </p:cNvPr>
          <p:cNvCxnSpPr/>
          <p:nvPr/>
        </p:nvCxnSpPr>
        <p:spPr>
          <a:xfrm>
            <a:off x="1100138"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3431" name="Date Placeholder 1">
            <a:extLst>
              <a:ext uri="{FF2B5EF4-FFF2-40B4-BE49-F238E27FC236}">
                <a16:creationId xmlns:a16="http://schemas.microsoft.com/office/drawing/2014/main" id="{5D705F52-56EF-4247-9AAB-83A7BD91446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BDCBD06-58D2-7943-9C29-F67B69CDC5B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3432" name="Footer Placeholder 2">
            <a:extLst>
              <a:ext uri="{FF2B5EF4-FFF2-40B4-BE49-F238E27FC236}">
                <a16:creationId xmlns:a16="http://schemas.microsoft.com/office/drawing/2014/main" id="{4196C69B-D885-5B48-B70B-69AB4C709BF0}"/>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3433" name="Slide Number Placeholder 3">
            <a:extLst>
              <a:ext uri="{FF2B5EF4-FFF2-40B4-BE49-F238E27FC236}">
                <a16:creationId xmlns:a16="http://schemas.microsoft.com/office/drawing/2014/main" id="{F4886D3F-A4D8-124B-9048-1F3D19DDED3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54AE87B-9253-DE49-B63D-51A1925E7D4A}" type="slidenum">
              <a:rPr lang="en-US" altLang="vi-VN" smtClean="0">
                <a:solidFill>
                  <a:srgbClr val="1F5281"/>
                </a:solidFill>
                <a:latin typeface="Arial" panose="020B0604020202020204" pitchFamily="34" charset="0"/>
              </a:rPr>
              <a:pPr algn="ctr"/>
              <a:t>60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53142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76EE31CD-9D03-224B-A44B-ADBC7591F2FD}"/>
              </a:ext>
            </a:extLst>
          </p:cNvPr>
          <p:cNvSpPr>
            <a:spLocks noGrp="1"/>
          </p:cNvSpPr>
          <p:nvPr>
            <p:ph type="title"/>
          </p:nvPr>
        </p:nvSpPr>
        <p:spPr>
          <a:xfrm>
            <a:off x="1485901" y="195263"/>
            <a:ext cx="6326981" cy="422672"/>
          </a:xfrm>
        </p:spPr>
        <p:txBody>
          <a:bodyPr/>
          <a:lstStyle/>
          <a:p>
            <a:r>
              <a:rPr lang="en-US" altLang="en-US">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 Hai loại hình biện chứng và phép BC duy vật</a:t>
            </a:r>
          </a:p>
        </p:txBody>
      </p:sp>
      <p:graphicFrame>
        <p:nvGraphicFramePr>
          <p:cNvPr id="2" name="Diagram 1">
            <a:extLst>
              <a:ext uri="{FF2B5EF4-FFF2-40B4-BE49-F238E27FC236}">
                <a16:creationId xmlns:a16="http://schemas.microsoft.com/office/drawing/2014/main" id="{4FB9F941-31D7-E146-9418-28A517CEF5AE}"/>
              </a:ext>
            </a:extLst>
          </p:cNvPr>
          <p:cNvGraphicFramePr/>
          <p:nvPr/>
        </p:nvGraphicFramePr>
        <p:xfrm>
          <a:off x="968188" y="1167594"/>
          <a:ext cx="7190815" cy="3294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1F49A0C0-53D3-4D4E-B06A-7474443DEBD3}"/>
              </a:ext>
            </a:extLst>
          </p:cNvPr>
          <p:cNvCxnSpPr/>
          <p:nvPr/>
        </p:nvCxnSpPr>
        <p:spPr>
          <a:xfrm>
            <a:off x="1571625" y="80963"/>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4452" name="Date Placeholder 2">
            <a:extLst>
              <a:ext uri="{FF2B5EF4-FFF2-40B4-BE49-F238E27FC236}">
                <a16:creationId xmlns:a16="http://schemas.microsoft.com/office/drawing/2014/main" id="{C774D9D7-3505-2049-B394-70E1E96E3A6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E15548E-8577-D24A-B81F-0A5A941DF0F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4453" name="Footer Placeholder 6">
            <a:extLst>
              <a:ext uri="{FF2B5EF4-FFF2-40B4-BE49-F238E27FC236}">
                <a16:creationId xmlns:a16="http://schemas.microsoft.com/office/drawing/2014/main" id="{FEE8D84C-CC89-3646-83AB-E6DDC646CB5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4454" name="Slide Number Placeholder 7">
            <a:extLst>
              <a:ext uri="{FF2B5EF4-FFF2-40B4-BE49-F238E27FC236}">
                <a16:creationId xmlns:a16="http://schemas.microsoft.com/office/drawing/2014/main" id="{D76AFC41-8FA5-A44D-9B13-49E6A13E093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142BD05-A9B6-F24F-9EBA-BD06E0AAF4A0}" type="slidenum">
              <a:rPr lang="en-US" altLang="vi-VN" smtClean="0">
                <a:solidFill>
                  <a:srgbClr val="1F5281"/>
                </a:solidFill>
                <a:latin typeface="Arial" panose="020B0604020202020204" pitchFamily="34" charset="0"/>
              </a:rPr>
              <a:pPr algn="ctr"/>
              <a:t>61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596066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FE54E81A-751F-B749-9591-F10D32A9A4A2}"/>
              </a:ext>
            </a:extLst>
          </p:cNvPr>
          <p:cNvSpPr>
            <a:spLocks noGrp="1"/>
          </p:cNvSpPr>
          <p:nvPr>
            <p:ph type="title"/>
          </p:nvPr>
        </p:nvSpPr>
        <p:spPr>
          <a:xfrm>
            <a:off x="1210867" y="114300"/>
            <a:ext cx="7593806" cy="675085"/>
          </a:xfrm>
        </p:spPr>
        <p:txBody>
          <a:bodyPr/>
          <a:lstStyle/>
          <a:p>
            <a:r>
              <a:rPr lang="en-US" altLang="vi-VN">
                <a:solidFill>
                  <a:srgbClr val="C00000"/>
                </a:solidFill>
                <a:latin typeface="Times New Roman" panose="02020603050405020304" pitchFamily="18" charset="0"/>
              </a:rPr>
              <a:t>1. Hai loại hình của PBC và PBCDV</a:t>
            </a:r>
          </a:p>
        </p:txBody>
      </p:sp>
      <p:graphicFrame>
        <p:nvGraphicFramePr>
          <p:cNvPr id="2" name="Diagram 1">
            <a:extLst>
              <a:ext uri="{FF2B5EF4-FFF2-40B4-BE49-F238E27FC236}">
                <a16:creationId xmlns:a16="http://schemas.microsoft.com/office/drawing/2014/main" id="{C93CD275-D37D-2A41-87CD-70969B8074A6}"/>
              </a:ext>
            </a:extLst>
          </p:cNvPr>
          <p:cNvGraphicFramePr/>
          <p:nvPr/>
        </p:nvGraphicFramePr>
        <p:xfrm>
          <a:off x="1233966" y="1227552"/>
          <a:ext cx="3983659" cy="1722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5475" name="Group 6">
            <a:extLst>
              <a:ext uri="{FF2B5EF4-FFF2-40B4-BE49-F238E27FC236}">
                <a16:creationId xmlns:a16="http://schemas.microsoft.com/office/drawing/2014/main" id="{6AA7FA5A-D28A-764A-B812-0C00DE6332D5}"/>
              </a:ext>
            </a:extLst>
          </p:cNvPr>
          <p:cNvGrpSpPr>
            <a:grpSpLocks/>
          </p:cNvGrpSpPr>
          <p:nvPr/>
        </p:nvGrpSpPr>
        <p:grpSpPr bwMode="auto">
          <a:xfrm rot="10800000">
            <a:off x="4842272" y="2531269"/>
            <a:ext cx="623888" cy="1870472"/>
            <a:chOff x="0" y="-864669"/>
            <a:chExt cx="830910" cy="2494073"/>
          </a:xfrm>
        </p:grpSpPr>
        <p:sp>
          <p:nvSpPr>
            <p:cNvPr id="8" name="Right Arrow 7">
              <a:extLst>
                <a:ext uri="{FF2B5EF4-FFF2-40B4-BE49-F238E27FC236}">
                  <a16:creationId xmlns:a16="http://schemas.microsoft.com/office/drawing/2014/main" id="{C83CF909-8FD2-E641-A493-8D1D7951197E}"/>
                </a:ext>
              </a:extLst>
            </p:cNvPr>
            <p:cNvSpPr/>
            <p:nvPr/>
          </p:nvSpPr>
          <p:spPr>
            <a:xfrm rot="16200000">
              <a:off x="-718875" y="-136280"/>
              <a:ext cx="2287689" cy="830910"/>
            </a:xfrm>
            <a:prstGeom prst="rightArrow">
              <a:avLst>
                <a:gd name="adj1" fmla="val 49830"/>
                <a:gd name="adj2" fmla="val 60660"/>
              </a:avLst>
            </a:prstGeom>
            <a:solidFill>
              <a:srgbClr val="FFC000"/>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ight Arrow 5">
              <a:extLst>
                <a:ext uri="{FF2B5EF4-FFF2-40B4-BE49-F238E27FC236}">
                  <a16:creationId xmlns:a16="http://schemas.microsoft.com/office/drawing/2014/main" id="{4A7E69E5-5B21-924A-8FBA-2C658835C3EC}"/>
                </a:ext>
              </a:extLst>
            </p:cNvPr>
            <p:cNvSpPr/>
            <p:nvPr/>
          </p:nvSpPr>
          <p:spPr>
            <a:xfrm rot="16200000">
              <a:off x="-628357" y="304921"/>
              <a:ext cx="2062254" cy="586711"/>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lIns="80010" tIns="80010" rIns="80010" bIns="80010" spcCol="1270" anchor="ctr"/>
            <a:lstStyle/>
            <a:p>
              <a:pPr algn="r" defTabSz="933450">
                <a:lnSpc>
                  <a:spcPct val="90000"/>
                </a:lnSpc>
                <a:spcAft>
                  <a:spcPct val="35000"/>
                </a:spcAft>
                <a:defRPr/>
              </a:pPr>
              <a:r>
                <a:rPr lang="en-US" sz="2100" b="1" dirty="0" err="1">
                  <a:solidFill>
                    <a:schemeClr val="tx2"/>
                  </a:solidFill>
                  <a:latin typeface="Times New Roman" panose="02020603050405020304" pitchFamily="18" charset="0"/>
                  <a:cs typeface="Times New Roman" panose="02020603050405020304" pitchFamily="18" charset="0"/>
                </a:rPr>
                <a:t>Siêu</a:t>
              </a:r>
              <a:r>
                <a:rPr lang="en-US" sz="2100" b="1" dirty="0">
                  <a:solidFill>
                    <a:schemeClr val="tx2"/>
                  </a:solidFill>
                  <a:latin typeface="Times New Roman" panose="02020603050405020304" pitchFamily="18" charset="0"/>
                  <a:cs typeface="Times New Roman" panose="02020603050405020304" pitchFamily="18" charset="0"/>
                </a:rPr>
                <a:t> </a:t>
              </a:r>
              <a:r>
                <a:rPr lang="en-US" sz="2100" b="1" dirty="0" err="1">
                  <a:solidFill>
                    <a:schemeClr val="tx2"/>
                  </a:solidFill>
                  <a:latin typeface="Times New Roman" panose="02020603050405020304" pitchFamily="18" charset="0"/>
                  <a:cs typeface="Times New Roman" panose="02020603050405020304" pitchFamily="18" charset="0"/>
                </a:rPr>
                <a:t>hình</a:t>
              </a:r>
              <a:endParaRPr lang="en-US" sz="2100" b="1" dirty="0">
                <a:solidFill>
                  <a:schemeClr val="tx2"/>
                </a:solidFill>
                <a:latin typeface="Times New Roman" panose="02020603050405020304" pitchFamily="18" charset="0"/>
                <a:cs typeface="Times New Roman" panose="02020603050405020304" pitchFamily="18" charset="0"/>
              </a:endParaRPr>
            </a:p>
          </p:txBody>
        </p:sp>
      </p:grpSp>
      <p:sp>
        <p:nvSpPr>
          <p:cNvPr id="10" name="Round Diagonal Corner Rectangle 9">
            <a:extLst>
              <a:ext uri="{FF2B5EF4-FFF2-40B4-BE49-F238E27FC236}">
                <a16:creationId xmlns:a16="http://schemas.microsoft.com/office/drawing/2014/main" id="{7A733615-4F8D-2C47-8F36-32FBD705C54C}"/>
              </a:ext>
            </a:extLst>
          </p:cNvPr>
          <p:cNvSpPr/>
          <p:nvPr/>
        </p:nvSpPr>
        <p:spPr>
          <a:xfrm>
            <a:off x="5466160" y="2625329"/>
            <a:ext cx="3153965" cy="1782365"/>
          </a:xfrm>
          <a:prstGeom prst="round2DiagRect">
            <a:avLst>
              <a:gd name="adj1" fmla="val 0"/>
              <a:gd name="adj2" fmla="val 16670"/>
            </a:avLst>
          </a:prstGeom>
          <a:solidFill>
            <a:srgbClr val="0070C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defRPr/>
            </a:pPr>
            <a:endParaRPr lang="vi-VN" dirty="0"/>
          </a:p>
        </p:txBody>
      </p:sp>
      <p:sp>
        <p:nvSpPr>
          <p:cNvPr id="105477" name="Rectangle 10">
            <a:extLst>
              <a:ext uri="{FF2B5EF4-FFF2-40B4-BE49-F238E27FC236}">
                <a16:creationId xmlns:a16="http://schemas.microsoft.com/office/drawing/2014/main" id="{E717CD36-BB20-2F40-B899-BE5E76B77757}"/>
              </a:ext>
            </a:extLst>
          </p:cNvPr>
          <p:cNvSpPr>
            <a:spLocks noChangeArrowheads="1"/>
          </p:cNvSpPr>
          <p:nvPr/>
        </p:nvSpPr>
        <p:spPr bwMode="auto">
          <a:xfrm>
            <a:off x="5604272" y="2613422"/>
            <a:ext cx="2938463" cy="159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endParaRPr lang="en-US" altLang="vi-VN" sz="1950" i="1">
              <a:solidFill>
                <a:srgbClr val="000000"/>
              </a:solidFill>
              <a:latin typeface="Times New Roman" panose="02020603050405020304" pitchFamily="18" charset="0"/>
            </a:endParaRPr>
          </a:p>
          <a:p>
            <a:pPr algn="just">
              <a:spcBef>
                <a:spcPct val="0"/>
              </a:spcBef>
              <a:buFontTx/>
              <a:buNone/>
            </a:pPr>
            <a:r>
              <a:rPr lang="en-US" altLang="vi-VN" sz="1950" b="1" i="1">
                <a:solidFill>
                  <a:srgbClr val="FF0000"/>
                </a:solidFill>
                <a:latin typeface="Times New Roman" panose="02020603050405020304" pitchFamily="18" charset="0"/>
              </a:rPr>
              <a:t>Metaphysica:</a:t>
            </a:r>
            <a:r>
              <a:rPr lang="en-US" altLang="vi-VN" sz="1950" b="1" i="1">
                <a:solidFill>
                  <a:schemeClr val="bg1"/>
                </a:solidFill>
                <a:latin typeface="Times New Roman" panose="02020603050405020304" pitchFamily="18" charset="0"/>
              </a:rPr>
              <a:t>Là dùng để chỉ triết học, với tính cách là khoa học siêu cảm tính, phi thực nghiệm - Arixtot</a:t>
            </a:r>
          </a:p>
        </p:txBody>
      </p:sp>
      <p:pic>
        <p:nvPicPr>
          <p:cNvPr id="13" name="Picture 12">
            <a:extLst>
              <a:ext uri="{FF2B5EF4-FFF2-40B4-BE49-F238E27FC236}">
                <a16:creationId xmlns:a16="http://schemas.microsoft.com/office/drawing/2014/main" id="{66F06634-B997-784E-B195-09C66B022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515666"/>
            <a:ext cx="1727597" cy="163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16891ECF-A448-5E4B-89D2-A151F7369452}"/>
              </a:ext>
            </a:extLst>
          </p:cNvPr>
          <p:cNvPicPr>
            <a:picLocks noChangeAspect="1"/>
          </p:cNvPicPr>
          <p:nvPr/>
        </p:nvPicPr>
        <p:blipFill>
          <a:blip r:embed="rId8"/>
          <a:stretch>
            <a:fillRect/>
          </a:stretch>
        </p:blipFill>
        <p:spPr>
          <a:xfrm>
            <a:off x="5791200" y="939237"/>
            <a:ext cx="1944216" cy="1674185"/>
          </a:xfrm>
          <a:prstGeom prst="rect">
            <a:avLst/>
          </a:prstGeom>
          <a:ln>
            <a:noFill/>
          </a:ln>
          <a:effectLst>
            <a:softEdge rad="112500"/>
          </a:effectLst>
        </p:spPr>
      </p:pic>
      <p:cxnSp>
        <p:nvCxnSpPr>
          <p:cNvPr id="15" name="Straight Connector 14">
            <a:extLst>
              <a:ext uri="{FF2B5EF4-FFF2-40B4-BE49-F238E27FC236}">
                <a16:creationId xmlns:a16="http://schemas.microsoft.com/office/drawing/2014/main" id="{247FB4F7-3EB5-4F41-92C1-D5E0E470923E}"/>
              </a:ext>
            </a:extLst>
          </p:cNvPr>
          <p:cNvCxnSpPr>
            <a:cxnSpLocks/>
          </p:cNvCxnSpPr>
          <p:nvPr/>
        </p:nvCxnSpPr>
        <p:spPr>
          <a:xfrm flipV="1">
            <a:off x="1202532" y="715567"/>
            <a:ext cx="6798469" cy="690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16" name="Straight Connector 15">
            <a:extLst>
              <a:ext uri="{FF2B5EF4-FFF2-40B4-BE49-F238E27FC236}">
                <a16:creationId xmlns:a16="http://schemas.microsoft.com/office/drawing/2014/main" id="{233D33DA-F8A0-AA4B-811B-C987B8A46289}"/>
              </a:ext>
            </a:extLst>
          </p:cNvPr>
          <p:cNvCxnSpPr/>
          <p:nvPr/>
        </p:nvCxnSpPr>
        <p:spPr>
          <a:xfrm>
            <a:off x="1207294" y="120253"/>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5482" name="Date Placeholder 2">
            <a:extLst>
              <a:ext uri="{FF2B5EF4-FFF2-40B4-BE49-F238E27FC236}">
                <a16:creationId xmlns:a16="http://schemas.microsoft.com/office/drawing/2014/main" id="{34244F6C-6BB7-8743-9E76-4F0A7C231B0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506998EA-1C98-384B-B610-C8DAE4FF6222}" type="datetime1">
              <a:rPr lang="vi-VN" altLang="vi-VN" sz="1050">
                <a:solidFill>
                  <a:srgbClr val="898989"/>
                </a:solidFill>
                <a:latin typeface="Arial" panose="020B0604020202020204" pitchFamily="34" charset="0"/>
                <a:ea typeface="ＭＳ Ｐゴシック" panose="020B0600070205080204" pitchFamily="34" charset="-128"/>
                <a:cs typeface="Arial" panose="020B0604020202020204" pitchFamily="34" charset="0"/>
              </a:rPr>
              <a:pPr>
                <a:spcBef>
                  <a:spcPct val="0"/>
                </a:spcBef>
                <a:buFontTx/>
                <a:buNone/>
              </a:pPr>
              <a:t>11/03/2022</a:t>
            </a:fld>
            <a:endParaRPr lang="en-US" altLang="vi-VN" sz="1050">
              <a:solidFill>
                <a:srgbClr val="898989"/>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05483" name="Footer Placeholder 3">
            <a:extLst>
              <a:ext uri="{FF2B5EF4-FFF2-40B4-BE49-F238E27FC236}">
                <a16:creationId xmlns:a16="http://schemas.microsoft.com/office/drawing/2014/main" id="{11ABF5A7-4C80-0B49-A511-6772DB1ADEC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r>
              <a:rPr lang="vi-VN" altLang="vi-VN" sz="1050">
                <a:solidFill>
                  <a:srgbClr val="898989"/>
                </a:solidFill>
                <a:latin typeface="Arial" panose="020B0604020202020204" pitchFamily="34" charset="0"/>
                <a:ea typeface="ＭＳ Ｐゴシック" panose="020B0600070205080204" pitchFamily="34" charset="-128"/>
                <a:cs typeface="Arial" panose="020B0604020202020204" pitchFamily="34" charset="0"/>
              </a:rPr>
              <a:t>Chương 2: Chủ nghĩa duy vật biện chứng</a:t>
            </a:r>
            <a:endParaRPr lang="en-US" altLang="vi-VN" sz="1050">
              <a:solidFill>
                <a:srgbClr val="898989"/>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05484" name="Slide Number Placeholder 5">
            <a:extLst>
              <a:ext uri="{FF2B5EF4-FFF2-40B4-BE49-F238E27FC236}">
                <a16:creationId xmlns:a16="http://schemas.microsoft.com/office/drawing/2014/main" id="{48E10A54-8945-354D-8FD7-E14C500DFE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F08C065F-D794-0F49-8EDC-26C0F5A67D6D}" type="slidenum">
              <a:rPr lang="en-US" altLang="vi-VN" sz="1050">
                <a:solidFill>
                  <a:srgbClr val="898989"/>
                </a:solidFill>
                <a:latin typeface="Arial" panose="020B0604020202020204" pitchFamily="34" charset="0"/>
              </a:rPr>
              <a:pPr>
                <a:spcBef>
                  <a:spcPct val="0"/>
                </a:spcBef>
                <a:buFontTx/>
                <a:buNone/>
              </a:pPr>
              <a:t>62</a:t>
            </a:fld>
            <a:endParaRPr lang="en-US" altLang="vi-VN" sz="1050">
              <a:solidFill>
                <a:srgbClr val="898989"/>
              </a:solidFill>
              <a:latin typeface="Arial" panose="020B0604020202020204" pitchFamily="34" charset="0"/>
            </a:endParaRPr>
          </a:p>
        </p:txBody>
      </p:sp>
      <p:sp>
        <p:nvSpPr>
          <p:cNvPr id="105485" name="Title 1">
            <a:extLst>
              <a:ext uri="{FF2B5EF4-FFF2-40B4-BE49-F238E27FC236}">
                <a16:creationId xmlns:a16="http://schemas.microsoft.com/office/drawing/2014/main" id="{521ADDA7-1810-8F49-864E-0EA54928BEA3}"/>
              </a:ext>
            </a:extLst>
          </p:cNvPr>
          <p:cNvSpPr txBox="1">
            <a:spLocks noChangeArrowheads="1"/>
          </p:cNvSpPr>
          <p:nvPr/>
        </p:nvSpPr>
        <p:spPr bwMode="black">
          <a:xfrm>
            <a:off x="406004" y="821532"/>
            <a:ext cx="415885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514350" indent="-5143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alphaLcPeriod"/>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Biện chứng</a:t>
            </a:r>
          </a:p>
        </p:txBody>
      </p:sp>
      <p:sp>
        <p:nvSpPr>
          <p:cNvPr id="19" name="Title 1">
            <a:extLst>
              <a:ext uri="{FF2B5EF4-FFF2-40B4-BE49-F238E27FC236}">
                <a16:creationId xmlns:a16="http://schemas.microsoft.com/office/drawing/2014/main" id="{61C4C307-4C2B-BB41-B16A-D012CF1E2CE2}"/>
              </a:ext>
            </a:extLst>
          </p:cNvPr>
          <p:cNvSpPr txBox="1">
            <a:spLocks noChangeArrowheads="1"/>
          </p:cNvSpPr>
          <p:nvPr/>
        </p:nvSpPr>
        <p:spPr bwMode="black">
          <a:xfrm>
            <a:off x="144066" y="3068242"/>
            <a:ext cx="4723209" cy="1706165"/>
          </a:xfrm>
          <a:prstGeom prst="rect">
            <a:avLst/>
          </a:prstGeom>
          <a:ln/>
          <a:extLst/>
        </p:spPr>
        <p:style>
          <a:lnRef idx="2">
            <a:schemeClr val="dk1"/>
          </a:lnRef>
          <a:fillRef idx="1">
            <a:schemeClr val="lt1"/>
          </a:fillRef>
          <a:effectRef idx="0">
            <a:schemeClr val="dk1"/>
          </a:effectRef>
          <a:fontRef idx="minor">
            <a:schemeClr val="dk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Biện chứng (PP)</a:t>
            </a:r>
            <a:r>
              <a:rPr lang="en-US" altLang="vi-VN" sz="2100" i="1">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 là quan điểm, phương pháp xem xét sự vật trong mối liên hệ, tương tác, chuyển hóa, vận động, phát triển theo quy luật của chúng. (Tư duy vừa thấy thế này vừa thấy thế kia; vừa là cái này, vừa là cái kia)</a:t>
            </a:r>
          </a:p>
        </p:txBody>
      </p:sp>
    </p:spTree>
    <p:extLst>
      <p:ext uri="{BB962C8B-B14F-4D97-AF65-F5344CB8AC3E}">
        <p14:creationId xmlns:p14="http://schemas.microsoft.com/office/powerpoint/2010/main" val="2201316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ircle(in)">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F4889985-BEF7-614C-90EE-7C378B16DE28}"/>
              </a:ext>
            </a:extLst>
          </p:cNvPr>
          <p:cNvSpPr/>
          <p:nvPr/>
        </p:nvSpPr>
        <p:spPr>
          <a:xfrm>
            <a:off x="200025" y="2170510"/>
            <a:ext cx="1090613" cy="1254919"/>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rgbClr val="89C01C">
              <a:hueOff val="0"/>
              <a:satOff val="0"/>
              <a:lumOff val="0"/>
              <a:alphaOff val="0"/>
              <a:shade val="80000"/>
              <a:satMod val="150000"/>
            </a:srgbClr>
          </a:solidFill>
          <a:ln>
            <a:noFill/>
          </a:ln>
          <a:effectLst/>
        </p:spPr>
        <p:txBody>
          <a:bodyPr lIns="46920" tIns="46920" rIns="46920" bIns="46920" spcCol="1270" anchor="ctr"/>
          <a:lstStyle/>
          <a:p>
            <a:pPr algn="ctr" defTabSz="933450">
              <a:lnSpc>
                <a:spcPct val="90000"/>
              </a:lnSpc>
              <a:spcAft>
                <a:spcPct val="35000"/>
              </a:spcAft>
              <a:defRPr/>
            </a:pPr>
            <a:r>
              <a:rPr lang="en-US" sz="3300" b="1" i="1" kern="0" dirty="0" err="1">
                <a:solidFill>
                  <a:srgbClr val="FF0000"/>
                </a:solidFill>
                <a:latin typeface="Times New Roman" pitchFamily="18" charset="0"/>
                <a:ea typeface="Tahoma" pitchFamily="34" charset="0"/>
                <a:cs typeface="Times New Roman" pitchFamily="18" charset="0"/>
              </a:rPr>
              <a:t>Phân</a:t>
            </a:r>
            <a:r>
              <a:rPr lang="en-US" sz="3300" b="1" i="1" kern="0" dirty="0">
                <a:solidFill>
                  <a:srgbClr val="FF0000"/>
                </a:solidFill>
                <a:latin typeface="Times New Roman" pitchFamily="18" charset="0"/>
                <a:ea typeface="Tahoma" pitchFamily="34" charset="0"/>
                <a:cs typeface="Times New Roman" pitchFamily="18" charset="0"/>
              </a:rPr>
              <a:t> </a:t>
            </a:r>
            <a:r>
              <a:rPr lang="en-US" sz="3300" b="1" i="1" kern="0" dirty="0" err="1">
                <a:solidFill>
                  <a:srgbClr val="FF0000"/>
                </a:solidFill>
                <a:latin typeface="Times New Roman" pitchFamily="18" charset="0"/>
                <a:ea typeface="Tahoma" pitchFamily="34" charset="0"/>
                <a:cs typeface="Times New Roman" pitchFamily="18" charset="0"/>
              </a:rPr>
              <a:t>loại</a:t>
            </a:r>
            <a:endParaRPr lang="en-US" sz="3300" b="1" kern="0" dirty="0">
              <a:solidFill>
                <a:srgbClr val="FF0000"/>
              </a:solidFill>
              <a:latin typeface="Constantia"/>
            </a:endParaRPr>
          </a:p>
        </p:txBody>
      </p:sp>
      <p:grpSp>
        <p:nvGrpSpPr>
          <p:cNvPr id="106498" name="Group 33">
            <a:extLst>
              <a:ext uri="{FF2B5EF4-FFF2-40B4-BE49-F238E27FC236}">
                <a16:creationId xmlns:a16="http://schemas.microsoft.com/office/drawing/2014/main" id="{BA75F5D3-07DD-E243-B51D-6C6164205ED5}"/>
              </a:ext>
            </a:extLst>
          </p:cNvPr>
          <p:cNvGrpSpPr>
            <a:grpSpLocks/>
          </p:cNvGrpSpPr>
          <p:nvPr/>
        </p:nvGrpSpPr>
        <p:grpSpPr bwMode="auto">
          <a:xfrm>
            <a:off x="878682" y="906066"/>
            <a:ext cx="7727156" cy="3714750"/>
            <a:chOff x="962526" y="1489074"/>
            <a:chExt cx="10302280" cy="4952836"/>
          </a:xfrm>
        </p:grpSpPr>
        <p:sp>
          <p:nvSpPr>
            <p:cNvPr id="6" name="Freeform: Shape 13">
              <a:extLst>
                <a:ext uri="{FF2B5EF4-FFF2-40B4-BE49-F238E27FC236}">
                  <a16:creationId xmlns:a16="http://schemas.microsoft.com/office/drawing/2014/main" id="{9A5EC09E-E3BA-074B-9D2E-023B69F2E278}"/>
                </a:ext>
              </a:extLst>
            </p:cNvPr>
            <p:cNvSpPr/>
            <p:nvPr/>
          </p:nvSpPr>
          <p:spPr>
            <a:xfrm>
              <a:off x="2056251" y="4197259"/>
              <a:ext cx="1157220" cy="2244651"/>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46920" tIns="46920" rIns="46920" bIns="4692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Biện chứng chủ quan</a:t>
              </a:r>
            </a:p>
          </p:txBody>
        </p:sp>
        <p:sp>
          <p:nvSpPr>
            <p:cNvPr id="8" name="Freeform: Shape 10">
              <a:extLst>
                <a:ext uri="{FF2B5EF4-FFF2-40B4-BE49-F238E27FC236}">
                  <a16:creationId xmlns:a16="http://schemas.microsoft.com/office/drawing/2014/main" id="{CB308282-4745-8D4B-8CCD-948E319130D9}"/>
                </a:ext>
              </a:extLst>
            </p:cNvPr>
            <p:cNvSpPr/>
            <p:nvPr/>
          </p:nvSpPr>
          <p:spPr>
            <a:xfrm>
              <a:off x="3213471" y="1497011"/>
              <a:ext cx="3755808" cy="2243064"/>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46920" tIns="46920" rIns="46920" bIns="4692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100" i="1">
                  <a:solidFill>
                    <a:srgbClr val="000000"/>
                  </a:solidFill>
                  <a:latin typeface="Times New Roman" panose="02020603050405020304" pitchFamily="18" charset="0"/>
                </a:rPr>
                <a:t>Là khái niệm dùng để chỉ biện chứng của bản thân thế giới tồn tại khách quan, độc lập với ý thức con người</a:t>
              </a:r>
              <a:endParaRPr lang="en-US" altLang="vi-VN" sz="2100" i="1" baseline="-25000">
                <a:solidFill>
                  <a:srgbClr val="000000"/>
                </a:solidFill>
                <a:latin typeface="Times New Roman" panose="02020603050405020304" pitchFamily="18" charset="0"/>
              </a:endParaRPr>
            </a:p>
          </p:txBody>
        </p:sp>
        <p:sp>
          <p:nvSpPr>
            <p:cNvPr id="9" name="Freeform: Shape 13">
              <a:extLst>
                <a:ext uri="{FF2B5EF4-FFF2-40B4-BE49-F238E27FC236}">
                  <a16:creationId xmlns:a16="http://schemas.microsoft.com/office/drawing/2014/main" id="{7FA476AD-BEC1-A545-BC1B-ACCD04A3ED4E}"/>
                </a:ext>
              </a:extLst>
            </p:cNvPr>
            <p:cNvSpPr/>
            <p:nvPr/>
          </p:nvSpPr>
          <p:spPr>
            <a:xfrm>
              <a:off x="3262681" y="4197259"/>
              <a:ext cx="3682787" cy="2244651"/>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46920" tIns="46920" rIns="46920" bIns="46920" spcCol="1270" anchor="ctr"/>
            <a:lstStyle/>
            <a:p>
              <a:pPr algn="just">
                <a:defRPr/>
              </a:pPr>
              <a:r>
                <a:rPr lang="en-US" sz="2100" i="1" dirty="0" err="1">
                  <a:solidFill>
                    <a:sysClr val="windowText" lastClr="000000"/>
                  </a:solidFill>
                  <a:latin typeface="Times New Roman" pitchFamily="18" charset="0"/>
                  <a:ea typeface="Tahoma" pitchFamily="34" charset="0"/>
                  <a:cs typeface="Times New Roman" pitchFamily="18" charset="0"/>
                </a:rPr>
                <a:t>Là</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khái</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niệm</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dùng</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để</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chỉ</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sự</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phản</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ánh</a:t>
              </a:r>
              <a:r>
                <a:rPr lang="en-US" sz="2100" i="1" dirty="0">
                  <a:solidFill>
                    <a:sysClr val="windowText" lastClr="000000"/>
                  </a:solidFill>
                  <a:latin typeface="Times New Roman" pitchFamily="18" charset="0"/>
                  <a:ea typeface="Tahoma" pitchFamily="34" charset="0"/>
                  <a:cs typeface="Times New Roman" pitchFamily="18" charset="0"/>
                </a:rPr>
                <a:t> BC </a:t>
              </a:r>
              <a:r>
                <a:rPr lang="en-US" sz="2100" i="1" dirty="0" err="1">
                  <a:solidFill>
                    <a:sysClr val="windowText" lastClr="000000"/>
                  </a:solidFill>
                  <a:latin typeface="Times New Roman" pitchFamily="18" charset="0"/>
                  <a:ea typeface="Tahoma" pitchFamily="34" charset="0"/>
                  <a:cs typeface="Times New Roman" pitchFamily="18" charset="0"/>
                </a:rPr>
                <a:t>khách</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quan</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vào</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trong</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bộ</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óc</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của</a:t>
              </a:r>
              <a:r>
                <a:rPr lang="en-US" sz="2100" i="1" dirty="0">
                  <a:solidFill>
                    <a:sysClr val="windowText" lastClr="000000"/>
                  </a:solidFill>
                  <a:latin typeface="Times New Roman" pitchFamily="18" charset="0"/>
                  <a:ea typeface="Tahoma" pitchFamily="34" charset="0"/>
                  <a:cs typeface="Times New Roman" pitchFamily="18" charset="0"/>
                </a:rPr>
                <a:t> con </a:t>
              </a:r>
              <a:r>
                <a:rPr lang="en-US" sz="2100" i="1" dirty="0" err="1">
                  <a:solidFill>
                    <a:sysClr val="windowText" lastClr="000000"/>
                  </a:solidFill>
                  <a:latin typeface="Times New Roman" pitchFamily="18" charset="0"/>
                  <a:ea typeface="Tahoma" pitchFamily="34" charset="0"/>
                  <a:cs typeface="Times New Roman" pitchFamily="18" charset="0"/>
                </a:rPr>
                <a:t>người</a:t>
              </a:r>
              <a:r>
                <a:rPr lang="en-US" sz="2100" i="1" dirty="0">
                  <a:solidFill>
                    <a:sysClr val="windowText" lastClr="000000"/>
                  </a:solidFill>
                  <a:latin typeface="Times New Roman" pitchFamily="18" charset="0"/>
                  <a:ea typeface="Tahoma" pitchFamily="34" charset="0"/>
                  <a:cs typeface="Times New Roman" pitchFamily="18" charset="0"/>
                </a:rPr>
                <a:t> – </a:t>
              </a:r>
              <a:r>
                <a:rPr lang="en-US" sz="2100" i="1" dirty="0" err="1">
                  <a:solidFill>
                    <a:sysClr val="windowText" lastClr="000000"/>
                  </a:solidFill>
                  <a:latin typeface="Times New Roman" pitchFamily="18" charset="0"/>
                  <a:ea typeface="Tahoma" pitchFamily="34" charset="0"/>
                  <a:cs typeface="Times New Roman" pitchFamily="18" charset="0"/>
                </a:rPr>
                <a:t>tư</a:t>
              </a:r>
              <a:r>
                <a:rPr lang="en-US" sz="2100" i="1" dirty="0">
                  <a:solidFill>
                    <a:sysClr val="windowText" lastClr="000000"/>
                  </a:solidFill>
                  <a:latin typeface="Times New Roman" pitchFamily="18" charset="0"/>
                  <a:ea typeface="Tahoma" pitchFamily="34" charset="0"/>
                  <a:cs typeface="Times New Roman" pitchFamily="18" charset="0"/>
                </a:rPr>
                <a:t> </a:t>
              </a:r>
              <a:r>
                <a:rPr lang="en-US" sz="2100" i="1" dirty="0" err="1">
                  <a:solidFill>
                    <a:sysClr val="windowText" lastClr="000000"/>
                  </a:solidFill>
                  <a:latin typeface="Times New Roman" pitchFamily="18" charset="0"/>
                  <a:ea typeface="Tahoma" pitchFamily="34" charset="0"/>
                  <a:cs typeface="Times New Roman" pitchFamily="18" charset="0"/>
                </a:rPr>
                <a:t>duy</a:t>
              </a:r>
              <a:r>
                <a:rPr lang="en-US" sz="2100" i="1" dirty="0">
                  <a:solidFill>
                    <a:sysClr val="windowText" lastClr="000000"/>
                  </a:solidFill>
                  <a:latin typeface="Times New Roman" pitchFamily="18" charset="0"/>
                  <a:ea typeface="Tahoma" pitchFamily="34" charset="0"/>
                  <a:cs typeface="Times New Roman" pitchFamily="18" charset="0"/>
                </a:rPr>
                <a:t> BC</a:t>
              </a:r>
            </a:p>
          </p:txBody>
        </p:sp>
        <p:sp>
          <p:nvSpPr>
            <p:cNvPr id="10" name="Freeform: Shape 13">
              <a:extLst>
                <a:ext uri="{FF2B5EF4-FFF2-40B4-BE49-F238E27FC236}">
                  <a16:creationId xmlns:a16="http://schemas.microsoft.com/office/drawing/2014/main" id="{D0D7AA54-F4CD-1448-9818-69D19DE40C88}"/>
                </a:ext>
              </a:extLst>
            </p:cNvPr>
            <p:cNvSpPr/>
            <p:nvPr/>
          </p:nvSpPr>
          <p:spPr>
            <a:xfrm>
              <a:off x="2029264" y="1489074"/>
              <a:ext cx="1157221" cy="2244651"/>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46920" tIns="46920" rIns="46920" bIns="4692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Biện chứng khách quan</a:t>
              </a:r>
            </a:p>
          </p:txBody>
        </p:sp>
        <p:sp>
          <p:nvSpPr>
            <p:cNvPr id="12" name="Freeform: Shape 13">
              <a:extLst>
                <a:ext uri="{FF2B5EF4-FFF2-40B4-BE49-F238E27FC236}">
                  <a16:creationId xmlns:a16="http://schemas.microsoft.com/office/drawing/2014/main" id="{9A2E1C57-B8DD-924C-A762-B6A69084C68A}"/>
                </a:ext>
              </a:extLst>
            </p:cNvPr>
            <p:cNvSpPr/>
            <p:nvPr/>
          </p:nvSpPr>
          <p:spPr>
            <a:xfrm>
              <a:off x="7508998" y="2860629"/>
              <a:ext cx="3755808" cy="2201789"/>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46920" tIns="46920" rIns="46920" bIns="46920" spcCol="1270" anchor="ctr"/>
            <a:lstStyle/>
            <a:p>
              <a:pPr algn="ctr">
                <a:defRPr/>
              </a:pPr>
              <a:r>
                <a:rPr lang="en-US" sz="2100" b="1" i="1" u="sng" dirty="0" err="1">
                  <a:solidFill>
                    <a:srgbClr val="FF0000"/>
                  </a:solidFill>
                  <a:latin typeface="Times New Roman" pitchFamily="18" charset="0"/>
                  <a:ea typeface="Tahoma" pitchFamily="34" charset="0"/>
                  <a:cs typeface="Times New Roman" pitchFamily="18" charset="0"/>
                </a:rPr>
                <a:t>Cơ</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sở</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phương</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háp</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luận</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của</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hoạt</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động</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cải</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tạo</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tự</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nhiên</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và</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xã</a:t>
              </a:r>
              <a:r>
                <a:rPr lang="en-US" sz="2100" b="1" i="1" u="sng" dirty="0">
                  <a:solidFill>
                    <a:srgbClr val="FF0000"/>
                  </a:solidFill>
                  <a:latin typeface="Times New Roman" pitchFamily="18" charset="0"/>
                  <a:ea typeface="Tahoma" pitchFamily="34" charset="0"/>
                  <a:cs typeface="Times New Roman" pitchFamily="18" charset="0"/>
                </a:rPr>
                <a:t> </a:t>
              </a:r>
              <a:r>
                <a:rPr lang="en-US" sz="2100" b="1" i="1" u="sng" dirty="0" err="1">
                  <a:solidFill>
                    <a:srgbClr val="FF0000"/>
                  </a:solidFill>
                  <a:latin typeface="Times New Roman" pitchFamily="18" charset="0"/>
                  <a:ea typeface="Tahoma" pitchFamily="34" charset="0"/>
                  <a:cs typeface="Times New Roman" pitchFamily="18" charset="0"/>
                </a:rPr>
                <a:t>hội</a:t>
              </a:r>
              <a:endParaRPr lang="en-US" sz="2100" b="1" i="1" u="sng" dirty="0">
                <a:solidFill>
                  <a:srgbClr val="FF0000"/>
                </a:solidFill>
                <a:latin typeface="Times New Roman" pitchFamily="18" charset="0"/>
                <a:ea typeface="Tahoma" pitchFamily="34" charset="0"/>
                <a:cs typeface="Times New Roman" pitchFamily="18" charset="0"/>
              </a:endParaRPr>
            </a:p>
          </p:txBody>
        </p:sp>
        <p:cxnSp>
          <p:nvCxnSpPr>
            <p:cNvPr id="23" name="Straight Connector 22">
              <a:extLst>
                <a:ext uri="{FF2B5EF4-FFF2-40B4-BE49-F238E27FC236}">
                  <a16:creationId xmlns:a16="http://schemas.microsoft.com/office/drawing/2014/main" id="{3D8100CA-AC89-BC4C-95DD-098067AA4DD0}"/>
                </a:ext>
              </a:extLst>
            </p:cNvPr>
            <p:cNvCxnSpPr/>
            <p:nvPr/>
          </p:nvCxnSpPr>
          <p:spPr>
            <a:xfrm flipH="1">
              <a:off x="962526" y="2393919"/>
              <a:ext cx="12699" cy="782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35BD57-01D7-BA40-8E5E-61E56F75E8F6}"/>
                </a:ext>
              </a:extLst>
            </p:cNvPr>
            <p:cNvCxnSpPr/>
            <p:nvPr/>
          </p:nvCxnSpPr>
          <p:spPr>
            <a:xfrm>
              <a:off x="962526" y="4848113"/>
              <a:ext cx="0" cy="890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8018430-2AE8-7A4D-9C94-5C66DA1A5A59}"/>
                </a:ext>
              </a:extLst>
            </p:cNvPr>
            <p:cNvCxnSpPr/>
            <p:nvPr/>
          </p:nvCxnSpPr>
          <p:spPr>
            <a:xfrm>
              <a:off x="975225" y="2357407"/>
              <a:ext cx="10540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4AC7BD6-069D-204E-A65D-96F22BD72D84}"/>
                </a:ext>
              </a:extLst>
            </p:cNvPr>
            <p:cNvCxnSpPr/>
            <p:nvPr/>
          </p:nvCxnSpPr>
          <p:spPr>
            <a:xfrm>
              <a:off x="962526" y="5738670"/>
              <a:ext cx="1093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ight Brace 30">
              <a:extLst>
                <a:ext uri="{FF2B5EF4-FFF2-40B4-BE49-F238E27FC236}">
                  <a16:creationId xmlns:a16="http://schemas.microsoft.com/office/drawing/2014/main" id="{731B6323-2012-F147-9D1B-41A727679353}"/>
                </a:ext>
              </a:extLst>
            </p:cNvPr>
            <p:cNvSpPr/>
            <p:nvPr/>
          </p:nvSpPr>
          <p:spPr>
            <a:xfrm>
              <a:off x="6969279" y="2538376"/>
              <a:ext cx="539719" cy="287645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F5281"/>
                </a:solidFill>
              </a:endParaRPr>
            </a:p>
          </p:txBody>
        </p:sp>
      </p:grpSp>
      <p:sp>
        <p:nvSpPr>
          <p:cNvPr id="106499" name="Title 1">
            <a:extLst>
              <a:ext uri="{FF2B5EF4-FFF2-40B4-BE49-F238E27FC236}">
                <a16:creationId xmlns:a16="http://schemas.microsoft.com/office/drawing/2014/main" id="{C51A1F73-422A-EA4A-826F-F7ACADB6C02D}"/>
              </a:ext>
            </a:extLst>
          </p:cNvPr>
          <p:cNvSpPr txBox="1">
            <a:spLocks noChangeArrowheads="1"/>
          </p:cNvSpPr>
          <p:nvPr/>
        </p:nvSpPr>
        <p:spPr bwMode="black">
          <a:xfrm>
            <a:off x="1569244" y="182166"/>
            <a:ext cx="6326981"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Biện chứng khách quan và biện chứng chủ quan</a:t>
            </a:r>
          </a:p>
        </p:txBody>
      </p:sp>
      <p:cxnSp>
        <p:nvCxnSpPr>
          <p:cNvPr id="18" name="Straight Connector 17">
            <a:extLst>
              <a:ext uri="{FF2B5EF4-FFF2-40B4-BE49-F238E27FC236}">
                <a16:creationId xmlns:a16="http://schemas.microsoft.com/office/drawing/2014/main" id="{B0D29A35-09F2-4541-86BF-72543CE73743}"/>
              </a:ext>
            </a:extLst>
          </p:cNvPr>
          <p:cNvCxnSpPr/>
          <p:nvPr/>
        </p:nvCxnSpPr>
        <p:spPr>
          <a:xfrm>
            <a:off x="1564481" y="11787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6501" name="Date Placeholder 1">
            <a:extLst>
              <a:ext uri="{FF2B5EF4-FFF2-40B4-BE49-F238E27FC236}">
                <a16:creationId xmlns:a16="http://schemas.microsoft.com/office/drawing/2014/main" id="{B5AFF476-A1BE-CC4F-9904-6F87B430B1C2}"/>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BACA4E5-02A7-FF4F-938F-EC8926D4EE2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6502" name="Footer Placeholder 2">
            <a:extLst>
              <a:ext uri="{FF2B5EF4-FFF2-40B4-BE49-F238E27FC236}">
                <a16:creationId xmlns:a16="http://schemas.microsoft.com/office/drawing/2014/main" id="{7A1EB186-880E-374C-A9FA-E29A0AA9D77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6503" name="Slide Number Placeholder 3">
            <a:extLst>
              <a:ext uri="{FF2B5EF4-FFF2-40B4-BE49-F238E27FC236}">
                <a16:creationId xmlns:a16="http://schemas.microsoft.com/office/drawing/2014/main" id="{95CD36E0-56A1-4246-9FD3-733B49CF80E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6D0167C-7D7A-9649-9B3E-2344351BD7E1}" type="slidenum">
              <a:rPr lang="en-US" altLang="vi-VN" smtClean="0">
                <a:solidFill>
                  <a:srgbClr val="1F5281"/>
                </a:solidFill>
                <a:latin typeface="Arial" panose="020B0604020202020204" pitchFamily="34" charset="0"/>
              </a:rPr>
              <a:pPr algn="ctr"/>
              <a:t>63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946047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863601E1-37D9-5844-8656-1405685C82D0}"/>
              </a:ext>
            </a:extLst>
          </p:cNvPr>
          <p:cNvSpPr>
            <a:spLocks noGrp="1"/>
          </p:cNvSpPr>
          <p:nvPr>
            <p:ph type="title"/>
          </p:nvPr>
        </p:nvSpPr>
        <p:spPr>
          <a:xfrm>
            <a:off x="1485901" y="195263"/>
            <a:ext cx="6326981" cy="422672"/>
          </a:xfrm>
        </p:spPr>
        <p:txBody>
          <a:bodyPr/>
          <a:lstStyle/>
          <a:p>
            <a:r>
              <a:rPr lang="en-US" altLang="en-US">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1. Hai loại hình biện chứng và phép BC duy vật</a:t>
            </a:r>
          </a:p>
        </p:txBody>
      </p:sp>
      <p:sp>
        <p:nvSpPr>
          <p:cNvPr id="107522" name="Title 1">
            <a:extLst>
              <a:ext uri="{FF2B5EF4-FFF2-40B4-BE49-F238E27FC236}">
                <a16:creationId xmlns:a16="http://schemas.microsoft.com/office/drawing/2014/main" id="{33C4021C-7629-AA48-B45E-32D691A37E38}"/>
              </a:ext>
            </a:extLst>
          </p:cNvPr>
          <p:cNvSpPr txBox="1">
            <a:spLocks noChangeArrowheads="1"/>
          </p:cNvSpPr>
          <p:nvPr/>
        </p:nvSpPr>
        <p:spPr bwMode="black">
          <a:xfrm>
            <a:off x="1147763" y="875110"/>
            <a:ext cx="4879181"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Khái niệm phép biện chứng duy vật</a:t>
            </a:r>
          </a:p>
        </p:txBody>
      </p:sp>
      <p:sp>
        <p:nvSpPr>
          <p:cNvPr id="7" name="Rectangle 3">
            <a:extLst>
              <a:ext uri="{FF2B5EF4-FFF2-40B4-BE49-F238E27FC236}">
                <a16:creationId xmlns:a16="http://schemas.microsoft.com/office/drawing/2014/main" id="{BE7FC825-3FB7-884F-895D-46B1FB636E50}"/>
              </a:ext>
            </a:extLst>
          </p:cNvPr>
          <p:cNvSpPr txBox="1">
            <a:spLocks noChangeArrowheads="1"/>
          </p:cNvSpPr>
          <p:nvPr/>
        </p:nvSpPr>
        <p:spPr bwMode="auto">
          <a:xfrm>
            <a:off x="2599135" y="1549004"/>
            <a:ext cx="3089672" cy="415528"/>
          </a:xfrm>
          <a:prstGeom prst="rect">
            <a:avLst/>
          </a:prstGeom>
          <a:noFill/>
          <a:ln w="9525">
            <a:noFill/>
            <a:miter lim="800000"/>
            <a:headEnd/>
            <a:tailEnd/>
          </a:ln>
          <a:effec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0000FF"/>
              </a:buClr>
              <a:buSzPct val="70000"/>
              <a:buFont typeface="Wingdings" pitchFamily="2" charset="2"/>
              <a:buChar char="n"/>
            </a:pPr>
            <a:r>
              <a:rPr lang="en-US" altLang="vi-VN" sz="2400" b="1" i="1">
                <a:solidFill>
                  <a:srgbClr val="000000"/>
                </a:solidFill>
                <a:effectLst>
                  <a:outerShdw blurRad="38100" dist="38100" dir="2700000" algn="tl">
                    <a:srgbClr val="C0C0C0"/>
                  </a:outerShdw>
                </a:effectLst>
                <a:latin typeface="Times New Roman" panose="02020603050405020304" pitchFamily="18" charset="0"/>
                <a:ea typeface="Times New Roman" panose="02020603050405020304" pitchFamily="18" charset="0"/>
                <a:cs typeface="Times New Roman" panose="02020603050405020304" pitchFamily="18" charset="0"/>
              </a:rPr>
              <a:t>Khái niệm</a:t>
            </a:r>
          </a:p>
        </p:txBody>
      </p:sp>
      <p:pic>
        <p:nvPicPr>
          <p:cNvPr id="8" name="Picture 3" descr="恩格斯">
            <a:extLst>
              <a:ext uri="{FF2B5EF4-FFF2-40B4-BE49-F238E27FC236}">
                <a16:creationId xmlns:a16="http://schemas.microsoft.com/office/drawing/2014/main" id="{F8FF8140-ADD3-B440-8E82-F4E42044F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104" y="1517733"/>
            <a:ext cx="2171700" cy="27517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7525" name="Rectangle 8">
            <a:extLst>
              <a:ext uri="{FF2B5EF4-FFF2-40B4-BE49-F238E27FC236}">
                <a16:creationId xmlns:a16="http://schemas.microsoft.com/office/drawing/2014/main" id="{48186802-734F-C540-8604-8BC9969F8571}"/>
              </a:ext>
            </a:extLst>
          </p:cNvPr>
          <p:cNvSpPr>
            <a:spLocks noChangeArrowheads="1"/>
          </p:cNvSpPr>
          <p:nvPr/>
        </p:nvSpPr>
        <p:spPr bwMode="auto">
          <a:xfrm>
            <a:off x="486966" y="4343400"/>
            <a:ext cx="1885950" cy="457200"/>
          </a:xfrm>
          <a:prstGeom prst="rect">
            <a:avLst/>
          </a:prstGeom>
          <a:solidFill>
            <a:srgbClr val="0000CC"/>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PH. ĂNGGHEN</a:t>
            </a:r>
          </a:p>
        </p:txBody>
      </p:sp>
      <p:sp>
        <p:nvSpPr>
          <p:cNvPr id="107526" name="Rectangle 7">
            <a:extLst>
              <a:ext uri="{FF2B5EF4-FFF2-40B4-BE49-F238E27FC236}">
                <a16:creationId xmlns:a16="http://schemas.microsoft.com/office/drawing/2014/main" id="{BC33728B-6713-BA4D-AFD5-760E3BC7849C}"/>
              </a:ext>
            </a:extLst>
          </p:cNvPr>
          <p:cNvSpPr txBox="1">
            <a:spLocks noChangeArrowheads="1"/>
          </p:cNvSpPr>
          <p:nvPr/>
        </p:nvSpPr>
        <p:spPr bwMode="auto">
          <a:xfrm>
            <a:off x="2372917" y="2280048"/>
            <a:ext cx="6412706" cy="175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90000"/>
              </a:lnSpc>
              <a:buFontTx/>
              <a:buNone/>
            </a:pPr>
            <a:r>
              <a:rPr lang="en-US" altLang="vi-VN" sz="2100" b="1">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Trong tác phẩm </a:t>
            </a:r>
            <a:r>
              <a:rPr lang="en-US" altLang="vi-VN"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Chống Đuyrinh,</a:t>
            </a:r>
            <a:r>
              <a:rPr lang="en-US" altLang="vi-VN" sz="2100" b="1">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theo Ăngghen:</a:t>
            </a:r>
          </a:p>
          <a:p>
            <a:pPr algn="just" eaLnBrk="1" hangingPunct="1">
              <a:lnSpc>
                <a:spcPct val="90000"/>
              </a:lnSpc>
              <a:buFontTx/>
              <a:buNone/>
            </a:pPr>
            <a:endPar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eaLnBrk="1" hangingPunct="1">
              <a:lnSpc>
                <a:spcPct val="90000"/>
              </a:lnSpc>
              <a:buFontTx/>
              <a:buNone/>
            </a:pPr>
            <a:r>
              <a:rPr lang="en-US" altLang="vi-VN" sz="2100" b="1">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Phép biện chứng … là khoa học về những quy luật phổ biến của sự vận động và phát triển của tự nhiên, của xã hội loài người và của tư duy.</a:t>
            </a:r>
          </a:p>
          <a:p>
            <a:pPr eaLnBrk="1" hangingPunct="1">
              <a:lnSpc>
                <a:spcPct val="90000"/>
              </a:lnSpc>
              <a:buFont typeface="Wingdings" pitchFamily="2" charset="2"/>
              <a:buNone/>
            </a:pPr>
            <a:endParaRPr lang="en-US" altLang="vi-VN" sz="2400" b="1" u="sng">
              <a:solidFill>
                <a:srgbClr val="1F5281"/>
              </a:solidFill>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FE929941-CFFD-2F43-A51B-0E7E2C45FFD2}"/>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7528" name="Date Placeholder 1">
            <a:extLst>
              <a:ext uri="{FF2B5EF4-FFF2-40B4-BE49-F238E27FC236}">
                <a16:creationId xmlns:a16="http://schemas.microsoft.com/office/drawing/2014/main" id="{FA0A2CB9-567A-B94F-B429-8942FC3536B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5F30A721-A6EE-0444-9D44-68DF0059A2F7}"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7529" name="Footer Placeholder 2">
            <a:extLst>
              <a:ext uri="{FF2B5EF4-FFF2-40B4-BE49-F238E27FC236}">
                <a16:creationId xmlns:a16="http://schemas.microsoft.com/office/drawing/2014/main" id="{2054E446-EBAA-D04C-BA1D-F8AA37CFD47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7530" name="Slide Number Placeholder 3">
            <a:extLst>
              <a:ext uri="{FF2B5EF4-FFF2-40B4-BE49-F238E27FC236}">
                <a16:creationId xmlns:a16="http://schemas.microsoft.com/office/drawing/2014/main" id="{038B7A71-7D9A-C64B-AD6C-9FCDF1B04C9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CF97FAD-3277-CF44-9B47-C57D53687916}" type="slidenum">
              <a:rPr lang="en-US" altLang="vi-VN" smtClean="0">
                <a:solidFill>
                  <a:srgbClr val="1F5281"/>
                </a:solidFill>
                <a:latin typeface="Arial" panose="020B0604020202020204" pitchFamily="34" charset="0"/>
              </a:rPr>
              <a:pPr algn="ctr"/>
              <a:t>64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902514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4E479A76-26D4-734B-9DA3-EF63D4936102}"/>
              </a:ext>
            </a:extLst>
          </p:cNvPr>
          <p:cNvSpPr txBox="1">
            <a:spLocks noChangeArrowheads="1"/>
          </p:cNvSpPr>
          <p:nvPr/>
        </p:nvSpPr>
        <p:spPr bwMode="black">
          <a:xfrm>
            <a:off x="1289448" y="236935"/>
            <a:ext cx="6326981"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Khái niệm phép biện chứng duy vật</a:t>
            </a:r>
          </a:p>
        </p:txBody>
      </p:sp>
      <p:sp>
        <p:nvSpPr>
          <p:cNvPr id="7" name="Rectangle 1">
            <a:extLst>
              <a:ext uri="{FF2B5EF4-FFF2-40B4-BE49-F238E27FC236}">
                <a16:creationId xmlns:a16="http://schemas.microsoft.com/office/drawing/2014/main" id="{74F8BE1D-D48B-C34D-B464-D1D37C055155}"/>
              </a:ext>
            </a:extLst>
          </p:cNvPr>
          <p:cNvSpPr>
            <a:spLocks noChangeArrowheads="1"/>
          </p:cNvSpPr>
          <p:nvPr/>
        </p:nvSpPr>
        <p:spPr bwMode="auto">
          <a:xfrm>
            <a:off x="1654374" y="613307"/>
            <a:ext cx="70925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Những</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đặc</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điểm</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cơ</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bản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vai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trò</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đối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tượng</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của</a:t>
            </a:r>
            <a:r>
              <a:rPr lang="en-US" sz="2100" b="1" i="1" kern="0" dirty="0">
                <a:solidFill>
                  <a:sysClr val="windowText" lastClr="000000"/>
                </a:solidFill>
                <a:latin typeface="Times New Roman" panose="02020603050405020304" pitchFamily="18" charset="0"/>
              </a:rPr>
              <a:t> PBC</a:t>
            </a:r>
          </a:p>
        </p:txBody>
      </p:sp>
      <p:sp>
        <p:nvSpPr>
          <p:cNvPr id="108547" name="Text Box 2">
            <a:extLst>
              <a:ext uri="{FF2B5EF4-FFF2-40B4-BE49-F238E27FC236}">
                <a16:creationId xmlns:a16="http://schemas.microsoft.com/office/drawing/2014/main" id="{6ECDC428-6F19-9848-9ED1-C63CB09CF3C6}"/>
              </a:ext>
            </a:extLst>
          </p:cNvPr>
          <p:cNvSpPr txBox="1">
            <a:spLocks noChangeArrowheads="1"/>
          </p:cNvSpPr>
          <p:nvPr/>
        </p:nvSpPr>
        <p:spPr bwMode="auto">
          <a:xfrm>
            <a:off x="144066" y="1529954"/>
            <a:ext cx="14323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Đặc điểm cơ bản:</a:t>
            </a:r>
          </a:p>
        </p:txBody>
      </p:sp>
      <p:sp>
        <p:nvSpPr>
          <p:cNvPr id="108548" name="Text Box 2">
            <a:extLst>
              <a:ext uri="{FF2B5EF4-FFF2-40B4-BE49-F238E27FC236}">
                <a16:creationId xmlns:a16="http://schemas.microsoft.com/office/drawing/2014/main" id="{8DD746B1-03BE-4F42-BCC9-CB35D79202C0}"/>
              </a:ext>
            </a:extLst>
          </p:cNvPr>
          <p:cNvSpPr txBox="1">
            <a:spLocks noChangeArrowheads="1"/>
          </p:cNvSpPr>
          <p:nvPr/>
        </p:nvSpPr>
        <p:spPr bwMode="auto">
          <a:xfrm>
            <a:off x="116682" y="2777728"/>
            <a:ext cx="14323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Vai trò:</a:t>
            </a:r>
          </a:p>
        </p:txBody>
      </p:sp>
      <p:sp>
        <p:nvSpPr>
          <p:cNvPr id="108549" name="Rectangle 1">
            <a:extLst>
              <a:ext uri="{FF2B5EF4-FFF2-40B4-BE49-F238E27FC236}">
                <a16:creationId xmlns:a16="http://schemas.microsoft.com/office/drawing/2014/main" id="{5512FB22-17D3-7B44-BA4B-173985B5DF6C}"/>
              </a:ext>
            </a:extLst>
          </p:cNvPr>
          <p:cNvSpPr>
            <a:spLocks noChangeArrowheads="1"/>
          </p:cNvSpPr>
          <p:nvPr/>
        </p:nvSpPr>
        <p:spPr bwMode="auto">
          <a:xfrm>
            <a:off x="1551385" y="1216819"/>
            <a:ext cx="7381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vi-VN" sz="24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rPr>
              <a:t>Được xác lập trên nền tảng của TG quan duy vật khoa học. </a:t>
            </a:r>
          </a:p>
        </p:txBody>
      </p:sp>
      <p:sp>
        <p:nvSpPr>
          <p:cNvPr id="108550" name="Rectangle 2">
            <a:extLst>
              <a:ext uri="{FF2B5EF4-FFF2-40B4-BE49-F238E27FC236}">
                <a16:creationId xmlns:a16="http://schemas.microsoft.com/office/drawing/2014/main" id="{E21DB654-D9DB-8B49-8170-EB72D52AF6C1}"/>
              </a:ext>
            </a:extLst>
          </p:cNvPr>
          <p:cNvSpPr>
            <a:spLocks noChangeArrowheads="1"/>
          </p:cNvSpPr>
          <p:nvPr/>
        </p:nvSpPr>
        <p:spPr bwMode="auto">
          <a:xfrm>
            <a:off x="1549004" y="1654969"/>
            <a:ext cx="73032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vi-VN" sz="21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thống nhất giữa nội dung TG quan và PP luận, giữa lí luận nhận thức và logic học - là công cụ nhận thức và cải tạo TG</a:t>
            </a:r>
          </a:p>
        </p:txBody>
      </p:sp>
      <p:sp>
        <p:nvSpPr>
          <p:cNvPr id="108551" name="Rectangle 3">
            <a:extLst>
              <a:ext uri="{FF2B5EF4-FFF2-40B4-BE49-F238E27FC236}">
                <a16:creationId xmlns:a16="http://schemas.microsoft.com/office/drawing/2014/main" id="{3C0B91EF-79DD-F346-A8C0-DB0D08789121}"/>
              </a:ext>
            </a:extLst>
          </p:cNvPr>
          <p:cNvSpPr>
            <a:spLocks noChangeArrowheads="1"/>
          </p:cNvSpPr>
          <p:nvPr/>
        </p:nvSpPr>
        <p:spPr bwMode="auto">
          <a:xfrm>
            <a:off x="1549004" y="2671763"/>
            <a:ext cx="73032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Char char="-"/>
            </a:pPr>
            <a:r>
              <a:rPr lang="en-US" altLang="vi-VN" sz="2100" b="1">
                <a:solidFill>
                  <a:srgbClr val="0000CC"/>
                </a:solidFill>
                <a:latin typeface="Times New Roman" panose="02020603050405020304" pitchFamily="18" charset="0"/>
                <a:ea typeface="Times New Roman" panose="02020603050405020304" pitchFamily="18" charset="0"/>
                <a:cs typeface="Times New Roman" panose="02020603050405020304" pitchFamily="18" charset="0"/>
              </a:rPr>
              <a:t> Tạo ra chức năng PP luận chung nhất, giúp định hướng việc đề ra các nguyên tắc trong hoạt động nhận thức và thực tiễn.</a:t>
            </a:r>
          </a:p>
        </p:txBody>
      </p:sp>
      <p:sp>
        <p:nvSpPr>
          <p:cNvPr id="108552" name="Rectangle 7">
            <a:extLst>
              <a:ext uri="{FF2B5EF4-FFF2-40B4-BE49-F238E27FC236}">
                <a16:creationId xmlns:a16="http://schemas.microsoft.com/office/drawing/2014/main" id="{D3DD2693-84B5-8E45-9695-C8B387AD4496}"/>
              </a:ext>
            </a:extLst>
          </p:cNvPr>
          <p:cNvSpPr>
            <a:spLocks noChangeArrowheads="1"/>
          </p:cNvSpPr>
          <p:nvPr/>
        </p:nvSpPr>
        <p:spPr bwMode="auto">
          <a:xfrm>
            <a:off x="1549004" y="3677841"/>
            <a:ext cx="730329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Char char="-"/>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trạng thái tồn tại có tính quy luật phổ biến nhất của SV, HT trong thế giới. Là rrả lời câu hỏi SV,HT tồn tại, vận động, phát triển ntn? Trả lời theo </a:t>
            </a:r>
            <a:r>
              <a:rPr lang="en-US" altLang="vi-VN" sz="21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nguyên lý, 6 cặp phạm trù, 3 quy luật cơ bản.</a:t>
            </a:r>
          </a:p>
        </p:txBody>
      </p:sp>
      <p:sp>
        <p:nvSpPr>
          <p:cNvPr id="108553" name="Text Box 2">
            <a:extLst>
              <a:ext uri="{FF2B5EF4-FFF2-40B4-BE49-F238E27FC236}">
                <a16:creationId xmlns:a16="http://schemas.microsoft.com/office/drawing/2014/main" id="{E35049C6-D43A-C348-A04D-C329DE6F585D}"/>
              </a:ext>
            </a:extLst>
          </p:cNvPr>
          <p:cNvSpPr txBox="1">
            <a:spLocks noChangeArrowheads="1"/>
          </p:cNvSpPr>
          <p:nvPr/>
        </p:nvSpPr>
        <p:spPr bwMode="auto">
          <a:xfrm>
            <a:off x="144066" y="3905250"/>
            <a:ext cx="14323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Đối tượng:</a:t>
            </a:r>
          </a:p>
        </p:txBody>
      </p:sp>
      <p:cxnSp>
        <p:nvCxnSpPr>
          <p:cNvPr id="24" name="Straight Connector 23">
            <a:extLst>
              <a:ext uri="{FF2B5EF4-FFF2-40B4-BE49-F238E27FC236}">
                <a16:creationId xmlns:a16="http://schemas.microsoft.com/office/drawing/2014/main" id="{459E5FB3-E88C-B245-980B-37AD64794647}"/>
              </a:ext>
            </a:extLst>
          </p:cNvPr>
          <p:cNvCxnSpPr/>
          <p:nvPr/>
        </p:nvCxnSpPr>
        <p:spPr>
          <a:xfrm flipV="1">
            <a:off x="1400176" y="2555082"/>
            <a:ext cx="7298531" cy="166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3203EF-C6C9-7E48-A7D3-1B2E3715F8D9}"/>
              </a:ext>
            </a:extLst>
          </p:cNvPr>
          <p:cNvCxnSpPr/>
          <p:nvPr/>
        </p:nvCxnSpPr>
        <p:spPr>
          <a:xfrm>
            <a:off x="1400176" y="3532585"/>
            <a:ext cx="7271147" cy="130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1D7A062-9E75-D842-9219-38CE95C28053}"/>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8557" name="Date Placeholder 1">
            <a:extLst>
              <a:ext uri="{FF2B5EF4-FFF2-40B4-BE49-F238E27FC236}">
                <a16:creationId xmlns:a16="http://schemas.microsoft.com/office/drawing/2014/main" id="{DAC11C8C-6A05-964C-900C-CFA60942283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27E7726-42D0-494C-97D3-A6AA5216F9B0}"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8558" name="Footer Placeholder 2">
            <a:extLst>
              <a:ext uri="{FF2B5EF4-FFF2-40B4-BE49-F238E27FC236}">
                <a16:creationId xmlns:a16="http://schemas.microsoft.com/office/drawing/2014/main" id="{DB41640D-55FA-0841-B32D-C15B58A39A3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8559" name="Slide Number Placeholder 3">
            <a:extLst>
              <a:ext uri="{FF2B5EF4-FFF2-40B4-BE49-F238E27FC236}">
                <a16:creationId xmlns:a16="http://schemas.microsoft.com/office/drawing/2014/main" id="{75F31B4A-B6FB-7E4A-9525-A7B36F9A9E9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CECB9E3-F96D-5944-A80E-1EA57DEA77AA}" type="slidenum">
              <a:rPr lang="en-US" altLang="vi-VN" smtClean="0">
                <a:solidFill>
                  <a:srgbClr val="1F5281"/>
                </a:solidFill>
                <a:latin typeface="Arial" panose="020B0604020202020204" pitchFamily="34" charset="0"/>
              </a:rPr>
              <a:pPr algn="ctr"/>
              <a:t>65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692283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D92D8736-4538-D74B-B722-99ADACF181A8}"/>
              </a:ext>
            </a:extLst>
          </p:cNvPr>
          <p:cNvSpPr>
            <a:spLocks noGrp="1"/>
          </p:cNvSpPr>
          <p:nvPr>
            <p:ph type="title"/>
          </p:nvPr>
        </p:nvSpPr>
        <p:spPr>
          <a:xfrm>
            <a:off x="787004" y="1059657"/>
            <a:ext cx="7512844" cy="2970610"/>
          </a:xfrm>
          <a:extLst>
            <a:ext uri="{91240B29-F687-4F45-9708-019B960494DF}">
              <a14:hiddenLine xmlns:a14="http://schemas.microsoft.com/office/drawing/2010/main" w="76200" cmpd="tri">
                <a:solidFill>
                  <a:srgbClr val="000000"/>
                </a:solidFill>
                <a:miter lim="800000"/>
                <a:headEnd/>
                <a:tailEnd/>
              </a14:hiddenLine>
            </a:ext>
          </a:extLst>
        </p:spPr>
        <p:txBody>
          <a:bodyPr/>
          <a:lstStyle/>
          <a:p>
            <a:pPr eaLnBrk="1" hangingPunct="1"/>
            <a:r>
              <a:rPr lang="en-US" altLang="vi-VN" b="1">
                <a:solidFill>
                  <a:srgbClr val="FF0000"/>
                </a:solidFill>
              </a:rPr>
              <a:t>PHÉP BC – PHÉP SIÊU HÌNH</a:t>
            </a:r>
            <a:endParaRPr lang="en-US" altLang="vi-VN" sz="4050"/>
          </a:p>
        </p:txBody>
      </p:sp>
      <p:sp>
        <p:nvSpPr>
          <p:cNvPr id="109570" name="Date Placeholder 1">
            <a:extLst>
              <a:ext uri="{FF2B5EF4-FFF2-40B4-BE49-F238E27FC236}">
                <a16:creationId xmlns:a16="http://schemas.microsoft.com/office/drawing/2014/main" id="{232C9723-E341-B24C-8E2D-E5261C48050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2F81ED06-ADF3-A749-BBE1-457B6C5217C7}"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09571" name="Footer Placeholder 2">
            <a:extLst>
              <a:ext uri="{FF2B5EF4-FFF2-40B4-BE49-F238E27FC236}">
                <a16:creationId xmlns:a16="http://schemas.microsoft.com/office/drawing/2014/main" id="{5377F459-DE7F-594B-9567-080E5D8DEFCA}"/>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09572" name="Slide Number Placeholder 3">
            <a:extLst>
              <a:ext uri="{FF2B5EF4-FFF2-40B4-BE49-F238E27FC236}">
                <a16:creationId xmlns:a16="http://schemas.microsoft.com/office/drawing/2014/main" id="{F2FC843B-EFCD-814B-B237-4ABC70C8347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2AA74B5-6E05-214F-85F5-36D52C8A35E7}" type="slidenum">
              <a:rPr lang="en-US" altLang="vi-VN" smtClean="0">
                <a:solidFill>
                  <a:srgbClr val="1F5281"/>
                </a:solidFill>
                <a:latin typeface="Arial" panose="020B0604020202020204" pitchFamily="34" charset="0"/>
              </a:rPr>
              <a:pPr algn="ctr"/>
              <a:t>66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53566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107BA192-63A2-8E47-BEFB-71B39880BACB}"/>
              </a:ext>
            </a:extLst>
          </p:cNvPr>
          <p:cNvSpPr>
            <a:spLocks noGrp="1" noChangeArrowheads="1"/>
          </p:cNvSpPr>
          <p:nvPr>
            <p:ph type="body" idx="1"/>
          </p:nvPr>
        </p:nvSpPr>
        <p:spPr>
          <a:xfrm>
            <a:off x="4086226" y="1503760"/>
            <a:ext cx="3726656" cy="1391840"/>
          </a:xfrm>
          <a:ln w="57150" cmpd="thinThick">
            <a:solidFill>
              <a:schemeClr val="accent1"/>
            </a:solidFill>
            <a:miter lim="800000"/>
            <a:headEnd/>
            <a:tailEnd/>
          </a:ln>
        </p:spPr>
        <p:txBody>
          <a:bodyPr/>
          <a:lstStyle/>
          <a:p>
            <a:pPr eaLnBrk="1" hangingPunct="1">
              <a:lnSpc>
                <a:spcPct val="90000"/>
              </a:lnSpc>
              <a:buFontTx/>
              <a:buNone/>
            </a:pPr>
            <a:r>
              <a:rPr lang="vi-VN" altLang="vi-VN"/>
              <a:t>	</a:t>
            </a:r>
            <a:r>
              <a:rPr lang="en-US" altLang="vi-VN"/>
              <a:t>N</a:t>
            </a:r>
            <a:r>
              <a:rPr lang="vi-VN" altLang="vi-VN"/>
              <a:t>ghiên cứu </a:t>
            </a:r>
            <a:r>
              <a:rPr lang="en-US" altLang="vi-VN"/>
              <a:t>sự vật, hiện tượng trong </a:t>
            </a:r>
            <a:r>
              <a:rPr lang="vi-VN" altLang="vi-VN"/>
              <a:t>mối liên hệ phổ biến</a:t>
            </a:r>
          </a:p>
        </p:txBody>
      </p:sp>
      <p:sp>
        <p:nvSpPr>
          <p:cNvPr id="110594" name="Rectangle 3">
            <a:extLst>
              <a:ext uri="{FF2B5EF4-FFF2-40B4-BE49-F238E27FC236}">
                <a16:creationId xmlns:a16="http://schemas.microsoft.com/office/drawing/2014/main" id="{4B77C67A-1B34-6840-8E66-631741EC8D96}"/>
              </a:ext>
            </a:extLst>
          </p:cNvPr>
          <p:cNvSpPr>
            <a:spLocks noChangeArrowheads="1"/>
          </p:cNvSpPr>
          <p:nvPr/>
        </p:nvSpPr>
        <p:spPr bwMode="auto">
          <a:xfrm>
            <a:off x="3977879" y="4569619"/>
            <a:ext cx="3657600" cy="1143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pic>
        <p:nvPicPr>
          <p:cNvPr id="110595" name="Picture 4" descr="celtic013121">
            <a:extLst>
              <a:ext uri="{FF2B5EF4-FFF2-40B4-BE49-F238E27FC236}">
                <a16:creationId xmlns:a16="http://schemas.microsoft.com/office/drawing/2014/main" id="{B9B10EFD-A01C-8C4F-A711-48D588113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22" y="4118372"/>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5" descr="BD13635_">
            <a:extLst>
              <a:ext uri="{FF2B5EF4-FFF2-40B4-BE49-F238E27FC236}">
                <a16:creationId xmlns:a16="http://schemas.microsoft.com/office/drawing/2014/main" id="{B49255CD-53FE-394D-8B10-5F4D5432936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6835" y="2842023"/>
            <a:ext cx="113109" cy="163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7" name="Picture 6" descr="2005_0908Image0024">
            <a:extLst>
              <a:ext uri="{FF2B5EF4-FFF2-40B4-BE49-F238E27FC236}">
                <a16:creationId xmlns:a16="http://schemas.microsoft.com/office/drawing/2014/main" id="{78FD0E97-38B5-D948-9CBD-553BF0280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628" y="1815704"/>
            <a:ext cx="1498997" cy="199905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68647" name="Picture 7" descr="恩格斯">
            <a:extLst>
              <a:ext uri="{FF2B5EF4-FFF2-40B4-BE49-F238E27FC236}">
                <a16:creationId xmlns:a16="http://schemas.microsoft.com/office/drawing/2014/main" id="{31A832D2-A837-064C-9A0D-022938CBF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507" y="1221581"/>
            <a:ext cx="970360" cy="113466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8648" name="AutoShape 8">
            <a:extLst>
              <a:ext uri="{FF2B5EF4-FFF2-40B4-BE49-F238E27FC236}">
                <a16:creationId xmlns:a16="http://schemas.microsoft.com/office/drawing/2014/main" id="{BD16693F-F766-7643-BAA7-E68AFAC4B650}"/>
              </a:ext>
            </a:extLst>
          </p:cNvPr>
          <p:cNvSpPr>
            <a:spLocks noChangeAspect="1" noChangeArrowheads="1"/>
          </p:cNvSpPr>
          <p:nvPr/>
        </p:nvSpPr>
        <p:spPr bwMode="auto">
          <a:xfrm>
            <a:off x="1143000" y="519112"/>
            <a:ext cx="6858000" cy="53579"/>
          </a:xfrm>
          <a:prstGeom prst="flowChartPredefinedProcess">
            <a:avLst/>
          </a:prstGeom>
          <a:solidFill>
            <a:srgbClr val="66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sp>
        <p:nvSpPr>
          <p:cNvPr id="110600" name="Rectangle 9">
            <a:extLst>
              <a:ext uri="{FF2B5EF4-FFF2-40B4-BE49-F238E27FC236}">
                <a16:creationId xmlns:a16="http://schemas.microsoft.com/office/drawing/2014/main" id="{6F8386DF-7E80-B44C-A9FF-9E0440DB3CE3}"/>
              </a:ext>
            </a:extLst>
          </p:cNvPr>
          <p:cNvSpPr>
            <a:spLocks noChangeArrowheads="1"/>
          </p:cNvSpPr>
          <p:nvPr/>
        </p:nvSpPr>
        <p:spPr bwMode="auto">
          <a:xfrm>
            <a:off x="2681287" y="0"/>
            <a:ext cx="3328988"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625" b="1">
                <a:solidFill>
                  <a:srgbClr val="FF0000"/>
                </a:solidFill>
                <a:latin typeface="Arial" panose="020B0604020202020204" pitchFamily="34" charset="0"/>
              </a:rPr>
              <a:t>Phép Biện chứng</a:t>
            </a:r>
          </a:p>
        </p:txBody>
      </p:sp>
      <p:sp>
        <p:nvSpPr>
          <p:cNvPr id="110601" name="Date Placeholder 1">
            <a:extLst>
              <a:ext uri="{FF2B5EF4-FFF2-40B4-BE49-F238E27FC236}">
                <a16:creationId xmlns:a16="http://schemas.microsoft.com/office/drawing/2014/main" id="{AC542E9E-12C3-D94B-A6BB-AA0FC95E62A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300EBE0-B933-C542-9A9F-BC339F0F8D4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0602" name="Footer Placeholder 2">
            <a:extLst>
              <a:ext uri="{FF2B5EF4-FFF2-40B4-BE49-F238E27FC236}">
                <a16:creationId xmlns:a16="http://schemas.microsoft.com/office/drawing/2014/main" id="{541256F2-A1E6-6F4C-A22C-1A7CD07188D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0603" name="Slide Number Placeholder 3">
            <a:extLst>
              <a:ext uri="{FF2B5EF4-FFF2-40B4-BE49-F238E27FC236}">
                <a16:creationId xmlns:a16="http://schemas.microsoft.com/office/drawing/2014/main" id="{2C811961-81C6-3B4A-9A87-59F07E9BA0DD}"/>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E467C20-8F9E-B945-A377-D2CDD0F64790}" type="slidenum">
              <a:rPr lang="en-US" altLang="vi-VN" smtClean="0">
                <a:solidFill>
                  <a:srgbClr val="1F5281"/>
                </a:solidFill>
                <a:latin typeface="Arial" panose="020B0604020202020204" pitchFamily="34" charset="0"/>
              </a:rPr>
              <a:pPr algn="ctr"/>
              <a:t>67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89111530"/>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368647"/>
                                        </p:tgtEl>
                                        <p:attrNameLst>
                                          <p:attrName>style.visibility</p:attrName>
                                        </p:attrNameLst>
                                      </p:cBhvr>
                                      <p:to>
                                        <p:strVal val="visible"/>
                                      </p:to>
                                    </p:set>
                                    <p:anim calcmode="lin" valueType="num">
                                      <p:cBhvr>
                                        <p:cTn id="7" dur="500" fill="hold"/>
                                        <p:tgtEl>
                                          <p:spTgt spid="368647"/>
                                        </p:tgtEl>
                                        <p:attrNameLst>
                                          <p:attrName>ppt_w</p:attrName>
                                        </p:attrNameLst>
                                      </p:cBhvr>
                                      <p:tavLst>
                                        <p:tav tm="0">
                                          <p:val>
                                            <p:fltVal val="0"/>
                                          </p:val>
                                        </p:tav>
                                        <p:tav tm="100000">
                                          <p:val>
                                            <p:strVal val="#ppt_w"/>
                                          </p:val>
                                        </p:tav>
                                      </p:tavLst>
                                    </p:anim>
                                    <p:anim calcmode="lin" valueType="num">
                                      <p:cBhvr>
                                        <p:cTn id="8" dur="500" fill="hold"/>
                                        <p:tgtEl>
                                          <p:spTgt spid="36864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368648"/>
                                        </p:tgtEl>
                                        <p:attrNameLst>
                                          <p:attrName>style.visibility</p:attrName>
                                        </p:attrNameLst>
                                      </p:cBhvr>
                                      <p:to>
                                        <p:strVal val="visible"/>
                                      </p:to>
                                    </p:set>
                                    <p:animEffect transition="in" filter="blinds(horizontal)">
                                      <p:cBhvr>
                                        <p:cTn id="12" dur="500"/>
                                        <p:tgtEl>
                                          <p:spTgt spid="368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779A3599-50DC-B145-A9E6-71DF228AFAA2}"/>
              </a:ext>
            </a:extLst>
          </p:cNvPr>
          <p:cNvSpPr>
            <a:spLocks noChangeArrowheads="1"/>
          </p:cNvSpPr>
          <p:nvPr/>
        </p:nvSpPr>
        <p:spPr bwMode="auto">
          <a:xfrm>
            <a:off x="3977879" y="4569619"/>
            <a:ext cx="3657600" cy="1143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pic>
        <p:nvPicPr>
          <p:cNvPr id="111618" name="Picture 3" descr="celtic013121">
            <a:extLst>
              <a:ext uri="{FF2B5EF4-FFF2-40B4-BE49-F238E27FC236}">
                <a16:creationId xmlns:a16="http://schemas.microsoft.com/office/drawing/2014/main" id="{DC0BD3CE-878E-5B42-89FD-1F56FA032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22" y="4118372"/>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Picture 4" descr="BD13635_">
            <a:extLst>
              <a:ext uri="{FF2B5EF4-FFF2-40B4-BE49-F238E27FC236}">
                <a16:creationId xmlns:a16="http://schemas.microsoft.com/office/drawing/2014/main" id="{84BC7815-F469-C848-93DE-C3A9141FCA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6835" y="2842023"/>
            <a:ext cx="113109" cy="163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669" name="AutoShape 5">
            <a:extLst>
              <a:ext uri="{FF2B5EF4-FFF2-40B4-BE49-F238E27FC236}">
                <a16:creationId xmlns:a16="http://schemas.microsoft.com/office/drawing/2014/main" id="{9434B44D-B197-5446-B9BE-C6E9FE34B2EF}"/>
              </a:ext>
            </a:extLst>
          </p:cNvPr>
          <p:cNvSpPr>
            <a:spLocks noChangeAspect="1" noChangeArrowheads="1"/>
          </p:cNvSpPr>
          <p:nvPr/>
        </p:nvSpPr>
        <p:spPr bwMode="auto">
          <a:xfrm>
            <a:off x="1143000" y="519112"/>
            <a:ext cx="6858000" cy="53579"/>
          </a:xfrm>
          <a:prstGeom prst="flowChartPredefinedProcess">
            <a:avLst/>
          </a:prstGeom>
          <a:solidFill>
            <a:srgbClr val="66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sp>
        <p:nvSpPr>
          <p:cNvPr id="111621" name="Rectangle 6">
            <a:extLst>
              <a:ext uri="{FF2B5EF4-FFF2-40B4-BE49-F238E27FC236}">
                <a16:creationId xmlns:a16="http://schemas.microsoft.com/office/drawing/2014/main" id="{1385B072-AFF4-384C-B5EF-431E057832F2}"/>
              </a:ext>
            </a:extLst>
          </p:cNvPr>
          <p:cNvSpPr>
            <a:spLocks noChangeArrowheads="1"/>
          </p:cNvSpPr>
          <p:nvPr/>
        </p:nvSpPr>
        <p:spPr bwMode="auto">
          <a:xfrm>
            <a:off x="2681287" y="0"/>
            <a:ext cx="3328988"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625" b="1">
                <a:solidFill>
                  <a:srgbClr val="FF0000"/>
                </a:solidFill>
                <a:latin typeface="Arial" panose="020B0604020202020204" pitchFamily="34" charset="0"/>
              </a:rPr>
              <a:t>Phép Siêu hình</a:t>
            </a:r>
          </a:p>
        </p:txBody>
      </p:sp>
      <p:pic>
        <p:nvPicPr>
          <p:cNvPr id="369671" name="Picture 7" descr="feuerbach">
            <a:extLst>
              <a:ext uri="{FF2B5EF4-FFF2-40B4-BE49-F238E27FC236}">
                <a16:creationId xmlns:a16="http://schemas.microsoft.com/office/drawing/2014/main" id="{438AD5AA-7DE9-A947-8498-D8A4C3B92E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21581"/>
            <a:ext cx="3294460" cy="35111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1623" name="Rectangle 8">
            <a:extLst>
              <a:ext uri="{FF2B5EF4-FFF2-40B4-BE49-F238E27FC236}">
                <a16:creationId xmlns:a16="http://schemas.microsoft.com/office/drawing/2014/main" id="{8963E75C-610F-BE40-93BC-0284137BCBDF}"/>
              </a:ext>
            </a:extLst>
          </p:cNvPr>
          <p:cNvSpPr>
            <a:spLocks noChangeArrowheads="1"/>
          </p:cNvSpPr>
          <p:nvPr/>
        </p:nvSpPr>
        <p:spPr bwMode="auto">
          <a:xfrm>
            <a:off x="4274344" y="2356247"/>
            <a:ext cx="3726656" cy="809625"/>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vi-VN" altLang="vi-VN" sz="2400">
                <a:latin typeface="Arial" panose="020B0604020202020204" pitchFamily="34" charset="0"/>
              </a:rPr>
              <a:t>	</a:t>
            </a:r>
            <a:r>
              <a:rPr lang="en-US" altLang="vi-VN" sz="2400">
                <a:latin typeface="Arial" panose="020B0604020202020204" pitchFamily="34" charset="0"/>
              </a:rPr>
              <a:t>N</a:t>
            </a:r>
            <a:r>
              <a:rPr lang="vi-VN" altLang="vi-VN" sz="2400">
                <a:latin typeface="Arial" panose="020B0604020202020204" pitchFamily="34" charset="0"/>
              </a:rPr>
              <a:t>ghiên cứu </a:t>
            </a:r>
            <a:r>
              <a:rPr lang="en-US" altLang="vi-VN" sz="2400">
                <a:latin typeface="Arial" panose="020B0604020202020204" pitchFamily="34" charset="0"/>
              </a:rPr>
              <a:t>sự vật, hiện tượng trong hệ cô lập.</a:t>
            </a:r>
            <a:endParaRPr lang="vi-VN" altLang="vi-VN" sz="2400">
              <a:latin typeface="Arial" panose="020B0604020202020204" pitchFamily="34" charset="0"/>
            </a:endParaRPr>
          </a:p>
        </p:txBody>
      </p:sp>
      <p:sp>
        <p:nvSpPr>
          <p:cNvPr id="111624" name="Rectangle 9">
            <a:extLst>
              <a:ext uri="{FF2B5EF4-FFF2-40B4-BE49-F238E27FC236}">
                <a16:creationId xmlns:a16="http://schemas.microsoft.com/office/drawing/2014/main" id="{CCBA6266-CC86-D848-8E92-9600CA8413C5}"/>
              </a:ext>
            </a:extLst>
          </p:cNvPr>
          <p:cNvSpPr>
            <a:spLocks noGrp="1"/>
          </p:cNvSpPr>
          <p:nvPr>
            <p:ph type="body" idx="1"/>
          </p:nvPr>
        </p:nvSpPr>
        <p:spPr>
          <a:xfrm>
            <a:off x="1493044" y="1275160"/>
            <a:ext cx="2970610" cy="3394472"/>
          </a:xfrm>
        </p:spPr>
        <p:txBody>
          <a:bodyPr/>
          <a:lstStyle/>
          <a:p>
            <a:pPr eaLnBrk="1" hangingPunct="1">
              <a:buFontTx/>
              <a:buNone/>
            </a:pPr>
            <a:endParaRPr lang="en-US" altLang="vi-VN"/>
          </a:p>
        </p:txBody>
      </p:sp>
      <p:sp>
        <p:nvSpPr>
          <p:cNvPr id="111625" name="Date Placeholder 1">
            <a:extLst>
              <a:ext uri="{FF2B5EF4-FFF2-40B4-BE49-F238E27FC236}">
                <a16:creationId xmlns:a16="http://schemas.microsoft.com/office/drawing/2014/main" id="{FC640B98-CA49-134B-AADB-62A4159D4A62}"/>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5A61A53-3A5A-0E47-9939-01FCCC50F78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1626" name="Footer Placeholder 2">
            <a:extLst>
              <a:ext uri="{FF2B5EF4-FFF2-40B4-BE49-F238E27FC236}">
                <a16:creationId xmlns:a16="http://schemas.microsoft.com/office/drawing/2014/main" id="{4CD43BFB-7B4F-BC46-BA88-720363CC06FC}"/>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1627" name="Slide Number Placeholder 3">
            <a:extLst>
              <a:ext uri="{FF2B5EF4-FFF2-40B4-BE49-F238E27FC236}">
                <a16:creationId xmlns:a16="http://schemas.microsoft.com/office/drawing/2014/main" id="{E752CECC-20B6-0A48-A862-B10FA9DCA8E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EA759D8-0529-5445-9EA5-4B1217E424F9}" type="slidenum">
              <a:rPr lang="en-US" altLang="vi-VN" smtClean="0">
                <a:solidFill>
                  <a:srgbClr val="1F5281"/>
                </a:solidFill>
                <a:latin typeface="Arial" panose="020B0604020202020204" pitchFamily="34" charset="0"/>
              </a:rPr>
              <a:pPr algn="ctr"/>
              <a:t>68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308627924"/>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69669"/>
                                        </p:tgtEl>
                                        <p:attrNameLst>
                                          <p:attrName>style.visibility</p:attrName>
                                        </p:attrNameLst>
                                      </p:cBhvr>
                                      <p:to>
                                        <p:strVal val="visible"/>
                                      </p:to>
                                    </p:set>
                                    <p:animEffect transition="in" filter="blinds(horizontal)">
                                      <p:cBhvr>
                                        <p:cTn id="7" dur="500"/>
                                        <p:tgtEl>
                                          <p:spTgt spid="369669"/>
                                        </p:tgtEl>
                                      </p:cBhvr>
                                    </p:animEffect>
                                  </p:childTnLst>
                                </p:cTn>
                              </p:par>
                              <p:par>
                                <p:cTn id="8" presetID="30" presetClass="entr" presetSubtype="0" fill="hold" nodeType="withEffect">
                                  <p:stCondLst>
                                    <p:cond delay="0"/>
                                  </p:stCondLst>
                                  <p:childTnLst>
                                    <p:set>
                                      <p:cBhvr>
                                        <p:cTn id="9" dur="1" fill="hold">
                                          <p:stCondLst>
                                            <p:cond delay="0"/>
                                          </p:stCondLst>
                                        </p:cTn>
                                        <p:tgtEl>
                                          <p:spTgt spid="369671"/>
                                        </p:tgtEl>
                                        <p:attrNameLst>
                                          <p:attrName>style.visibility</p:attrName>
                                        </p:attrNameLst>
                                      </p:cBhvr>
                                      <p:to>
                                        <p:strVal val="visible"/>
                                      </p:to>
                                    </p:set>
                                    <p:animEffect transition="in" filter="fade">
                                      <p:cBhvr>
                                        <p:cTn id="10" dur="800" decel="100000"/>
                                        <p:tgtEl>
                                          <p:spTgt spid="369671"/>
                                        </p:tgtEl>
                                      </p:cBhvr>
                                    </p:animEffect>
                                    <p:anim calcmode="lin" valueType="num">
                                      <p:cBhvr>
                                        <p:cTn id="11" dur="800" decel="100000" fill="hold"/>
                                        <p:tgtEl>
                                          <p:spTgt spid="369671"/>
                                        </p:tgtEl>
                                        <p:attrNameLst>
                                          <p:attrName>style.rotation</p:attrName>
                                        </p:attrNameLst>
                                      </p:cBhvr>
                                      <p:tavLst>
                                        <p:tav tm="0">
                                          <p:val>
                                            <p:fltVal val="-90"/>
                                          </p:val>
                                        </p:tav>
                                        <p:tav tm="100000">
                                          <p:val>
                                            <p:fltVal val="0"/>
                                          </p:val>
                                        </p:tav>
                                      </p:tavLst>
                                    </p:anim>
                                    <p:anim calcmode="lin" valueType="num">
                                      <p:cBhvr>
                                        <p:cTn id="12" dur="800" decel="100000" fill="hold"/>
                                        <p:tgtEl>
                                          <p:spTgt spid="369671"/>
                                        </p:tgtEl>
                                        <p:attrNameLst>
                                          <p:attrName>ppt_x</p:attrName>
                                        </p:attrNameLst>
                                      </p:cBhvr>
                                      <p:tavLst>
                                        <p:tav tm="0">
                                          <p:val>
                                            <p:strVal val="#ppt_x+0.4"/>
                                          </p:val>
                                        </p:tav>
                                        <p:tav tm="100000">
                                          <p:val>
                                            <p:strVal val="#ppt_x-0.05"/>
                                          </p:val>
                                        </p:tav>
                                      </p:tavLst>
                                    </p:anim>
                                    <p:anim calcmode="lin" valueType="num">
                                      <p:cBhvr>
                                        <p:cTn id="13" dur="800" decel="100000" fill="hold"/>
                                        <p:tgtEl>
                                          <p:spTgt spid="369671"/>
                                        </p:tgtEl>
                                        <p:attrNameLst>
                                          <p:attrName>ppt_y</p:attrName>
                                        </p:attrNameLst>
                                      </p:cBhvr>
                                      <p:tavLst>
                                        <p:tav tm="0">
                                          <p:val>
                                            <p:strVal val="#ppt_y-0.4"/>
                                          </p:val>
                                        </p:tav>
                                        <p:tav tm="100000">
                                          <p:val>
                                            <p:strVal val="#ppt_y+0.1"/>
                                          </p:val>
                                        </p:tav>
                                      </p:tavLst>
                                    </p:anim>
                                    <p:anim calcmode="lin" valueType="num">
                                      <p:cBhvr>
                                        <p:cTn id="14" dur="200" accel="100000" fill="hold">
                                          <p:stCondLst>
                                            <p:cond delay="800"/>
                                          </p:stCondLst>
                                        </p:cTn>
                                        <p:tgtEl>
                                          <p:spTgt spid="369671"/>
                                        </p:tgtEl>
                                        <p:attrNameLst>
                                          <p:attrName>ppt_x</p:attrName>
                                        </p:attrNameLst>
                                      </p:cBhvr>
                                      <p:tavLst>
                                        <p:tav tm="0">
                                          <p:val>
                                            <p:strVal val="#ppt_x-0.05"/>
                                          </p:val>
                                        </p:tav>
                                        <p:tav tm="100000">
                                          <p:val>
                                            <p:strVal val="#ppt_x"/>
                                          </p:val>
                                        </p:tav>
                                      </p:tavLst>
                                    </p:anim>
                                    <p:anim calcmode="lin" valueType="num">
                                      <p:cBhvr>
                                        <p:cTn id="15" dur="200" accel="100000" fill="hold">
                                          <p:stCondLst>
                                            <p:cond delay="800"/>
                                          </p:stCondLst>
                                        </p:cTn>
                                        <p:tgtEl>
                                          <p:spTgt spid="36967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9"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DDE0F9C0-CCD1-2F4C-8B1F-22A45D0B616C}"/>
              </a:ext>
            </a:extLst>
          </p:cNvPr>
          <p:cNvSpPr>
            <a:spLocks noGrp="1" noChangeArrowheads="1"/>
          </p:cNvSpPr>
          <p:nvPr>
            <p:ph type="body" idx="1"/>
          </p:nvPr>
        </p:nvSpPr>
        <p:spPr>
          <a:xfrm>
            <a:off x="4031457" y="789385"/>
            <a:ext cx="3726656" cy="1391840"/>
          </a:xfrm>
          <a:ln w="57150" cmpd="thinThick">
            <a:solidFill>
              <a:schemeClr val="accent1"/>
            </a:solidFill>
            <a:miter lim="800000"/>
            <a:headEnd/>
            <a:tailEnd/>
          </a:ln>
        </p:spPr>
        <p:txBody>
          <a:bodyPr/>
          <a:lstStyle/>
          <a:p>
            <a:pPr eaLnBrk="1" hangingPunct="1">
              <a:lnSpc>
                <a:spcPct val="90000"/>
              </a:lnSpc>
              <a:buFontTx/>
              <a:buNone/>
            </a:pPr>
            <a:r>
              <a:rPr lang="vi-VN" altLang="vi-VN"/>
              <a:t>	</a:t>
            </a:r>
            <a:r>
              <a:rPr lang="en-US" altLang="vi-VN"/>
              <a:t>N</a:t>
            </a:r>
            <a:r>
              <a:rPr lang="vi-VN" altLang="vi-VN"/>
              <a:t>ghiên cứu </a:t>
            </a:r>
            <a:r>
              <a:rPr lang="en-US" altLang="vi-VN"/>
              <a:t>sự vật, hiện tượng trong sự vận động, biến đổi, phát triển ….</a:t>
            </a:r>
            <a:endParaRPr lang="vi-VN" altLang="vi-VN"/>
          </a:p>
        </p:txBody>
      </p:sp>
      <p:sp>
        <p:nvSpPr>
          <p:cNvPr id="112642" name="Rectangle 3">
            <a:extLst>
              <a:ext uri="{FF2B5EF4-FFF2-40B4-BE49-F238E27FC236}">
                <a16:creationId xmlns:a16="http://schemas.microsoft.com/office/drawing/2014/main" id="{64DC9DFF-5DB4-0144-90D6-18A670B56D03}"/>
              </a:ext>
            </a:extLst>
          </p:cNvPr>
          <p:cNvSpPr>
            <a:spLocks noChangeArrowheads="1"/>
          </p:cNvSpPr>
          <p:nvPr/>
        </p:nvSpPr>
        <p:spPr bwMode="auto">
          <a:xfrm>
            <a:off x="3977879" y="4569619"/>
            <a:ext cx="3657600" cy="1143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pic>
        <p:nvPicPr>
          <p:cNvPr id="112643" name="Picture 4" descr="celtic013121">
            <a:extLst>
              <a:ext uri="{FF2B5EF4-FFF2-40B4-BE49-F238E27FC236}">
                <a16:creationId xmlns:a16="http://schemas.microsoft.com/office/drawing/2014/main" id="{B1444007-EA4D-314B-9FF6-0383CF1AF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22" y="4118372"/>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5" descr="BD13635_">
            <a:extLst>
              <a:ext uri="{FF2B5EF4-FFF2-40B4-BE49-F238E27FC236}">
                <a16:creationId xmlns:a16="http://schemas.microsoft.com/office/drawing/2014/main" id="{F872BEA5-7832-174D-8F52-37085C75D60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6835" y="2842023"/>
            <a:ext cx="113109" cy="163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6" descr="2005_0908Image0024">
            <a:extLst>
              <a:ext uri="{FF2B5EF4-FFF2-40B4-BE49-F238E27FC236}">
                <a16:creationId xmlns:a16="http://schemas.microsoft.com/office/drawing/2014/main" id="{BF27F1F0-14CE-F943-BDAA-9ED01344B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628" y="1815704"/>
            <a:ext cx="1498997" cy="199905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70695" name="Picture 7" descr="恩格斯">
            <a:extLst>
              <a:ext uri="{FF2B5EF4-FFF2-40B4-BE49-F238E27FC236}">
                <a16:creationId xmlns:a16="http://schemas.microsoft.com/office/drawing/2014/main" id="{262D7C8F-FB4D-D843-A6AB-D95EBF2CB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507" y="1221581"/>
            <a:ext cx="970360" cy="113466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70696" name="AutoShape 8">
            <a:extLst>
              <a:ext uri="{FF2B5EF4-FFF2-40B4-BE49-F238E27FC236}">
                <a16:creationId xmlns:a16="http://schemas.microsoft.com/office/drawing/2014/main" id="{B248AD63-617C-E940-82A2-5842993FC996}"/>
              </a:ext>
            </a:extLst>
          </p:cNvPr>
          <p:cNvSpPr>
            <a:spLocks noChangeAspect="1" noChangeArrowheads="1"/>
          </p:cNvSpPr>
          <p:nvPr/>
        </p:nvSpPr>
        <p:spPr bwMode="auto">
          <a:xfrm>
            <a:off x="1143000" y="519112"/>
            <a:ext cx="6858000" cy="53579"/>
          </a:xfrm>
          <a:prstGeom prst="flowChartPredefinedProcess">
            <a:avLst/>
          </a:prstGeom>
          <a:solidFill>
            <a:srgbClr val="66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sp>
        <p:nvSpPr>
          <p:cNvPr id="112648" name="Rectangle 9">
            <a:extLst>
              <a:ext uri="{FF2B5EF4-FFF2-40B4-BE49-F238E27FC236}">
                <a16:creationId xmlns:a16="http://schemas.microsoft.com/office/drawing/2014/main" id="{9B965636-9EA1-CE48-BE27-C70F7D75ADF3}"/>
              </a:ext>
            </a:extLst>
          </p:cNvPr>
          <p:cNvSpPr>
            <a:spLocks noChangeArrowheads="1"/>
          </p:cNvSpPr>
          <p:nvPr/>
        </p:nvSpPr>
        <p:spPr bwMode="auto">
          <a:xfrm>
            <a:off x="2681287" y="0"/>
            <a:ext cx="3328988"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625" b="1">
                <a:solidFill>
                  <a:srgbClr val="FF0000"/>
                </a:solidFill>
                <a:latin typeface="Arial" panose="020B0604020202020204" pitchFamily="34" charset="0"/>
              </a:rPr>
              <a:t>Phép Biện chứng</a:t>
            </a:r>
          </a:p>
        </p:txBody>
      </p:sp>
      <p:sp>
        <p:nvSpPr>
          <p:cNvPr id="112649" name="Date Placeholder 1">
            <a:extLst>
              <a:ext uri="{FF2B5EF4-FFF2-40B4-BE49-F238E27FC236}">
                <a16:creationId xmlns:a16="http://schemas.microsoft.com/office/drawing/2014/main" id="{BF93BFE0-BEF9-464A-9FD0-A9DFA220786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BBCAEEB5-90B8-7846-8B90-D5614ADD935F}"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2650" name="Footer Placeholder 2">
            <a:extLst>
              <a:ext uri="{FF2B5EF4-FFF2-40B4-BE49-F238E27FC236}">
                <a16:creationId xmlns:a16="http://schemas.microsoft.com/office/drawing/2014/main" id="{E38F44A0-1BD7-EA42-8E4A-2E9A73810AA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2651" name="Slide Number Placeholder 3">
            <a:extLst>
              <a:ext uri="{FF2B5EF4-FFF2-40B4-BE49-F238E27FC236}">
                <a16:creationId xmlns:a16="http://schemas.microsoft.com/office/drawing/2014/main" id="{5CDC0C6D-D9EA-E447-96B5-7D5DCE8110C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07C6F18-B200-1541-832C-62ADDAA78749}" type="slidenum">
              <a:rPr lang="en-US" altLang="vi-VN" smtClean="0">
                <a:solidFill>
                  <a:srgbClr val="1F5281"/>
                </a:solidFill>
                <a:latin typeface="Arial" panose="020B0604020202020204" pitchFamily="34" charset="0"/>
              </a:rPr>
              <a:pPr algn="ctr"/>
              <a:t>69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6817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370690">
                                            <p:txEl>
                                              <p:pRg st="0" end="0"/>
                                            </p:txEl>
                                          </p:spTgt>
                                        </p:tgtEl>
                                        <p:attrNameLst>
                                          <p:attrName>style.visibility</p:attrName>
                                        </p:attrNameLst>
                                      </p:cBhvr>
                                      <p:to>
                                        <p:strVal val="visible"/>
                                      </p:to>
                                    </p:set>
                                    <p:anim calcmode="lin" valueType="num">
                                      <p:cBhvr>
                                        <p:cTn id="7" dur="500" fill="hold"/>
                                        <p:tgtEl>
                                          <p:spTgt spid="37069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70690">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70690">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70690">
                                            <p:txEl>
                                              <p:pRg st="0" end="0"/>
                                            </p:txEl>
                                          </p:spTgt>
                                        </p:tgtEl>
                                      </p:cBhvr>
                                    </p:animEffect>
                                  </p:childTnLst>
                                </p:cTn>
                              </p:par>
                            </p:childTnLst>
                          </p:cTn>
                        </p:par>
                        <p:par>
                          <p:cTn id="11" fill="hold" nodeType="afterGroup">
                            <p:stCondLst>
                              <p:cond delay="3350"/>
                            </p:stCondLst>
                            <p:childTnLst>
                              <p:par>
                                <p:cTn id="12" presetID="23" presetClass="entr" presetSubtype="16" fill="hold" nodeType="afterEffect">
                                  <p:stCondLst>
                                    <p:cond delay="0"/>
                                  </p:stCondLst>
                                  <p:childTnLst>
                                    <p:set>
                                      <p:cBhvr>
                                        <p:cTn id="13" dur="1" fill="hold">
                                          <p:stCondLst>
                                            <p:cond delay="0"/>
                                          </p:stCondLst>
                                        </p:cTn>
                                        <p:tgtEl>
                                          <p:spTgt spid="370695"/>
                                        </p:tgtEl>
                                        <p:attrNameLst>
                                          <p:attrName>style.visibility</p:attrName>
                                        </p:attrNameLst>
                                      </p:cBhvr>
                                      <p:to>
                                        <p:strVal val="visible"/>
                                      </p:to>
                                    </p:set>
                                    <p:anim calcmode="lin" valueType="num">
                                      <p:cBhvr>
                                        <p:cTn id="14" dur="500" fill="hold"/>
                                        <p:tgtEl>
                                          <p:spTgt spid="370695"/>
                                        </p:tgtEl>
                                        <p:attrNameLst>
                                          <p:attrName>ppt_w</p:attrName>
                                        </p:attrNameLst>
                                      </p:cBhvr>
                                      <p:tavLst>
                                        <p:tav tm="0">
                                          <p:val>
                                            <p:fltVal val="0"/>
                                          </p:val>
                                        </p:tav>
                                        <p:tav tm="100000">
                                          <p:val>
                                            <p:strVal val="#ppt_w"/>
                                          </p:val>
                                        </p:tav>
                                      </p:tavLst>
                                    </p:anim>
                                    <p:anim calcmode="lin" valueType="num">
                                      <p:cBhvr>
                                        <p:cTn id="15" dur="500" fill="hold"/>
                                        <p:tgtEl>
                                          <p:spTgt spid="370695"/>
                                        </p:tgtEl>
                                        <p:attrNameLst>
                                          <p:attrName>ppt_h</p:attrName>
                                        </p:attrNameLst>
                                      </p:cBhvr>
                                      <p:tavLst>
                                        <p:tav tm="0">
                                          <p:val>
                                            <p:fltVal val="0"/>
                                          </p:val>
                                        </p:tav>
                                        <p:tav tm="100000">
                                          <p:val>
                                            <p:strVal val="#ppt_h"/>
                                          </p:val>
                                        </p:tav>
                                      </p:tavLst>
                                    </p:anim>
                                  </p:childTnLst>
                                </p:cTn>
                              </p:par>
                            </p:childTnLst>
                          </p:cTn>
                        </p:par>
                        <p:par>
                          <p:cTn id="16" fill="hold" nodeType="afterGroup">
                            <p:stCondLst>
                              <p:cond delay="3850"/>
                            </p:stCondLst>
                            <p:childTnLst>
                              <p:par>
                                <p:cTn id="17" presetID="3" presetClass="entr" presetSubtype="10" fill="hold" grpId="0" nodeType="afterEffect">
                                  <p:stCondLst>
                                    <p:cond delay="0"/>
                                  </p:stCondLst>
                                  <p:childTnLst>
                                    <p:set>
                                      <p:cBhvr>
                                        <p:cTn id="18" dur="1" fill="hold">
                                          <p:stCondLst>
                                            <p:cond delay="0"/>
                                          </p:stCondLst>
                                        </p:cTn>
                                        <p:tgtEl>
                                          <p:spTgt spid="370696"/>
                                        </p:tgtEl>
                                        <p:attrNameLst>
                                          <p:attrName>style.visibility</p:attrName>
                                        </p:attrNameLst>
                                      </p:cBhvr>
                                      <p:to>
                                        <p:strVal val="visible"/>
                                      </p:to>
                                    </p:set>
                                    <p:animEffect transition="in" filter="blinds(horizontal)">
                                      <p:cBhvr>
                                        <p:cTn id="19" dur="500"/>
                                        <p:tgtEl>
                                          <p:spTgt spid="3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0" grpId="0" build="p"/>
      <p:bldP spid="3706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6">
            <a:extLst>
              <a:ext uri="{FF2B5EF4-FFF2-40B4-BE49-F238E27FC236}">
                <a16:creationId xmlns:a16="http://schemas.microsoft.com/office/drawing/2014/main" id="{773490BE-6A96-9747-9308-7C1726C76282}"/>
              </a:ext>
            </a:extLst>
          </p:cNvPr>
          <p:cNvSpPr txBox="1">
            <a:spLocks noChangeArrowheads="1"/>
          </p:cNvSpPr>
          <p:nvPr/>
        </p:nvSpPr>
        <p:spPr bwMode="auto">
          <a:xfrm>
            <a:off x="2065735" y="370285"/>
            <a:ext cx="6292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niệm của CNDV trước C. Mác về vật chất</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1986" name="Group 2">
            <a:extLst>
              <a:ext uri="{FF2B5EF4-FFF2-40B4-BE49-F238E27FC236}">
                <a16:creationId xmlns:a16="http://schemas.microsoft.com/office/drawing/2014/main" id="{9D372915-D031-9A47-8FA2-DC2E0CA0BC92}"/>
              </a:ext>
            </a:extLst>
          </p:cNvPr>
          <p:cNvGrpSpPr>
            <a:grpSpLocks/>
          </p:cNvGrpSpPr>
          <p:nvPr/>
        </p:nvGrpSpPr>
        <p:grpSpPr bwMode="auto">
          <a:xfrm>
            <a:off x="853330" y="1758553"/>
            <a:ext cx="7719170" cy="2432447"/>
            <a:chOff x="583161" y="2715021"/>
            <a:chExt cx="8340922" cy="3450283"/>
          </a:xfrm>
        </p:grpSpPr>
        <p:pic>
          <p:nvPicPr>
            <p:cNvPr id="41992" name="Picture 3" descr="五行图">
              <a:extLst>
                <a:ext uri="{FF2B5EF4-FFF2-40B4-BE49-F238E27FC236}">
                  <a16:creationId xmlns:a16="http://schemas.microsoft.com/office/drawing/2014/main" id="{45D41493-9878-734A-9C5C-3CB94914C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2814091"/>
              <a:ext cx="4064745" cy="3351213"/>
            </a:xfrm>
            <a:prstGeom prst="rect">
              <a:avLst/>
            </a:prstGeom>
            <a:solidFill>
              <a:srgbClr val="993300"/>
            </a:solidFill>
            <a:ln w="38100">
              <a:solidFill>
                <a:srgbClr val="FF0000"/>
              </a:solidFill>
              <a:miter lim="800000"/>
              <a:headEnd/>
              <a:tailEnd/>
            </a:ln>
          </p:spPr>
        </p:pic>
        <p:sp>
          <p:nvSpPr>
            <p:cNvPr id="41993" name="Text Box 4">
              <a:extLst>
                <a:ext uri="{FF2B5EF4-FFF2-40B4-BE49-F238E27FC236}">
                  <a16:creationId xmlns:a16="http://schemas.microsoft.com/office/drawing/2014/main" id="{5A3D2E25-9AF4-A449-B654-DEA5CF75D4F7}"/>
                </a:ext>
              </a:extLst>
            </p:cNvPr>
            <p:cNvSpPr txBox="1">
              <a:spLocks noChangeArrowheads="1"/>
            </p:cNvSpPr>
            <p:nvPr/>
          </p:nvSpPr>
          <p:spPr bwMode="auto">
            <a:xfrm>
              <a:off x="2094224" y="2715021"/>
              <a:ext cx="542500" cy="425649"/>
            </a:xfrm>
            <a:prstGeom prst="rect">
              <a:avLst/>
            </a:prstGeom>
            <a:solidFill>
              <a:schemeClr val="bg1"/>
            </a:solidFill>
            <a:ln w="28575" algn="ctr">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350" b="1">
                  <a:solidFill>
                    <a:srgbClr val="464653"/>
                  </a:solidFill>
                  <a:latin typeface="Arial" panose="020B0604020202020204" pitchFamily="34" charset="0"/>
                  <a:ea typeface="SimSun" panose="02010600030101010101" pitchFamily="2" charset="-122"/>
                </a:rPr>
                <a:t>KIM</a:t>
              </a:r>
            </a:p>
          </p:txBody>
        </p:sp>
        <p:sp>
          <p:nvSpPr>
            <p:cNvPr id="41994" name="Text Box 5">
              <a:extLst>
                <a:ext uri="{FF2B5EF4-FFF2-40B4-BE49-F238E27FC236}">
                  <a16:creationId xmlns:a16="http://schemas.microsoft.com/office/drawing/2014/main" id="{459F5CCF-EB49-2E4D-8758-C3F3F07566EE}"/>
                </a:ext>
              </a:extLst>
            </p:cNvPr>
            <p:cNvSpPr txBox="1">
              <a:spLocks noChangeArrowheads="1"/>
            </p:cNvSpPr>
            <p:nvPr/>
          </p:nvSpPr>
          <p:spPr bwMode="auto">
            <a:xfrm>
              <a:off x="3275784" y="5406378"/>
              <a:ext cx="636036" cy="425649"/>
            </a:xfrm>
            <a:prstGeom prst="rect">
              <a:avLst/>
            </a:prstGeom>
            <a:solidFill>
              <a:schemeClr val="bg1"/>
            </a:solidFill>
            <a:ln w="28575" algn="ctr">
              <a:solidFill>
                <a:srgbClr val="6600FF"/>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350" b="1">
                  <a:solidFill>
                    <a:srgbClr val="000000"/>
                  </a:solidFill>
                  <a:latin typeface="Arial" panose="020B0604020202020204" pitchFamily="34" charset="0"/>
                  <a:ea typeface="SimSun" panose="02010600030101010101" pitchFamily="2" charset="-122"/>
                </a:rPr>
                <a:t>MỘC</a:t>
              </a:r>
            </a:p>
          </p:txBody>
        </p:sp>
        <p:sp>
          <p:nvSpPr>
            <p:cNvPr id="41995" name="Text Box 6">
              <a:extLst>
                <a:ext uri="{FF2B5EF4-FFF2-40B4-BE49-F238E27FC236}">
                  <a16:creationId xmlns:a16="http://schemas.microsoft.com/office/drawing/2014/main" id="{AB23F346-B917-AD41-97D6-18250E4F6628}"/>
                </a:ext>
              </a:extLst>
            </p:cNvPr>
            <p:cNvSpPr txBox="1">
              <a:spLocks noChangeArrowheads="1"/>
            </p:cNvSpPr>
            <p:nvPr/>
          </p:nvSpPr>
          <p:spPr bwMode="auto">
            <a:xfrm>
              <a:off x="3624106" y="3939157"/>
              <a:ext cx="708783" cy="425649"/>
            </a:xfrm>
            <a:prstGeom prst="rect">
              <a:avLst/>
            </a:prstGeom>
            <a:solidFill>
              <a:schemeClr val="bg1"/>
            </a:solidFill>
            <a:ln w="28575" algn="ctr">
              <a:solidFill>
                <a:schemeClr val="folHlink"/>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350" b="1">
                  <a:solidFill>
                    <a:srgbClr val="000000"/>
                  </a:solidFill>
                  <a:latin typeface="Arial" panose="020B0604020202020204" pitchFamily="34" charset="0"/>
                  <a:ea typeface="SimSun" panose="02010600030101010101" pitchFamily="2" charset="-122"/>
                </a:rPr>
                <a:t>THỦY</a:t>
              </a:r>
            </a:p>
          </p:txBody>
        </p:sp>
        <p:sp>
          <p:nvSpPr>
            <p:cNvPr id="41996" name="Text Box 7">
              <a:extLst>
                <a:ext uri="{FF2B5EF4-FFF2-40B4-BE49-F238E27FC236}">
                  <a16:creationId xmlns:a16="http://schemas.microsoft.com/office/drawing/2014/main" id="{5FF3990E-395B-8743-AED6-22EDAAFF7FD5}"/>
                </a:ext>
              </a:extLst>
            </p:cNvPr>
            <p:cNvSpPr txBox="1">
              <a:spLocks noChangeArrowheads="1"/>
            </p:cNvSpPr>
            <p:nvPr/>
          </p:nvSpPr>
          <p:spPr bwMode="auto">
            <a:xfrm>
              <a:off x="744216" y="5262364"/>
              <a:ext cx="615250" cy="425649"/>
            </a:xfrm>
            <a:prstGeom prst="rect">
              <a:avLst/>
            </a:prstGeom>
            <a:solidFill>
              <a:schemeClr val="bg1"/>
            </a:solidFill>
            <a:ln w="28575" algn="ctr">
              <a:solidFill>
                <a:srgbClr val="CC000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350" b="1">
                  <a:solidFill>
                    <a:srgbClr val="464653"/>
                  </a:solidFill>
                  <a:latin typeface="Arial" panose="020B0604020202020204" pitchFamily="34" charset="0"/>
                  <a:ea typeface="SimSun" panose="02010600030101010101" pitchFamily="2" charset="-122"/>
                </a:rPr>
                <a:t>HỎA</a:t>
              </a:r>
            </a:p>
          </p:txBody>
        </p:sp>
        <p:sp>
          <p:nvSpPr>
            <p:cNvPr id="41997" name="Text Box 8">
              <a:extLst>
                <a:ext uri="{FF2B5EF4-FFF2-40B4-BE49-F238E27FC236}">
                  <a16:creationId xmlns:a16="http://schemas.microsoft.com/office/drawing/2014/main" id="{66318297-E347-0C4C-A63E-FD63CDDD52F3}"/>
                </a:ext>
              </a:extLst>
            </p:cNvPr>
            <p:cNvSpPr txBox="1">
              <a:spLocks noChangeArrowheads="1"/>
            </p:cNvSpPr>
            <p:nvPr/>
          </p:nvSpPr>
          <p:spPr bwMode="auto">
            <a:xfrm>
              <a:off x="583161" y="3939157"/>
              <a:ext cx="594464" cy="425649"/>
            </a:xfrm>
            <a:prstGeom prst="rect">
              <a:avLst/>
            </a:prstGeom>
            <a:solidFill>
              <a:schemeClr val="bg1"/>
            </a:solidFill>
            <a:ln w="28575" algn="ctr">
              <a:solidFill>
                <a:srgbClr val="CC0000"/>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vi-VN" sz="1350" b="1">
                  <a:solidFill>
                    <a:srgbClr val="464653"/>
                  </a:solidFill>
                  <a:latin typeface="Arial" panose="020B0604020202020204" pitchFamily="34" charset="0"/>
                  <a:ea typeface="SimSun" panose="02010600030101010101" pitchFamily="2" charset="-122"/>
                </a:rPr>
                <a:t>THỔ</a:t>
              </a:r>
            </a:p>
          </p:txBody>
        </p:sp>
        <p:sp>
          <p:nvSpPr>
            <p:cNvPr id="41998" name="Line 9">
              <a:extLst>
                <a:ext uri="{FF2B5EF4-FFF2-40B4-BE49-F238E27FC236}">
                  <a16:creationId xmlns:a16="http://schemas.microsoft.com/office/drawing/2014/main" id="{92893AC7-FA1B-C541-ADAF-3A6180E2CF4F}"/>
                </a:ext>
              </a:extLst>
            </p:cNvPr>
            <p:cNvSpPr>
              <a:spLocks noChangeShapeType="1"/>
            </p:cNvSpPr>
            <p:nvPr/>
          </p:nvSpPr>
          <p:spPr bwMode="auto">
            <a:xfrm>
              <a:off x="2386137" y="3265884"/>
              <a:ext cx="914400" cy="2133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1999" name="Line 10">
              <a:extLst>
                <a:ext uri="{FF2B5EF4-FFF2-40B4-BE49-F238E27FC236}">
                  <a16:creationId xmlns:a16="http://schemas.microsoft.com/office/drawing/2014/main" id="{715D63AB-D4A5-9D47-B218-B56C28530768}"/>
                </a:ext>
              </a:extLst>
            </p:cNvPr>
            <p:cNvSpPr>
              <a:spLocks noChangeShapeType="1"/>
            </p:cNvSpPr>
            <p:nvPr/>
          </p:nvSpPr>
          <p:spPr bwMode="auto">
            <a:xfrm flipH="1" flipV="1">
              <a:off x="1319337" y="4182243"/>
              <a:ext cx="1981200" cy="1219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0" name="Line 11">
              <a:extLst>
                <a:ext uri="{FF2B5EF4-FFF2-40B4-BE49-F238E27FC236}">
                  <a16:creationId xmlns:a16="http://schemas.microsoft.com/office/drawing/2014/main" id="{C6677F21-FC23-0A4E-8583-BDE3E3A978DC}"/>
                </a:ext>
              </a:extLst>
            </p:cNvPr>
            <p:cNvSpPr>
              <a:spLocks noChangeShapeType="1"/>
            </p:cNvSpPr>
            <p:nvPr/>
          </p:nvSpPr>
          <p:spPr bwMode="auto">
            <a:xfrm>
              <a:off x="1329979" y="4153594"/>
              <a:ext cx="21336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1" name="Line 12">
              <a:extLst>
                <a:ext uri="{FF2B5EF4-FFF2-40B4-BE49-F238E27FC236}">
                  <a16:creationId xmlns:a16="http://schemas.microsoft.com/office/drawing/2014/main" id="{6A9245C5-1B5D-6643-9100-49DE605D1450}"/>
                </a:ext>
              </a:extLst>
            </p:cNvPr>
            <p:cNvSpPr>
              <a:spLocks noChangeShapeType="1"/>
            </p:cNvSpPr>
            <p:nvPr/>
          </p:nvSpPr>
          <p:spPr bwMode="auto">
            <a:xfrm flipH="1">
              <a:off x="1547937" y="4180284"/>
              <a:ext cx="1981200" cy="1295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2" name="Line 13">
              <a:extLst>
                <a:ext uri="{FF2B5EF4-FFF2-40B4-BE49-F238E27FC236}">
                  <a16:creationId xmlns:a16="http://schemas.microsoft.com/office/drawing/2014/main" id="{181CBFAF-2D3F-664E-B3CE-9D635A5EF785}"/>
                </a:ext>
              </a:extLst>
            </p:cNvPr>
            <p:cNvSpPr>
              <a:spLocks noChangeShapeType="1"/>
            </p:cNvSpPr>
            <p:nvPr/>
          </p:nvSpPr>
          <p:spPr bwMode="auto">
            <a:xfrm flipV="1">
              <a:off x="1473730" y="3246139"/>
              <a:ext cx="838200" cy="1981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3" name="Arc 15">
              <a:extLst>
                <a:ext uri="{FF2B5EF4-FFF2-40B4-BE49-F238E27FC236}">
                  <a16:creationId xmlns:a16="http://schemas.microsoft.com/office/drawing/2014/main" id="{ACE9EFFE-5B9E-0C4B-BA0A-E915ADDFBB66}"/>
                </a:ext>
              </a:extLst>
            </p:cNvPr>
            <p:cNvSpPr>
              <a:spLocks/>
            </p:cNvSpPr>
            <p:nvPr/>
          </p:nvSpPr>
          <p:spPr bwMode="auto">
            <a:xfrm>
              <a:off x="827212" y="2814091"/>
              <a:ext cx="3276600" cy="3351213"/>
            </a:xfrm>
            <a:custGeom>
              <a:avLst/>
              <a:gdLst>
                <a:gd name="T0" fmla="*/ 2147483646 w 43200"/>
                <a:gd name="T1" fmla="*/ 0 h 43188"/>
                <a:gd name="T2" fmla="*/ 2147483646 w 43200"/>
                <a:gd name="T3" fmla="*/ 2147483646 h 43188"/>
                <a:gd name="T4" fmla="*/ 2147483646 w 43200"/>
                <a:gd name="T5" fmla="*/ 2147483646 h 43188"/>
                <a:gd name="T6" fmla="*/ 0 60000 65536"/>
                <a:gd name="T7" fmla="*/ 0 60000 65536"/>
                <a:gd name="T8" fmla="*/ 0 60000 65536"/>
                <a:gd name="T9" fmla="*/ 0 w 43200"/>
                <a:gd name="T10" fmla="*/ 0 h 43188"/>
                <a:gd name="T11" fmla="*/ 43200 w 43200"/>
                <a:gd name="T12" fmla="*/ 43188 h 43188"/>
              </a:gdLst>
              <a:ahLst/>
              <a:cxnLst>
                <a:cxn ang="T6">
                  <a:pos x="T0" y="T1"/>
                </a:cxn>
                <a:cxn ang="T7">
                  <a:pos x="T2" y="T3"/>
                </a:cxn>
                <a:cxn ang="T8">
                  <a:pos x="T4" y="T5"/>
                </a:cxn>
              </a:cxnLst>
              <a:rect l="T9" t="T10" r="T11" b="T12"/>
              <a:pathLst>
                <a:path w="43200" h="43188" fill="none" extrusionOk="0">
                  <a:moveTo>
                    <a:pt x="22312" y="-1"/>
                  </a:moveTo>
                  <a:cubicBezTo>
                    <a:pt x="33957" y="383"/>
                    <a:pt x="43200" y="9935"/>
                    <a:pt x="43200" y="21588"/>
                  </a:cubicBezTo>
                  <a:cubicBezTo>
                    <a:pt x="43200" y="33517"/>
                    <a:pt x="33529" y="43188"/>
                    <a:pt x="21600" y="43188"/>
                  </a:cubicBezTo>
                  <a:cubicBezTo>
                    <a:pt x="9670" y="43188"/>
                    <a:pt x="0" y="33517"/>
                    <a:pt x="0" y="21588"/>
                  </a:cubicBezTo>
                  <a:cubicBezTo>
                    <a:pt x="-1" y="11082"/>
                    <a:pt x="7558" y="2100"/>
                    <a:pt x="17908" y="305"/>
                  </a:cubicBezTo>
                </a:path>
                <a:path w="43200" h="43188" stroke="0" extrusionOk="0">
                  <a:moveTo>
                    <a:pt x="22312" y="-1"/>
                  </a:moveTo>
                  <a:cubicBezTo>
                    <a:pt x="33957" y="383"/>
                    <a:pt x="43200" y="9935"/>
                    <a:pt x="43200" y="21588"/>
                  </a:cubicBezTo>
                  <a:cubicBezTo>
                    <a:pt x="43200" y="33517"/>
                    <a:pt x="33529" y="43188"/>
                    <a:pt x="21600" y="43188"/>
                  </a:cubicBezTo>
                  <a:cubicBezTo>
                    <a:pt x="9670" y="43188"/>
                    <a:pt x="0" y="33517"/>
                    <a:pt x="0" y="21588"/>
                  </a:cubicBezTo>
                  <a:cubicBezTo>
                    <a:pt x="-1" y="11082"/>
                    <a:pt x="7558" y="2100"/>
                    <a:pt x="17908" y="305"/>
                  </a:cubicBezTo>
                  <a:lnTo>
                    <a:pt x="21600" y="21588"/>
                  </a:lnTo>
                  <a:lnTo>
                    <a:pt x="22312" y="-1"/>
                  </a:lnTo>
                  <a:close/>
                </a:path>
              </a:pathLst>
            </a:custGeom>
            <a:noFill/>
            <a:ln w="57150" cap="rnd">
              <a:solidFill>
                <a:srgbClr val="FF0000"/>
              </a:solidFill>
              <a:prstDash val="sysDot"/>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2004" name="Line 16">
              <a:extLst>
                <a:ext uri="{FF2B5EF4-FFF2-40B4-BE49-F238E27FC236}">
                  <a16:creationId xmlns:a16="http://schemas.microsoft.com/office/drawing/2014/main" id="{C8803AF4-B283-FE42-9CB0-194D97CF0E43}"/>
                </a:ext>
              </a:extLst>
            </p:cNvPr>
            <p:cNvSpPr>
              <a:spLocks noChangeShapeType="1"/>
            </p:cNvSpPr>
            <p:nvPr/>
          </p:nvSpPr>
          <p:spPr bwMode="auto">
            <a:xfrm flipH="1" flipV="1">
              <a:off x="2654424" y="3264007"/>
              <a:ext cx="891952" cy="2022764"/>
            </a:xfrm>
            <a:prstGeom prst="line">
              <a:avLst/>
            </a:prstGeom>
            <a:noFill/>
            <a:ln w="2857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5" name="Line 17">
              <a:extLst>
                <a:ext uri="{FF2B5EF4-FFF2-40B4-BE49-F238E27FC236}">
                  <a16:creationId xmlns:a16="http://schemas.microsoft.com/office/drawing/2014/main" id="{B18E4D26-A231-EC45-9206-AF1D734160E0}"/>
                </a:ext>
              </a:extLst>
            </p:cNvPr>
            <p:cNvSpPr>
              <a:spLocks noChangeShapeType="1"/>
            </p:cNvSpPr>
            <p:nvPr/>
          </p:nvSpPr>
          <p:spPr bwMode="auto">
            <a:xfrm>
              <a:off x="1301379" y="4452341"/>
              <a:ext cx="1828800" cy="114300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6" name="Line 18">
              <a:extLst>
                <a:ext uri="{FF2B5EF4-FFF2-40B4-BE49-F238E27FC236}">
                  <a16:creationId xmlns:a16="http://schemas.microsoft.com/office/drawing/2014/main" id="{7DB249E3-9D54-C94A-84EA-4E087FD8A3CF}"/>
                </a:ext>
              </a:extLst>
            </p:cNvPr>
            <p:cNvSpPr>
              <a:spLocks noChangeShapeType="1"/>
            </p:cNvSpPr>
            <p:nvPr/>
          </p:nvSpPr>
          <p:spPr bwMode="auto">
            <a:xfrm flipH="1">
              <a:off x="1233612" y="3381771"/>
              <a:ext cx="762000" cy="18288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7" name="Line 19">
              <a:extLst>
                <a:ext uri="{FF2B5EF4-FFF2-40B4-BE49-F238E27FC236}">
                  <a16:creationId xmlns:a16="http://schemas.microsoft.com/office/drawing/2014/main" id="{4AFD7BB4-81AD-DA43-BF34-457FC3AF5217}"/>
                </a:ext>
              </a:extLst>
            </p:cNvPr>
            <p:cNvSpPr>
              <a:spLocks noChangeShapeType="1"/>
            </p:cNvSpPr>
            <p:nvPr/>
          </p:nvSpPr>
          <p:spPr bwMode="auto">
            <a:xfrm flipV="1">
              <a:off x="1614612" y="4372371"/>
              <a:ext cx="1981200" cy="1295400"/>
            </a:xfrm>
            <a:prstGeom prst="line">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sp>
          <p:nvSpPr>
            <p:cNvPr id="42008" name="Line 20">
              <a:extLst>
                <a:ext uri="{FF2B5EF4-FFF2-40B4-BE49-F238E27FC236}">
                  <a16:creationId xmlns:a16="http://schemas.microsoft.com/office/drawing/2014/main" id="{8E53E3B9-ADF7-8846-B258-84B26FC0824F}"/>
                </a:ext>
              </a:extLst>
            </p:cNvPr>
            <p:cNvSpPr>
              <a:spLocks noChangeShapeType="1"/>
            </p:cNvSpPr>
            <p:nvPr/>
          </p:nvSpPr>
          <p:spPr bwMode="auto">
            <a:xfrm flipH="1">
              <a:off x="1473995" y="3937569"/>
              <a:ext cx="1752600" cy="1588"/>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nchor="ctr"/>
            <a:lstStyle/>
            <a:p>
              <a:endParaRPr lang="vi-VN"/>
            </a:p>
          </p:txBody>
        </p:sp>
      </p:grpSp>
      <p:sp>
        <p:nvSpPr>
          <p:cNvPr id="59395" name="Rectangle 53">
            <a:extLst>
              <a:ext uri="{FF2B5EF4-FFF2-40B4-BE49-F238E27FC236}">
                <a16:creationId xmlns:a16="http://schemas.microsoft.com/office/drawing/2014/main" id="{F37267FB-91C3-6C43-AA7C-B7F63D7E8EF7}"/>
              </a:ext>
            </a:extLst>
          </p:cNvPr>
          <p:cNvSpPr>
            <a:spLocks noChangeArrowheads="1"/>
          </p:cNvSpPr>
          <p:nvPr/>
        </p:nvSpPr>
        <p:spPr bwMode="auto">
          <a:xfrm>
            <a:off x="2249092" y="1153716"/>
            <a:ext cx="4916090" cy="415498"/>
          </a:xfrm>
          <a:prstGeom prst="rect">
            <a:avLst/>
          </a:prstGeom>
          <a:solidFill>
            <a:schemeClr val="accent6">
              <a:lumMod val="20000"/>
              <a:lumOff val="80000"/>
            </a:schemeClr>
          </a:solid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Thuyết ngũ hành: Vật chất là 5 yếu tố </a:t>
            </a:r>
          </a:p>
        </p:txBody>
      </p:sp>
      <p:cxnSp>
        <p:nvCxnSpPr>
          <p:cNvPr id="24" name="Straight Connector 23">
            <a:extLst>
              <a:ext uri="{FF2B5EF4-FFF2-40B4-BE49-F238E27FC236}">
                <a16:creationId xmlns:a16="http://schemas.microsoft.com/office/drawing/2014/main" id="{50C064B9-8C1B-1949-ABD0-9C57B9CF2BDF}"/>
              </a:ext>
            </a:extLst>
          </p:cNvPr>
          <p:cNvCxnSpPr/>
          <p:nvPr/>
        </p:nvCxnSpPr>
        <p:spPr>
          <a:xfrm>
            <a:off x="1549004" y="179785"/>
            <a:ext cx="0" cy="792956"/>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41989" name="Date Placeholder 1">
            <a:extLst>
              <a:ext uri="{FF2B5EF4-FFF2-40B4-BE49-F238E27FC236}">
                <a16:creationId xmlns:a16="http://schemas.microsoft.com/office/drawing/2014/main" id="{84FC8414-4214-C140-A541-8A8CC0D50095}"/>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6ACAC33-8994-6F4B-B925-D6E35F3F6429}"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41990" name="Footer Placeholder 2">
            <a:extLst>
              <a:ext uri="{FF2B5EF4-FFF2-40B4-BE49-F238E27FC236}">
                <a16:creationId xmlns:a16="http://schemas.microsoft.com/office/drawing/2014/main" id="{84B2D628-D46C-6C4D-8C8D-8783B073A797}"/>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1991" name="Slide Number Placeholder 3">
            <a:extLst>
              <a:ext uri="{FF2B5EF4-FFF2-40B4-BE49-F238E27FC236}">
                <a16:creationId xmlns:a16="http://schemas.microsoft.com/office/drawing/2014/main" id="{BC136223-67EA-FE40-A1EB-0D1CA95611A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7BC78061-E3B8-2B4B-888B-96197B5DCC23}" type="slidenum">
              <a:rPr lang="en-US" altLang="vi-VN" smtClean="0">
                <a:solidFill>
                  <a:srgbClr val="1F5281"/>
                </a:solidFill>
                <a:latin typeface="Arial" panose="020B0604020202020204" pitchFamily="34" charset="0"/>
              </a:rPr>
              <a:pPr algn="ctr"/>
              <a:t>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671771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B0F35415-4F37-E944-ACE9-D1AD5DC4AA8F}"/>
              </a:ext>
            </a:extLst>
          </p:cNvPr>
          <p:cNvSpPr>
            <a:spLocks noChangeArrowheads="1"/>
          </p:cNvSpPr>
          <p:nvPr/>
        </p:nvSpPr>
        <p:spPr bwMode="auto">
          <a:xfrm>
            <a:off x="3977879" y="4569619"/>
            <a:ext cx="3657600" cy="1143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pic>
        <p:nvPicPr>
          <p:cNvPr id="113666" name="Picture 3" descr="celtic013121">
            <a:extLst>
              <a:ext uri="{FF2B5EF4-FFF2-40B4-BE49-F238E27FC236}">
                <a16:creationId xmlns:a16="http://schemas.microsoft.com/office/drawing/2014/main" id="{D010AC97-E70B-624F-ADC7-0F7CD7A36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22" y="4118372"/>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Picture 4" descr="BD13635_">
            <a:extLst>
              <a:ext uri="{FF2B5EF4-FFF2-40B4-BE49-F238E27FC236}">
                <a16:creationId xmlns:a16="http://schemas.microsoft.com/office/drawing/2014/main" id="{0904EE31-DBFF-A148-AA1D-B35511F9B9D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6835" y="2842023"/>
            <a:ext cx="113109" cy="163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7" name="AutoShape 5">
            <a:extLst>
              <a:ext uri="{FF2B5EF4-FFF2-40B4-BE49-F238E27FC236}">
                <a16:creationId xmlns:a16="http://schemas.microsoft.com/office/drawing/2014/main" id="{51CB95F0-FFFE-0340-923F-9B6F058A6110}"/>
              </a:ext>
            </a:extLst>
          </p:cNvPr>
          <p:cNvSpPr>
            <a:spLocks noChangeAspect="1" noChangeArrowheads="1"/>
          </p:cNvSpPr>
          <p:nvPr/>
        </p:nvSpPr>
        <p:spPr bwMode="auto">
          <a:xfrm>
            <a:off x="1143000" y="519112"/>
            <a:ext cx="6858000" cy="53579"/>
          </a:xfrm>
          <a:prstGeom prst="flowChartPredefinedProcess">
            <a:avLst/>
          </a:prstGeom>
          <a:solidFill>
            <a:srgbClr val="66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sp>
        <p:nvSpPr>
          <p:cNvPr id="113669" name="Rectangle 6">
            <a:extLst>
              <a:ext uri="{FF2B5EF4-FFF2-40B4-BE49-F238E27FC236}">
                <a16:creationId xmlns:a16="http://schemas.microsoft.com/office/drawing/2014/main" id="{2B5818FB-480B-6D46-B36A-A0C100349A49}"/>
              </a:ext>
            </a:extLst>
          </p:cNvPr>
          <p:cNvSpPr>
            <a:spLocks noChangeArrowheads="1"/>
          </p:cNvSpPr>
          <p:nvPr/>
        </p:nvSpPr>
        <p:spPr bwMode="auto">
          <a:xfrm>
            <a:off x="2681287" y="0"/>
            <a:ext cx="3328988"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625" b="1">
                <a:solidFill>
                  <a:srgbClr val="FF0000"/>
                </a:solidFill>
                <a:latin typeface="Arial" panose="020B0604020202020204" pitchFamily="34" charset="0"/>
              </a:rPr>
              <a:t>Phép Siêu hình</a:t>
            </a:r>
          </a:p>
        </p:txBody>
      </p:sp>
      <p:pic>
        <p:nvPicPr>
          <p:cNvPr id="371719" name="Picture 7" descr="feuerbach">
            <a:extLst>
              <a:ext uri="{FF2B5EF4-FFF2-40B4-BE49-F238E27FC236}">
                <a16:creationId xmlns:a16="http://schemas.microsoft.com/office/drawing/2014/main" id="{503F3E13-BE20-A247-AA19-58581D3F9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21581"/>
            <a:ext cx="3294460" cy="35111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3671" name="Rectangle 8">
            <a:extLst>
              <a:ext uri="{FF2B5EF4-FFF2-40B4-BE49-F238E27FC236}">
                <a16:creationId xmlns:a16="http://schemas.microsoft.com/office/drawing/2014/main" id="{EE9EC89E-6A73-B943-875A-963AD80F6672}"/>
              </a:ext>
            </a:extLst>
          </p:cNvPr>
          <p:cNvSpPr>
            <a:spLocks noChangeArrowheads="1"/>
          </p:cNvSpPr>
          <p:nvPr/>
        </p:nvSpPr>
        <p:spPr bwMode="auto">
          <a:xfrm>
            <a:off x="4248150" y="2356247"/>
            <a:ext cx="3914775" cy="809625"/>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vi-VN" altLang="vi-VN" sz="2400">
                <a:latin typeface="Arial" panose="020B0604020202020204" pitchFamily="34" charset="0"/>
              </a:rPr>
              <a:t>	</a:t>
            </a:r>
            <a:r>
              <a:rPr lang="en-US" altLang="vi-VN" sz="1875">
                <a:latin typeface="Arial" panose="020B0604020202020204" pitchFamily="34" charset="0"/>
              </a:rPr>
              <a:t>N</a:t>
            </a:r>
            <a:r>
              <a:rPr lang="vi-VN" altLang="vi-VN" sz="1875">
                <a:latin typeface="Arial" panose="020B0604020202020204" pitchFamily="34" charset="0"/>
              </a:rPr>
              <a:t>ghiên cứu </a:t>
            </a:r>
            <a:r>
              <a:rPr lang="en-US" altLang="vi-VN" sz="1875">
                <a:latin typeface="Arial" panose="020B0604020202020204" pitchFamily="34" charset="0"/>
              </a:rPr>
              <a:t>sự vật, hiện tượng trong trạng thái Tĩnh tại.</a:t>
            </a:r>
            <a:endParaRPr lang="vi-VN" altLang="vi-VN" sz="1875">
              <a:latin typeface="Arial" panose="020B0604020202020204" pitchFamily="34" charset="0"/>
            </a:endParaRPr>
          </a:p>
        </p:txBody>
      </p:sp>
      <p:sp>
        <p:nvSpPr>
          <p:cNvPr id="113672" name="Rectangle 9">
            <a:extLst>
              <a:ext uri="{FF2B5EF4-FFF2-40B4-BE49-F238E27FC236}">
                <a16:creationId xmlns:a16="http://schemas.microsoft.com/office/drawing/2014/main" id="{499CA69B-7473-A14E-AE8B-35BACD5C8B40}"/>
              </a:ext>
            </a:extLst>
          </p:cNvPr>
          <p:cNvSpPr>
            <a:spLocks noGrp="1"/>
          </p:cNvSpPr>
          <p:nvPr>
            <p:ph type="body" idx="1"/>
          </p:nvPr>
        </p:nvSpPr>
        <p:spPr>
          <a:xfrm>
            <a:off x="1493044" y="1275160"/>
            <a:ext cx="2970610" cy="3394472"/>
          </a:xfrm>
        </p:spPr>
        <p:txBody>
          <a:bodyPr/>
          <a:lstStyle/>
          <a:p>
            <a:pPr eaLnBrk="1" hangingPunct="1">
              <a:buFontTx/>
              <a:buNone/>
            </a:pPr>
            <a:endParaRPr lang="en-US" altLang="vi-VN"/>
          </a:p>
        </p:txBody>
      </p:sp>
      <p:sp>
        <p:nvSpPr>
          <p:cNvPr id="113673" name="Date Placeholder 1">
            <a:extLst>
              <a:ext uri="{FF2B5EF4-FFF2-40B4-BE49-F238E27FC236}">
                <a16:creationId xmlns:a16="http://schemas.microsoft.com/office/drawing/2014/main" id="{B73E0DAE-E23D-8041-8546-6A2BC581C92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0C844C3-F749-3741-8AD8-FBC5E0B34B4D}"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3674" name="Footer Placeholder 2">
            <a:extLst>
              <a:ext uri="{FF2B5EF4-FFF2-40B4-BE49-F238E27FC236}">
                <a16:creationId xmlns:a16="http://schemas.microsoft.com/office/drawing/2014/main" id="{369D4116-8B69-B949-9FAF-F257E6BD87F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3675" name="Slide Number Placeholder 3">
            <a:extLst>
              <a:ext uri="{FF2B5EF4-FFF2-40B4-BE49-F238E27FC236}">
                <a16:creationId xmlns:a16="http://schemas.microsoft.com/office/drawing/2014/main" id="{61952206-20B1-EA4D-B951-47C000FA011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0349133-0BF9-2544-8DC7-756745093D96}" type="slidenum">
              <a:rPr lang="en-US" altLang="vi-VN" smtClean="0">
                <a:solidFill>
                  <a:srgbClr val="1F5281"/>
                </a:solidFill>
                <a:latin typeface="Arial" panose="020B0604020202020204" pitchFamily="34" charset="0"/>
              </a:rPr>
              <a:pPr algn="ctr"/>
              <a:t>70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74312342"/>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71717"/>
                                        </p:tgtEl>
                                        <p:attrNameLst>
                                          <p:attrName>style.visibility</p:attrName>
                                        </p:attrNameLst>
                                      </p:cBhvr>
                                      <p:to>
                                        <p:strVal val="visible"/>
                                      </p:to>
                                    </p:set>
                                    <p:animEffect transition="in" filter="blinds(horizontal)">
                                      <p:cBhvr>
                                        <p:cTn id="7" dur="500"/>
                                        <p:tgtEl>
                                          <p:spTgt spid="371717"/>
                                        </p:tgtEl>
                                      </p:cBhvr>
                                    </p:animEffect>
                                  </p:childTnLst>
                                </p:cTn>
                              </p:par>
                              <p:par>
                                <p:cTn id="8" presetID="30" presetClass="entr" presetSubtype="0" fill="hold" nodeType="withEffect">
                                  <p:stCondLst>
                                    <p:cond delay="0"/>
                                  </p:stCondLst>
                                  <p:childTnLst>
                                    <p:set>
                                      <p:cBhvr>
                                        <p:cTn id="9" dur="1" fill="hold">
                                          <p:stCondLst>
                                            <p:cond delay="0"/>
                                          </p:stCondLst>
                                        </p:cTn>
                                        <p:tgtEl>
                                          <p:spTgt spid="371719"/>
                                        </p:tgtEl>
                                        <p:attrNameLst>
                                          <p:attrName>style.visibility</p:attrName>
                                        </p:attrNameLst>
                                      </p:cBhvr>
                                      <p:to>
                                        <p:strVal val="visible"/>
                                      </p:to>
                                    </p:set>
                                    <p:animEffect transition="in" filter="fade">
                                      <p:cBhvr>
                                        <p:cTn id="10" dur="800" decel="100000"/>
                                        <p:tgtEl>
                                          <p:spTgt spid="371719"/>
                                        </p:tgtEl>
                                      </p:cBhvr>
                                    </p:animEffect>
                                    <p:anim calcmode="lin" valueType="num">
                                      <p:cBhvr>
                                        <p:cTn id="11" dur="800" decel="100000" fill="hold"/>
                                        <p:tgtEl>
                                          <p:spTgt spid="371719"/>
                                        </p:tgtEl>
                                        <p:attrNameLst>
                                          <p:attrName>style.rotation</p:attrName>
                                        </p:attrNameLst>
                                      </p:cBhvr>
                                      <p:tavLst>
                                        <p:tav tm="0">
                                          <p:val>
                                            <p:fltVal val="-90"/>
                                          </p:val>
                                        </p:tav>
                                        <p:tav tm="100000">
                                          <p:val>
                                            <p:fltVal val="0"/>
                                          </p:val>
                                        </p:tav>
                                      </p:tavLst>
                                    </p:anim>
                                    <p:anim calcmode="lin" valueType="num">
                                      <p:cBhvr>
                                        <p:cTn id="12" dur="800" decel="100000" fill="hold"/>
                                        <p:tgtEl>
                                          <p:spTgt spid="371719"/>
                                        </p:tgtEl>
                                        <p:attrNameLst>
                                          <p:attrName>ppt_x</p:attrName>
                                        </p:attrNameLst>
                                      </p:cBhvr>
                                      <p:tavLst>
                                        <p:tav tm="0">
                                          <p:val>
                                            <p:strVal val="#ppt_x+0.4"/>
                                          </p:val>
                                        </p:tav>
                                        <p:tav tm="100000">
                                          <p:val>
                                            <p:strVal val="#ppt_x-0.05"/>
                                          </p:val>
                                        </p:tav>
                                      </p:tavLst>
                                    </p:anim>
                                    <p:anim calcmode="lin" valueType="num">
                                      <p:cBhvr>
                                        <p:cTn id="13" dur="800" decel="100000" fill="hold"/>
                                        <p:tgtEl>
                                          <p:spTgt spid="371719"/>
                                        </p:tgtEl>
                                        <p:attrNameLst>
                                          <p:attrName>ppt_y</p:attrName>
                                        </p:attrNameLst>
                                      </p:cBhvr>
                                      <p:tavLst>
                                        <p:tav tm="0">
                                          <p:val>
                                            <p:strVal val="#ppt_y-0.4"/>
                                          </p:val>
                                        </p:tav>
                                        <p:tav tm="100000">
                                          <p:val>
                                            <p:strVal val="#ppt_y+0.1"/>
                                          </p:val>
                                        </p:tav>
                                      </p:tavLst>
                                    </p:anim>
                                    <p:anim calcmode="lin" valueType="num">
                                      <p:cBhvr>
                                        <p:cTn id="14" dur="200" accel="100000" fill="hold">
                                          <p:stCondLst>
                                            <p:cond delay="800"/>
                                          </p:stCondLst>
                                        </p:cTn>
                                        <p:tgtEl>
                                          <p:spTgt spid="371719"/>
                                        </p:tgtEl>
                                        <p:attrNameLst>
                                          <p:attrName>ppt_x</p:attrName>
                                        </p:attrNameLst>
                                      </p:cBhvr>
                                      <p:tavLst>
                                        <p:tav tm="0">
                                          <p:val>
                                            <p:strVal val="#ppt_x-0.05"/>
                                          </p:val>
                                        </p:tav>
                                        <p:tav tm="100000">
                                          <p:val>
                                            <p:strVal val="#ppt_x"/>
                                          </p:val>
                                        </p:tav>
                                      </p:tavLst>
                                    </p:anim>
                                    <p:anim calcmode="lin" valueType="num">
                                      <p:cBhvr>
                                        <p:cTn id="15" dur="200" accel="100000" fill="hold">
                                          <p:stCondLst>
                                            <p:cond delay="800"/>
                                          </p:stCondLst>
                                        </p:cTn>
                                        <p:tgtEl>
                                          <p:spTgt spid="37171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3D0F40A8-C8AF-1242-A735-AD8B7EE552F5}"/>
              </a:ext>
            </a:extLst>
          </p:cNvPr>
          <p:cNvSpPr>
            <a:spLocks noGrp="1" noChangeArrowheads="1"/>
          </p:cNvSpPr>
          <p:nvPr>
            <p:ph type="body" idx="1"/>
          </p:nvPr>
        </p:nvSpPr>
        <p:spPr>
          <a:xfrm>
            <a:off x="4086226" y="1503760"/>
            <a:ext cx="3726656" cy="1391840"/>
          </a:xfrm>
          <a:ln w="57150" cmpd="thinThick">
            <a:solidFill>
              <a:schemeClr val="accent1"/>
            </a:solidFill>
            <a:miter lim="800000"/>
            <a:headEnd/>
            <a:tailEnd/>
          </a:ln>
        </p:spPr>
        <p:txBody>
          <a:bodyPr/>
          <a:lstStyle/>
          <a:p>
            <a:pPr eaLnBrk="1" hangingPunct="1">
              <a:lnSpc>
                <a:spcPct val="90000"/>
              </a:lnSpc>
              <a:buFontTx/>
              <a:buNone/>
            </a:pPr>
            <a:r>
              <a:rPr lang="vi-VN" altLang="vi-VN"/>
              <a:t>	</a:t>
            </a:r>
            <a:r>
              <a:rPr lang="en-US" altLang="vi-VN"/>
              <a:t>Kết quả: Nhận thức</a:t>
            </a:r>
            <a:r>
              <a:rPr lang="vi-VN" altLang="vi-VN"/>
              <a:t> </a:t>
            </a:r>
            <a:r>
              <a:rPr lang="en-US" altLang="vi-VN"/>
              <a:t>sự vật, hiện tượng một cách toàn diện</a:t>
            </a:r>
            <a:endParaRPr lang="vi-VN" altLang="vi-VN"/>
          </a:p>
        </p:txBody>
      </p:sp>
      <p:sp>
        <p:nvSpPr>
          <p:cNvPr id="114690" name="Rectangle 3">
            <a:extLst>
              <a:ext uri="{FF2B5EF4-FFF2-40B4-BE49-F238E27FC236}">
                <a16:creationId xmlns:a16="http://schemas.microsoft.com/office/drawing/2014/main" id="{7FF50CA9-1E6F-DA41-8676-84187545760E}"/>
              </a:ext>
            </a:extLst>
          </p:cNvPr>
          <p:cNvSpPr>
            <a:spLocks noChangeArrowheads="1"/>
          </p:cNvSpPr>
          <p:nvPr/>
        </p:nvSpPr>
        <p:spPr bwMode="auto">
          <a:xfrm>
            <a:off x="3977879" y="4569619"/>
            <a:ext cx="3657600" cy="1143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pic>
        <p:nvPicPr>
          <p:cNvPr id="114691" name="Picture 4" descr="celtic013121">
            <a:extLst>
              <a:ext uri="{FF2B5EF4-FFF2-40B4-BE49-F238E27FC236}">
                <a16:creationId xmlns:a16="http://schemas.microsoft.com/office/drawing/2014/main" id="{A9F616C8-CD90-BC46-9D45-EF8002AED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22" y="4118372"/>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5" descr="BD13635_">
            <a:extLst>
              <a:ext uri="{FF2B5EF4-FFF2-40B4-BE49-F238E27FC236}">
                <a16:creationId xmlns:a16="http://schemas.microsoft.com/office/drawing/2014/main" id="{A19A6609-7281-9649-9D41-1473D9DC996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6835" y="2842023"/>
            <a:ext cx="113109" cy="163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descr="2005_0908Image0024">
            <a:extLst>
              <a:ext uri="{FF2B5EF4-FFF2-40B4-BE49-F238E27FC236}">
                <a16:creationId xmlns:a16="http://schemas.microsoft.com/office/drawing/2014/main" id="{12FE892C-E2E2-5B44-A039-A3033C6DD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628" y="1815704"/>
            <a:ext cx="1498997" cy="199905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72743" name="Picture 7" descr="恩格斯">
            <a:extLst>
              <a:ext uri="{FF2B5EF4-FFF2-40B4-BE49-F238E27FC236}">
                <a16:creationId xmlns:a16="http://schemas.microsoft.com/office/drawing/2014/main" id="{B71D2D99-CA06-4847-9D07-AF9414880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507" y="1221581"/>
            <a:ext cx="970360" cy="113466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4696" name="Rectangle 9">
            <a:extLst>
              <a:ext uri="{FF2B5EF4-FFF2-40B4-BE49-F238E27FC236}">
                <a16:creationId xmlns:a16="http://schemas.microsoft.com/office/drawing/2014/main" id="{FDEB5128-732A-6847-9F9A-E2BE5BBA4C88}"/>
              </a:ext>
            </a:extLst>
          </p:cNvPr>
          <p:cNvSpPr>
            <a:spLocks noChangeArrowheads="1"/>
          </p:cNvSpPr>
          <p:nvPr/>
        </p:nvSpPr>
        <p:spPr bwMode="auto">
          <a:xfrm>
            <a:off x="2681287" y="0"/>
            <a:ext cx="3328988"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625" b="1">
                <a:solidFill>
                  <a:srgbClr val="FF0000"/>
                </a:solidFill>
                <a:latin typeface="Arial" panose="020B0604020202020204" pitchFamily="34" charset="0"/>
              </a:rPr>
              <a:t>Phép Biện chứng</a:t>
            </a:r>
          </a:p>
        </p:txBody>
      </p:sp>
      <p:sp>
        <p:nvSpPr>
          <p:cNvPr id="114697" name="Date Placeholder 1">
            <a:extLst>
              <a:ext uri="{FF2B5EF4-FFF2-40B4-BE49-F238E27FC236}">
                <a16:creationId xmlns:a16="http://schemas.microsoft.com/office/drawing/2014/main" id="{3555835F-C081-464E-BA28-2CD8202926DB}"/>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E5CC70D2-5733-B346-A4F1-22212629244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4698" name="Footer Placeholder 2">
            <a:extLst>
              <a:ext uri="{FF2B5EF4-FFF2-40B4-BE49-F238E27FC236}">
                <a16:creationId xmlns:a16="http://schemas.microsoft.com/office/drawing/2014/main" id="{F9B636B2-D81F-0F4E-9CF7-D3ED4700DC3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4699" name="Slide Number Placeholder 3">
            <a:extLst>
              <a:ext uri="{FF2B5EF4-FFF2-40B4-BE49-F238E27FC236}">
                <a16:creationId xmlns:a16="http://schemas.microsoft.com/office/drawing/2014/main" id="{7FFB7D59-2D25-7946-A621-11DAE1A1668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D786F1D-F669-2145-8519-C726E78794A3}" type="slidenum">
              <a:rPr lang="en-US" altLang="vi-VN" smtClean="0">
                <a:solidFill>
                  <a:srgbClr val="1F5281"/>
                </a:solidFill>
                <a:latin typeface="Arial" panose="020B0604020202020204" pitchFamily="34" charset="0"/>
              </a:rPr>
              <a:pPr algn="ctr"/>
              <a:t>71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686009922"/>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372743"/>
                                        </p:tgtEl>
                                        <p:attrNameLst>
                                          <p:attrName>style.visibility</p:attrName>
                                        </p:attrNameLst>
                                      </p:cBhvr>
                                      <p:to>
                                        <p:strVal val="visible"/>
                                      </p:to>
                                    </p:set>
                                    <p:anim calcmode="lin" valueType="num">
                                      <p:cBhvr>
                                        <p:cTn id="7" dur="500" fill="hold"/>
                                        <p:tgtEl>
                                          <p:spTgt spid="372743"/>
                                        </p:tgtEl>
                                        <p:attrNameLst>
                                          <p:attrName>ppt_w</p:attrName>
                                        </p:attrNameLst>
                                      </p:cBhvr>
                                      <p:tavLst>
                                        <p:tav tm="0">
                                          <p:val>
                                            <p:fltVal val="0"/>
                                          </p:val>
                                        </p:tav>
                                        <p:tav tm="100000">
                                          <p:val>
                                            <p:strVal val="#ppt_w"/>
                                          </p:val>
                                        </p:tav>
                                      </p:tavLst>
                                    </p:anim>
                                    <p:anim calcmode="lin" valueType="num">
                                      <p:cBhvr>
                                        <p:cTn id="8" dur="500" fill="hold"/>
                                        <p:tgtEl>
                                          <p:spTgt spid="37274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549F06E5-F8E0-E140-957F-1501D3DDC647}"/>
              </a:ext>
            </a:extLst>
          </p:cNvPr>
          <p:cNvSpPr>
            <a:spLocks noChangeArrowheads="1"/>
          </p:cNvSpPr>
          <p:nvPr/>
        </p:nvSpPr>
        <p:spPr bwMode="auto">
          <a:xfrm>
            <a:off x="3977879" y="4569619"/>
            <a:ext cx="3657600" cy="114300"/>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Arial" panose="020B0604020202020204" pitchFamily="34" charset="0"/>
            </a:endParaRPr>
          </a:p>
        </p:txBody>
      </p:sp>
      <p:pic>
        <p:nvPicPr>
          <p:cNvPr id="115714" name="Picture 3" descr="celtic013121">
            <a:extLst>
              <a:ext uri="{FF2B5EF4-FFF2-40B4-BE49-F238E27FC236}">
                <a16:creationId xmlns:a16="http://schemas.microsoft.com/office/drawing/2014/main" id="{ADCF3BCD-2AF4-E248-BD5E-2615F94E5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622" y="4118372"/>
            <a:ext cx="4714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Picture 4" descr="BD13635_">
            <a:extLst>
              <a:ext uri="{FF2B5EF4-FFF2-40B4-BE49-F238E27FC236}">
                <a16:creationId xmlns:a16="http://schemas.microsoft.com/office/drawing/2014/main" id="{5DC3AB05-5278-4246-B53B-C9E79C15C79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56835" y="2842023"/>
            <a:ext cx="113109" cy="163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Rectangle 6">
            <a:extLst>
              <a:ext uri="{FF2B5EF4-FFF2-40B4-BE49-F238E27FC236}">
                <a16:creationId xmlns:a16="http://schemas.microsoft.com/office/drawing/2014/main" id="{6D2C9DCC-CA3E-5541-BF45-DF9EED335EDB}"/>
              </a:ext>
            </a:extLst>
          </p:cNvPr>
          <p:cNvSpPr>
            <a:spLocks noChangeArrowheads="1"/>
          </p:cNvSpPr>
          <p:nvPr/>
        </p:nvSpPr>
        <p:spPr bwMode="auto">
          <a:xfrm>
            <a:off x="2681287" y="0"/>
            <a:ext cx="3328988"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625" b="1">
                <a:solidFill>
                  <a:srgbClr val="FF0000"/>
                </a:solidFill>
                <a:latin typeface="Arial" panose="020B0604020202020204" pitchFamily="34" charset="0"/>
              </a:rPr>
              <a:t>Phép Siêu hình</a:t>
            </a:r>
          </a:p>
        </p:txBody>
      </p:sp>
      <p:pic>
        <p:nvPicPr>
          <p:cNvPr id="373767" name="Picture 7" descr="feuerbach">
            <a:extLst>
              <a:ext uri="{FF2B5EF4-FFF2-40B4-BE49-F238E27FC236}">
                <a16:creationId xmlns:a16="http://schemas.microsoft.com/office/drawing/2014/main" id="{D2769EB6-092D-F842-A973-381A847A0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21581"/>
            <a:ext cx="3294460" cy="35111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5719" name="Rectangle 8">
            <a:extLst>
              <a:ext uri="{FF2B5EF4-FFF2-40B4-BE49-F238E27FC236}">
                <a16:creationId xmlns:a16="http://schemas.microsoft.com/office/drawing/2014/main" id="{76A7F835-08DE-F64C-8B60-6B6846797368}"/>
              </a:ext>
            </a:extLst>
          </p:cNvPr>
          <p:cNvSpPr>
            <a:spLocks noChangeArrowheads="1"/>
          </p:cNvSpPr>
          <p:nvPr/>
        </p:nvSpPr>
        <p:spPr bwMode="auto">
          <a:xfrm>
            <a:off x="4248150" y="2356247"/>
            <a:ext cx="3914775" cy="809625"/>
          </a:xfrm>
          <a:prstGeom prst="rect">
            <a:avLst/>
          </a:prstGeom>
          <a:noFill/>
          <a:ln w="57150" cmpd="thinThick">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vi-VN" altLang="vi-VN" sz="2400">
                <a:latin typeface="Arial" panose="020B0604020202020204" pitchFamily="34" charset="0"/>
              </a:rPr>
              <a:t>	</a:t>
            </a:r>
            <a:r>
              <a:rPr lang="en-US" altLang="vi-VN" sz="2025" b="1">
                <a:latin typeface="Arial" panose="020B0604020202020204" pitchFamily="34" charset="0"/>
              </a:rPr>
              <a:t>Kết quả: Nhận thức sự vật, hiện tượng từng mặt</a:t>
            </a:r>
            <a:endParaRPr lang="vi-VN" altLang="vi-VN" sz="2025" b="1">
              <a:latin typeface="Arial" panose="020B0604020202020204" pitchFamily="34" charset="0"/>
            </a:endParaRPr>
          </a:p>
        </p:txBody>
      </p:sp>
      <p:sp>
        <p:nvSpPr>
          <p:cNvPr id="115720" name="Rectangle 9">
            <a:extLst>
              <a:ext uri="{FF2B5EF4-FFF2-40B4-BE49-F238E27FC236}">
                <a16:creationId xmlns:a16="http://schemas.microsoft.com/office/drawing/2014/main" id="{578B4821-6D41-BA44-A60C-E58E446D2F70}"/>
              </a:ext>
            </a:extLst>
          </p:cNvPr>
          <p:cNvSpPr>
            <a:spLocks noGrp="1"/>
          </p:cNvSpPr>
          <p:nvPr>
            <p:ph type="body" idx="1"/>
          </p:nvPr>
        </p:nvSpPr>
        <p:spPr>
          <a:xfrm>
            <a:off x="1493044" y="1275160"/>
            <a:ext cx="2970610" cy="3394472"/>
          </a:xfrm>
        </p:spPr>
        <p:txBody>
          <a:bodyPr/>
          <a:lstStyle/>
          <a:p>
            <a:pPr eaLnBrk="1" hangingPunct="1">
              <a:buFontTx/>
              <a:buNone/>
            </a:pPr>
            <a:endParaRPr lang="en-US" altLang="vi-VN"/>
          </a:p>
        </p:txBody>
      </p:sp>
      <p:sp>
        <p:nvSpPr>
          <p:cNvPr id="115721" name="Date Placeholder 1">
            <a:extLst>
              <a:ext uri="{FF2B5EF4-FFF2-40B4-BE49-F238E27FC236}">
                <a16:creationId xmlns:a16="http://schemas.microsoft.com/office/drawing/2014/main" id="{C78229EC-081B-D745-8B9A-BFE14CE8D84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B4A6112-8B3F-D846-986A-D5C956133AD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5722" name="Footer Placeholder 2">
            <a:extLst>
              <a:ext uri="{FF2B5EF4-FFF2-40B4-BE49-F238E27FC236}">
                <a16:creationId xmlns:a16="http://schemas.microsoft.com/office/drawing/2014/main" id="{FB719E47-C8B6-F547-A580-6D32B4BA126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5723" name="Slide Number Placeholder 3">
            <a:extLst>
              <a:ext uri="{FF2B5EF4-FFF2-40B4-BE49-F238E27FC236}">
                <a16:creationId xmlns:a16="http://schemas.microsoft.com/office/drawing/2014/main" id="{E5DEF0BE-AC0D-9E43-A36F-E7EB709078F9}"/>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900EBCC-403E-C54F-B98E-C6FE283E539B}" type="slidenum">
              <a:rPr lang="en-US" altLang="vi-VN" smtClean="0">
                <a:solidFill>
                  <a:srgbClr val="1F5281"/>
                </a:solidFill>
                <a:latin typeface="Arial" panose="020B0604020202020204" pitchFamily="34" charset="0"/>
              </a:rPr>
              <a:pPr algn="ctr"/>
              <a:t>72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60672706"/>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373767"/>
                                        </p:tgtEl>
                                        <p:attrNameLst>
                                          <p:attrName>style.visibility</p:attrName>
                                        </p:attrNameLst>
                                      </p:cBhvr>
                                      <p:to>
                                        <p:strVal val="visible"/>
                                      </p:to>
                                    </p:set>
                                    <p:animEffect transition="in" filter="fade">
                                      <p:cBhvr>
                                        <p:cTn id="7" dur="800" decel="100000"/>
                                        <p:tgtEl>
                                          <p:spTgt spid="373767"/>
                                        </p:tgtEl>
                                      </p:cBhvr>
                                    </p:animEffect>
                                    <p:anim calcmode="lin" valueType="num">
                                      <p:cBhvr>
                                        <p:cTn id="8" dur="800" decel="100000" fill="hold"/>
                                        <p:tgtEl>
                                          <p:spTgt spid="373767"/>
                                        </p:tgtEl>
                                        <p:attrNameLst>
                                          <p:attrName>style.rotation</p:attrName>
                                        </p:attrNameLst>
                                      </p:cBhvr>
                                      <p:tavLst>
                                        <p:tav tm="0">
                                          <p:val>
                                            <p:fltVal val="-90"/>
                                          </p:val>
                                        </p:tav>
                                        <p:tav tm="100000">
                                          <p:val>
                                            <p:fltVal val="0"/>
                                          </p:val>
                                        </p:tav>
                                      </p:tavLst>
                                    </p:anim>
                                    <p:anim calcmode="lin" valueType="num">
                                      <p:cBhvr>
                                        <p:cTn id="9" dur="800" decel="100000" fill="hold"/>
                                        <p:tgtEl>
                                          <p:spTgt spid="373767"/>
                                        </p:tgtEl>
                                        <p:attrNameLst>
                                          <p:attrName>ppt_x</p:attrName>
                                        </p:attrNameLst>
                                      </p:cBhvr>
                                      <p:tavLst>
                                        <p:tav tm="0">
                                          <p:val>
                                            <p:strVal val="#ppt_x+0.4"/>
                                          </p:val>
                                        </p:tav>
                                        <p:tav tm="100000">
                                          <p:val>
                                            <p:strVal val="#ppt_x-0.05"/>
                                          </p:val>
                                        </p:tav>
                                      </p:tavLst>
                                    </p:anim>
                                    <p:anim calcmode="lin" valueType="num">
                                      <p:cBhvr>
                                        <p:cTn id="10" dur="800" decel="100000" fill="hold"/>
                                        <p:tgtEl>
                                          <p:spTgt spid="37376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7376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7376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955CB13C-A16C-A243-87F1-4C157A27FDB2}"/>
              </a:ext>
            </a:extLst>
          </p:cNvPr>
          <p:cNvSpPr>
            <a:spLocks noGrp="1"/>
          </p:cNvSpPr>
          <p:nvPr>
            <p:ph type="title"/>
          </p:nvPr>
        </p:nvSpPr>
        <p:spPr>
          <a:xfrm>
            <a:off x="1871663" y="141685"/>
            <a:ext cx="5400675" cy="594122"/>
          </a:xfrm>
          <a:extLst>
            <a:ext uri="{91240B29-F687-4F45-9708-019B960494DF}">
              <a14:hiddenLine xmlns:a14="http://schemas.microsoft.com/office/drawing/2010/main" w="57150" cmpd="thickThin">
                <a:solidFill>
                  <a:srgbClr val="000000"/>
                </a:solidFill>
                <a:miter lim="800000"/>
                <a:headEnd/>
                <a:tailEnd/>
              </a14:hiddenLine>
            </a:ext>
          </a:extLst>
        </p:spPr>
        <p:txBody>
          <a:bodyPr/>
          <a:lstStyle/>
          <a:p>
            <a:pPr eaLnBrk="1" hangingPunct="1"/>
            <a:r>
              <a:rPr lang="en-US" altLang="vi-VN"/>
              <a:t>* Ý nghĩa của PBC DV</a:t>
            </a:r>
            <a:endParaRPr lang="en-US" altLang="vi-VN" sz="3000"/>
          </a:p>
        </p:txBody>
      </p:sp>
      <p:sp>
        <p:nvSpPr>
          <p:cNvPr id="374787" name="Rectangle 3">
            <a:extLst>
              <a:ext uri="{FF2B5EF4-FFF2-40B4-BE49-F238E27FC236}">
                <a16:creationId xmlns:a16="http://schemas.microsoft.com/office/drawing/2014/main" id="{2715864E-F3BF-7945-9215-A8AF538E34C8}"/>
              </a:ext>
            </a:extLst>
          </p:cNvPr>
          <p:cNvSpPr>
            <a:spLocks noGrp="1" noChangeArrowheads="1"/>
          </p:cNvSpPr>
          <p:nvPr>
            <p:ph type="body" idx="1"/>
          </p:nvPr>
        </p:nvSpPr>
        <p:spPr>
          <a:xfrm>
            <a:off x="1331119" y="2247901"/>
            <a:ext cx="2591991" cy="594122"/>
          </a:xfrm>
          <a:ln w="57150" cmpd="thinThick">
            <a:solidFill>
              <a:srgbClr val="009900"/>
            </a:solidFill>
            <a:miter lim="800000"/>
            <a:headEnd/>
            <a:tailEnd/>
          </a:ln>
        </p:spPr>
        <p:txBody>
          <a:bodyPr/>
          <a:lstStyle/>
          <a:p>
            <a:pPr algn="ctr" eaLnBrk="1" hangingPunct="1">
              <a:buFontTx/>
              <a:buNone/>
            </a:pPr>
            <a:r>
              <a:rPr lang="de-DE" altLang="vi-VN" sz="2100" b="1"/>
              <a:t>THAY ĐỔI TƯ DUY</a:t>
            </a:r>
            <a:endParaRPr lang="de-DE" altLang="vi-VN" sz="2700"/>
          </a:p>
        </p:txBody>
      </p:sp>
      <p:sp>
        <p:nvSpPr>
          <p:cNvPr id="374788" name="Rectangle 4">
            <a:extLst>
              <a:ext uri="{FF2B5EF4-FFF2-40B4-BE49-F238E27FC236}">
                <a16:creationId xmlns:a16="http://schemas.microsoft.com/office/drawing/2014/main" id="{FD0FF175-C73B-EF44-AB47-1F9461FC7467}"/>
              </a:ext>
            </a:extLst>
          </p:cNvPr>
          <p:cNvSpPr>
            <a:spLocks noChangeArrowheads="1"/>
          </p:cNvSpPr>
          <p:nvPr/>
        </p:nvSpPr>
        <p:spPr bwMode="auto">
          <a:xfrm>
            <a:off x="2574131" y="3868341"/>
            <a:ext cx="3995738" cy="647700"/>
          </a:xfrm>
          <a:prstGeom prst="rect">
            <a:avLst/>
          </a:prstGeom>
          <a:noFill/>
          <a:ln w="57150" cmpd="thinThick">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Tx/>
              <a:buNone/>
            </a:pPr>
            <a:r>
              <a:rPr lang="de-DE" altLang="vi-VN" sz="2100" b="1">
                <a:latin typeface="Arial" panose="020B0604020202020204" pitchFamily="34" charset="0"/>
              </a:rPr>
              <a:t>MỞ RỘNG TƯ DUY</a:t>
            </a:r>
            <a:endParaRPr lang="de-DE" altLang="vi-VN" sz="2700">
              <a:latin typeface="Arial" panose="020B0604020202020204" pitchFamily="34" charset="0"/>
            </a:endParaRPr>
          </a:p>
        </p:txBody>
      </p:sp>
      <p:sp>
        <p:nvSpPr>
          <p:cNvPr id="374789" name="Rectangle 5">
            <a:extLst>
              <a:ext uri="{FF2B5EF4-FFF2-40B4-BE49-F238E27FC236}">
                <a16:creationId xmlns:a16="http://schemas.microsoft.com/office/drawing/2014/main" id="{755FB926-F049-104E-9FEB-326A5CF6FE02}"/>
              </a:ext>
            </a:extLst>
          </p:cNvPr>
          <p:cNvSpPr>
            <a:spLocks noChangeArrowheads="1"/>
          </p:cNvSpPr>
          <p:nvPr/>
        </p:nvSpPr>
        <p:spPr bwMode="auto">
          <a:xfrm>
            <a:off x="5112544" y="2193132"/>
            <a:ext cx="2753916" cy="594122"/>
          </a:xfrm>
          <a:prstGeom prst="rect">
            <a:avLst/>
          </a:prstGeom>
          <a:noFill/>
          <a:ln w="57150" cmpd="thinThick">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FontTx/>
              <a:buNone/>
            </a:pPr>
            <a:r>
              <a:rPr lang="de-DE" altLang="vi-VN" sz="2100" b="1">
                <a:latin typeface="Arial" panose="020B0604020202020204" pitchFamily="34" charset="0"/>
              </a:rPr>
              <a:t>TƯ DUY TOÀN DIỆN</a:t>
            </a:r>
            <a:endParaRPr lang="de-DE" altLang="vi-VN" sz="2700">
              <a:latin typeface="Arial" panose="020B0604020202020204" pitchFamily="34" charset="0"/>
            </a:endParaRPr>
          </a:p>
        </p:txBody>
      </p:sp>
      <p:sp>
        <p:nvSpPr>
          <p:cNvPr id="116741" name="Line 6">
            <a:extLst>
              <a:ext uri="{FF2B5EF4-FFF2-40B4-BE49-F238E27FC236}">
                <a16:creationId xmlns:a16="http://schemas.microsoft.com/office/drawing/2014/main" id="{A842B11D-DFBD-ED44-BED4-A7B5410913E1}"/>
              </a:ext>
            </a:extLst>
          </p:cNvPr>
          <p:cNvSpPr>
            <a:spLocks noChangeShapeType="1"/>
          </p:cNvSpPr>
          <p:nvPr/>
        </p:nvSpPr>
        <p:spPr bwMode="auto">
          <a:xfrm>
            <a:off x="4463654" y="735807"/>
            <a:ext cx="0" cy="3132535"/>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16742" name="Line 7">
            <a:extLst>
              <a:ext uri="{FF2B5EF4-FFF2-40B4-BE49-F238E27FC236}">
                <a16:creationId xmlns:a16="http://schemas.microsoft.com/office/drawing/2014/main" id="{B74992F7-AED7-A34C-B9D7-882B7ECB74E6}"/>
              </a:ext>
            </a:extLst>
          </p:cNvPr>
          <p:cNvSpPr>
            <a:spLocks noChangeShapeType="1"/>
          </p:cNvSpPr>
          <p:nvPr/>
        </p:nvSpPr>
        <p:spPr bwMode="auto">
          <a:xfrm>
            <a:off x="4463654" y="735806"/>
            <a:ext cx="2160984" cy="1457325"/>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16743" name="Line 8">
            <a:extLst>
              <a:ext uri="{FF2B5EF4-FFF2-40B4-BE49-F238E27FC236}">
                <a16:creationId xmlns:a16="http://schemas.microsoft.com/office/drawing/2014/main" id="{9DBA5962-3332-7C43-9497-0B233CB094E8}"/>
              </a:ext>
            </a:extLst>
          </p:cNvPr>
          <p:cNvSpPr>
            <a:spLocks noChangeShapeType="1"/>
          </p:cNvSpPr>
          <p:nvPr/>
        </p:nvSpPr>
        <p:spPr bwMode="auto">
          <a:xfrm flipH="1">
            <a:off x="2519362" y="735807"/>
            <a:ext cx="1890713" cy="1512094"/>
          </a:xfrm>
          <a:prstGeom prst="line">
            <a:avLst/>
          </a:prstGeom>
          <a:noFill/>
          <a:ln w="5715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16744" name="Date Placeholder 1">
            <a:extLst>
              <a:ext uri="{FF2B5EF4-FFF2-40B4-BE49-F238E27FC236}">
                <a16:creationId xmlns:a16="http://schemas.microsoft.com/office/drawing/2014/main" id="{0637DE9E-B08E-344D-A2D5-676BFF4E87B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F1A2A46-078C-AF43-9927-73AB405C03D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16745" name="Footer Placeholder 2">
            <a:extLst>
              <a:ext uri="{FF2B5EF4-FFF2-40B4-BE49-F238E27FC236}">
                <a16:creationId xmlns:a16="http://schemas.microsoft.com/office/drawing/2014/main" id="{E06117C5-6E87-6344-A09A-00FB73D42D0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16746" name="Slide Number Placeholder 3">
            <a:extLst>
              <a:ext uri="{FF2B5EF4-FFF2-40B4-BE49-F238E27FC236}">
                <a16:creationId xmlns:a16="http://schemas.microsoft.com/office/drawing/2014/main" id="{1C540981-2BDD-B14A-870B-C45949B6865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8027C69-AC29-A346-BD51-0A9A5A8005C5}" type="slidenum">
              <a:rPr lang="en-US" altLang="vi-VN" smtClean="0">
                <a:solidFill>
                  <a:srgbClr val="1F5281"/>
                </a:solidFill>
                <a:latin typeface="Arial" panose="020B0604020202020204" pitchFamily="34" charset="0"/>
              </a:rPr>
              <a:pPr algn="ctr"/>
              <a:t>73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0900635"/>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74786"/>
                                        </p:tgtEl>
                                        <p:attrNameLst>
                                          <p:attrName>style.visibility</p:attrName>
                                        </p:attrNameLst>
                                      </p:cBhvr>
                                      <p:to>
                                        <p:strVal val="visible"/>
                                      </p:to>
                                    </p:set>
                                    <p:animEffect transition="in" filter="fade">
                                      <p:cBhvr>
                                        <p:cTn id="7" dur="800" decel="100000"/>
                                        <p:tgtEl>
                                          <p:spTgt spid="374786"/>
                                        </p:tgtEl>
                                      </p:cBhvr>
                                    </p:animEffect>
                                    <p:anim calcmode="lin" valueType="num">
                                      <p:cBhvr>
                                        <p:cTn id="8" dur="800" decel="100000" fill="hold"/>
                                        <p:tgtEl>
                                          <p:spTgt spid="374786"/>
                                        </p:tgtEl>
                                        <p:attrNameLst>
                                          <p:attrName>style.rotation</p:attrName>
                                        </p:attrNameLst>
                                      </p:cBhvr>
                                      <p:tavLst>
                                        <p:tav tm="0">
                                          <p:val>
                                            <p:fltVal val="-90"/>
                                          </p:val>
                                        </p:tav>
                                        <p:tav tm="100000">
                                          <p:val>
                                            <p:fltVal val="0"/>
                                          </p:val>
                                        </p:tav>
                                      </p:tavLst>
                                    </p:anim>
                                    <p:anim calcmode="lin" valueType="num">
                                      <p:cBhvr>
                                        <p:cTn id="9" dur="800" decel="100000" fill="hold"/>
                                        <p:tgtEl>
                                          <p:spTgt spid="374786"/>
                                        </p:tgtEl>
                                        <p:attrNameLst>
                                          <p:attrName>ppt_x</p:attrName>
                                        </p:attrNameLst>
                                      </p:cBhvr>
                                      <p:tavLst>
                                        <p:tav tm="0">
                                          <p:val>
                                            <p:strVal val="#ppt_x+0.4"/>
                                          </p:val>
                                        </p:tav>
                                        <p:tav tm="100000">
                                          <p:val>
                                            <p:strVal val="#ppt_x-0.05"/>
                                          </p:val>
                                        </p:tav>
                                      </p:tavLst>
                                    </p:anim>
                                    <p:anim calcmode="lin" valueType="num">
                                      <p:cBhvr>
                                        <p:cTn id="10" dur="800" decel="100000" fill="hold"/>
                                        <p:tgtEl>
                                          <p:spTgt spid="37478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7478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7478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374787">
                                            <p:txEl>
                                              <p:pRg st="0" end="0"/>
                                            </p:txEl>
                                          </p:spTgt>
                                        </p:tgtEl>
                                        <p:attrNameLst>
                                          <p:attrName>style.visibility</p:attrName>
                                        </p:attrNameLst>
                                      </p:cBhvr>
                                      <p:to>
                                        <p:strVal val="visible"/>
                                      </p:to>
                                    </p:set>
                                    <p:animEffect transition="in" filter="fade">
                                      <p:cBhvr>
                                        <p:cTn id="17" dur="1000"/>
                                        <p:tgtEl>
                                          <p:spTgt spid="374787">
                                            <p:txEl>
                                              <p:pRg st="0" end="0"/>
                                            </p:txEl>
                                          </p:spTgt>
                                        </p:tgtEl>
                                      </p:cBhvr>
                                    </p:animEffect>
                                    <p:anim calcmode="lin" valueType="num">
                                      <p:cBhvr>
                                        <p:cTn id="18" dur="1000" fill="hold"/>
                                        <p:tgtEl>
                                          <p:spTgt spid="37478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747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74788">
                                            <p:txEl>
                                              <p:pRg st="0" end="0"/>
                                            </p:txEl>
                                          </p:spTgt>
                                        </p:tgtEl>
                                        <p:attrNameLst>
                                          <p:attrName>style.visibility</p:attrName>
                                        </p:attrNameLst>
                                      </p:cBhvr>
                                      <p:to>
                                        <p:strVal val="visible"/>
                                      </p:to>
                                    </p:set>
                                    <p:animEffect transition="in" filter="fade">
                                      <p:cBhvr>
                                        <p:cTn id="24" dur="1000"/>
                                        <p:tgtEl>
                                          <p:spTgt spid="374788">
                                            <p:txEl>
                                              <p:pRg st="0" end="0"/>
                                            </p:txEl>
                                          </p:spTgt>
                                        </p:tgtEl>
                                      </p:cBhvr>
                                    </p:animEffect>
                                    <p:anim calcmode="lin" valueType="num">
                                      <p:cBhvr>
                                        <p:cTn id="25" dur="1000" fill="hold"/>
                                        <p:tgtEl>
                                          <p:spTgt spid="37478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747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74789">
                                            <p:txEl>
                                              <p:pRg st="0" end="0"/>
                                            </p:txEl>
                                          </p:spTgt>
                                        </p:tgtEl>
                                        <p:attrNameLst>
                                          <p:attrName>style.visibility</p:attrName>
                                        </p:attrNameLst>
                                      </p:cBhvr>
                                      <p:to>
                                        <p:strVal val="visible"/>
                                      </p:to>
                                    </p:set>
                                    <p:animEffect transition="in" filter="fade">
                                      <p:cBhvr>
                                        <p:cTn id="31" dur="1000"/>
                                        <p:tgtEl>
                                          <p:spTgt spid="374789">
                                            <p:txEl>
                                              <p:pRg st="0" end="0"/>
                                            </p:txEl>
                                          </p:spTgt>
                                        </p:tgtEl>
                                      </p:cBhvr>
                                    </p:animEffect>
                                    <p:anim calcmode="lin" valueType="num">
                                      <p:cBhvr>
                                        <p:cTn id="32" dur="1000" fill="hold"/>
                                        <p:tgtEl>
                                          <p:spTgt spid="37478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7478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animBg="1"/>
      <p:bldP spid="374787" grpId="0" build="p"/>
      <p:bldP spid="374788" grpId="0" build="p"/>
      <p:bldP spid="37478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3A86-B6DE-D74B-BD82-9FCC30BEB792}"/>
              </a:ext>
            </a:extLst>
          </p:cNvPr>
          <p:cNvSpPr>
            <a:spLocks noGrp="1"/>
          </p:cNvSpPr>
          <p:nvPr>
            <p:ph type="title"/>
          </p:nvPr>
        </p:nvSpPr>
        <p:spPr/>
        <p:txBody>
          <a:bodyPr/>
          <a:lstStyle/>
          <a:p>
            <a:pPr defTabSz="1333500" fontAlgn="auto">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graphicFrame>
        <p:nvGraphicFramePr>
          <p:cNvPr id="5" name="Diagram 4">
            <a:extLst>
              <a:ext uri="{FF2B5EF4-FFF2-40B4-BE49-F238E27FC236}">
                <a16:creationId xmlns:a16="http://schemas.microsoft.com/office/drawing/2014/main" id="{35F50B2A-CFAE-3847-9599-22D1FDBB37C5}"/>
              </a:ext>
            </a:extLst>
          </p:cNvPr>
          <p:cNvGraphicFramePr/>
          <p:nvPr>
            <p:extLst>
              <p:ext uri="{D42A27DB-BD31-4B8C-83A1-F6EECF244321}">
                <p14:modId xmlns:p14="http://schemas.microsoft.com/office/powerpoint/2010/main" val="1072627479"/>
              </p:ext>
            </p:extLst>
          </p:nvPr>
        </p:nvGraphicFramePr>
        <p:xfrm>
          <a:off x="938464" y="1329612"/>
          <a:ext cx="7047497" cy="3119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2883" name="Date Placeholder 2">
            <a:extLst>
              <a:ext uri="{FF2B5EF4-FFF2-40B4-BE49-F238E27FC236}">
                <a16:creationId xmlns:a16="http://schemas.microsoft.com/office/drawing/2014/main" id="{364F78F3-A880-104B-9DB8-9950D789855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4F7703D-D5B9-3049-BA8D-717D976FEB84}"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22884" name="Footer Placeholder 3">
            <a:extLst>
              <a:ext uri="{FF2B5EF4-FFF2-40B4-BE49-F238E27FC236}">
                <a16:creationId xmlns:a16="http://schemas.microsoft.com/office/drawing/2014/main" id="{11189E00-B7DF-A046-A974-0596279EAAE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2885" name="Slide Number Placeholder 5">
            <a:extLst>
              <a:ext uri="{FF2B5EF4-FFF2-40B4-BE49-F238E27FC236}">
                <a16:creationId xmlns:a16="http://schemas.microsoft.com/office/drawing/2014/main" id="{4967F17C-4F84-614B-A4B2-2FA41D055C7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0546158-8934-2F48-9CC8-9C591AFC8166}" type="slidenum">
              <a:rPr lang="en-US" altLang="vi-VN" smtClean="0">
                <a:solidFill>
                  <a:srgbClr val="1F5281"/>
                </a:solidFill>
                <a:latin typeface="Arial" panose="020B0604020202020204" pitchFamily="34" charset="0"/>
              </a:rPr>
              <a:pPr algn="ctr"/>
              <a:t>74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87434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D6F9FFF-E0F7-C148-8315-8619F25A082F}"/>
              </a:ext>
            </a:extLst>
          </p:cNvPr>
          <p:cNvSpPr>
            <a:spLocks noGrp="1"/>
          </p:cNvSpPr>
          <p:nvPr>
            <p:ph type="title"/>
          </p:nvPr>
        </p:nvSpPr>
        <p:spPr>
          <a:xfrm>
            <a:off x="457200" y="205978"/>
            <a:ext cx="8229600" cy="422672"/>
          </a:xfrm>
        </p:spPr>
        <p:txBody>
          <a:bodyPr/>
          <a:lstStyle/>
          <a:p>
            <a:pPr defTabSz="1333500" fontAlgn="auto">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sp>
        <p:nvSpPr>
          <p:cNvPr id="9" name="Title 1">
            <a:extLst>
              <a:ext uri="{FF2B5EF4-FFF2-40B4-BE49-F238E27FC236}">
                <a16:creationId xmlns:a16="http://schemas.microsoft.com/office/drawing/2014/main" id="{3ED74FD1-6C11-DE48-85E9-EE5787C13CE5}"/>
              </a:ext>
            </a:extLst>
          </p:cNvPr>
          <p:cNvSpPr txBox="1">
            <a:spLocks/>
          </p:cNvSpPr>
          <p:nvPr/>
        </p:nvSpPr>
        <p:spPr bwMode="black">
          <a:xfrm>
            <a:off x="1489477" y="434221"/>
            <a:ext cx="5878116"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100" i="0" dirty="0">
                <a:solidFill>
                  <a:srgbClr val="000000"/>
                </a:solidFill>
                <a:latin typeface="Times New Roman" pitchFamily="18" charset="0"/>
                <a:ea typeface="Tahoma" pitchFamily="34" charset="0"/>
                <a:cs typeface="Times New Roman" pitchFamily="18" charset="0"/>
              </a:rPr>
              <a:t>a. </a:t>
            </a:r>
            <a:r>
              <a:rPr lang="en-US" sz="2100" i="0" dirty="0" err="1">
                <a:solidFill>
                  <a:srgbClr val="000000"/>
                </a:solidFill>
                <a:latin typeface="Times New Roman" pitchFamily="18" charset="0"/>
                <a:ea typeface="Tahoma" pitchFamily="34" charset="0"/>
                <a:cs typeface="Times New Roman" pitchFamily="18" charset="0"/>
              </a:rPr>
              <a:t>Hai</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nguyên</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lý</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của</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phép</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biện</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chứng</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duy</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vật</a:t>
            </a:r>
            <a:r>
              <a:rPr lang="en-US" sz="2100" i="0" dirty="0">
                <a:solidFill>
                  <a:srgbClr val="000000"/>
                </a:solidFill>
                <a:latin typeface="Times New Roman" pitchFamily="18" charset="0"/>
                <a:ea typeface="Tahoma" pitchFamily="34" charset="0"/>
                <a:cs typeface="Times New Roman" pitchFamily="18" charset="0"/>
              </a:rPr>
              <a:t> </a:t>
            </a:r>
            <a:br>
              <a:rPr lang="en-US" sz="2100" i="0" dirty="0">
                <a:solidFill>
                  <a:srgbClr val="FF0000"/>
                </a:solidFill>
                <a:latin typeface="Arial"/>
                <a:ea typeface="+mn-ea"/>
                <a:cs typeface="+mn-cs"/>
              </a:rPr>
            </a:br>
            <a:endParaRPr lang="en-US" sz="2100" dirty="0">
              <a:solidFill>
                <a:srgbClr val="FF0000"/>
              </a:solidFill>
            </a:endParaRPr>
          </a:p>
        </p:txBody>
      </p:sp>
      <p:sp>
        <p:nvSpPr>
          <p:cNvPr id="10" name="Rectangle 1">
            <a:extLst>
              <a:ext uri="{FF2B5EF4-FFF2-40B4-BE49-F238E27FC236}">
                <a16:creationId xmlns:a16="http://schemas.microsoft.com/office/drawing/2014/main" id="{5A5C623C-5EBD-CE41-BEFA-9D0C79398AB9}"/>
              </a:ext>
            </a:extLst>
          </p:cNvPr>
          <p:cNvSpPr>
            <a:spLocks noChangeArrowheads="1"/>
          </p:cNvSpPr>
          <p:nvPr/>
        </p:nvSpPr>
        <p:spPr bwMode="auto">
          <a:xfrm>
            <a:off x="710804" y="1318022"/>
            <a:ext cx="70925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mối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liên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hệ</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phổ</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biến</a:t>
            </a:r>
            <a:endParaRPr lang="en-US" sz="2100" b="1" i="1" kern="0" dirty="0">
              <a:solidFill>
                <a:sysClr val="windowText" lastClr="000000"/>
              </a:solidFill>
              <a:latin typeface="Times New Roman" panose="02020603050405020304" pitchFamily="18" charset="0"/>
            </a:endParaRPr>
          </a:p>
        </p:txBody>
      </p:sp>
      <p:graphicFrame>
        <p:nvGraphicFramePr>
          <p:cNvPr id="12" name="Diagram 11">
            <a:extLst>
              <a:ext uri="{FF2B5EF4-FFF2-40B4-BE49-F238E27FC236}">
                <a16:creationId xmlns:a16="http://schemas.microsoft.com/office/drawing/2014/main" id="{A47F30E9-1697-694D-A5D5-04DFF4F4EECB}"/>
              </a:ext>
            </a:extLst>
          </p:cNvPr>
          <p:cNvGraphicFramePr/>
          <p:nvPr/>
        </p:nvGraphicFramePr>
        <p:xfrm>
          <a:off x="553085" y="1798875"/>
          <a:ext cx="7750901" cy="2958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Straight Connector 13">
            <a:extLst>
              <a:ext uri="{FF2B5EF4-FFF2-40B4-BE49-F238E27FC236}">
                <a16:creationId xmlns:a16="http://schemas.microsoft.com/office/drawing/2014/main" id="{1C01C326-EC62-7E40-9AC8-8F8C737E2103}"/>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3910" name="Date Placeholder 1">
            <a:extLst>
              <a:ext uri="{FF2B5EF4-FFF2-40B4-BE49-F238E27FC236}">
                <a16:creationId xmlns:a16="http://schemas.microsoft.com/office/drawing/2014/main" id="{9DB03FA6-71D5-9B4B-AC51-DACADF6B336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CE73AE3-8F9E-B542-A48A-2D0F6386CCD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23911" name="Footer Placeholder 2">
            <a:extLst>
              <a:ext uri="{FF2B5EF4-FFF2-40B4-BE49-F238E27FC236}">
                <a16:creationId xmlns:a16="http://schemas.microsoft.com/office/drawing/2014/main" id="{ED2C7B17-31CF-E341-9F03-94E9DF5F1D0C}"/>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3912" name="Slide Number Placeholder 3">
            <a:extLst>
              <a:ext uri="{FF2B5EF4-FFF2-40B4-BE49-F238E27FC236}">
                <a16:creationId xmlns:a16="http://schemas.microsoft.com/office/drawing/2014/main" id="{8158BC95-652A-1A49-8303-8D8A29B9757F}"/>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2A56B0C-68B0-6D45-BD6B-73346A62DC03}" type="slidenum">
              <a:rPr lang="en-US" altLang="vi-VN" smtClean="0">
                <a:solidFill>
                  <a:srgbClr val="1F5281"/>
                </a:solidFill>
                <a:latin typeface="Arial" panose="020B0604020202020204" pitchFamily="34" charset="0"/>
              </a:rPr>
              <a:pPr algn="ctr"/>
              <a:t>75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340019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9EEE95-6B4B-4747-876C-EC40B8E48541}"/>
              </a:ext>
            </a:extLst>
          </p:cNvPr>
          <p:cNvSpPr txBox="1">
            <a:spLocks/>
          </p:cNvSpPr>
          <p:nvPr/>
        </p:nvSpPr>
        <p:spPr bwMode="black">
          <a:xfrm>
            <a:off x="457200" y="86916"/>
            <a:ext cx="8229600" cy="55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100" i="0" dirty="0">
                <a:solidFill>
                  <a:srgbClr val="000000"/>
                </a:solidFill>
                <a:latin typeface="Times New Roman" pitchFamily="18" charset="0"/>
                <a:ea typeface="Tahoma" pitchFamily="34" charset="0"/>
                <a:cs typeface="Times New Roman" pitchFamily="18" charset="0"/>
              </a:rPr>
              <a:t>a. </a:t>
            </a:r>
            <a:r>
              <a:rPr lang="en-US" sz="2100" i="0" dirty="0" err="1">
                <a:solidFill>
                  <a:srgbClr val="000000"/>
                </a:solidFill>
                <a:latin typeface="Times New Roman" pitchFamily="18" charset="0"/>
                <a:ea typeface="Tahoma" pitchFamily="34" charset="0"/>
                <a:cs typeface="Times New Roman" pitchFamily="18" charset="0"/>
              </a:rPr>
              <a:t>Hai</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nguyên</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lý</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của</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phép</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biện</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chứng</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duy</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vật</a:t>
            </a:r>
            <a:r>
              <a:rPr lang="en-US" sz="2100" i="0" dirty="0">
                <a:solidFill>
                  <a:srgbClr val="000000"/>
                </a:solidFill>
                <a:latin typeface="Times New Roman" pitchFamily="18" charset="0"/>
                <a:ea typeface="Tahoma" pitchFamily="34" charset="0"/>
                <a:cs typeface="Times New Roman" pitchFamily="18" charset="0"/>
              </a:rPr>
              <a:t> </a:t>
            </a:r>
            <a:br>
              <a:rPr lang="en-US" sz="2100" i="0" dirty="0">
                <a:solidFill>
                  <a:srgbClr val="FF0000"/>
                </a:solidFill>
                <a:latin typeface="Arial"/>
                <a:ea typeface="+mn-ea"/>
                <a:cs typeface="+mn-cs"/>
              </a:rPr>
            </a:br>
            <a:endParaRPr lang="en-US" sz="2100" dirty="0">
              <a:solidFill>
                <a:srgbClr val="FF0000"/>
              </a:solidFill>
            </a:endParaRPr>
          </a:p>
        </p:txBody>
      </p:sp>
      <p:sp>
        <p:nvSpPr>
          <p:cNvPr id="6" name="Rectangle 1">
            <a:extLst>
              <a:ext uri="{FF2B5EF4-FFF2-40B4-BE49-F238E27FC236}">
                <a16:creationId xmlns:a16="http://schemas.microsoft.com/office/drawing/2014/main" id="{582F7433-8492-8042-9813-B46A1D44E2FC}"/>
              </a:ext>
            </a:extLst>
          </p:cNvPr>
          <p:cNvSpPr>
            <a:spLocks noChangeArrowheads="1"/>
          </p:cNvSpPr>
          <p:nvPr/>
        </p:nvSpPr>
        <p:spPr bwMode="auto">
          <a:xfrm>
            <a:off x="1785937" y="618545"/>
            <a:ext cx="70925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mối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liên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hệ</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phổ</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biến</a:t>
            </a:r>
            <a:endParaRPr lang="en-US" sz="2100" b="1" i="1" kern="0" dirty="0">
              <a:solidFill>
                <a:sysClr val="windowText" lastClr="000000"/>
              </a:solidFill>
              <a:latin typeface="Times New Roman" panose="02020603050405020304" pitchFamily="18" charset="0"/>
            </a:endParaRPr>
          </a:p>
        </p:txBody>
      </p:sp>
      <p:sp>
        <p:nvSpPr>
          <p:cNvPr id="124931" name="Text Box 2">
            <a:extLst>
              <a:ext uri="{FF2B5EF4-FFF2-40B4-BE49-F238E27FC236}">
                <a16:creationId xmlns:a16="http://schemas.microsoft.com/office/drawing/2014/main" id="{17C91EBC-929F-7A47-B3BB-499951DF0F90}"/>
              </a:ext>
            </a:extLst>
          </p:cNvPr>
          <p:cNvSpPr txBox="1">
            <a:spLocks noChangeArrowheads="1"/>
          </p:cNvSpPr>
          <p:nvPr/>
        </p:nvSpPr>
        <p:spPr bwMode="auto">
          <a:xfrm>
            <a:off x="561975" y="1203722"/>
            <a:ext cx="327302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Khái niệm mối liên hệ:</a:t>
            </a:r>
          </a:p>
        </p:txBody>
      </p:sp>
      <p:sp>
        <p:nvSpPr>
          <p:cNvPr id="8" name="Text Box 2">
            <a:extLst>
              <a:ext uri="{FF2B5EF4-FFF2-40B4-BE49-F238E27FC236}">
                <a16:creationId xmlns:a16="http://schemas.microsoft.com/office/drawing/2014/main" id="{76ED5CF5-14E5-5E4C-B92F-53D949BA59AC}"/>
              </a:ext>
            </a:extLst>
          </p:cNvPr>
          <p:cNvSpPr txBox="1">
            <a:spLocks noChangeArrowheads="1"/>
          </p:cNvSpPr>
          <p:nvPr/>
        </p:nvSpPr>
        <p:spPr bwMode="auto">
          <a:xfrm>
            <a:off x="3340894" y="1114425"/>
            <a:ext cx="53459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Dùng để chỉ sự quy định, sự tương tác, sự biến đổi của vạn vật trong giới TN</a:t>
            </a:r>
          </a:p>
        </p:txBody>
      </p:sp>
      <p:sp>
        <p:nvSpPr>
          <p:cNvPr id="9" name="Oval 3">
            <a:extLst>
              <a:ext uri="{FF2B5EF4-FFF2-40B4-BE49-F238E27FC236}">
                <a16:creationId xmlns:a16="http://schemas.microsoft.com/office/drawing/2014/main" id="{7D274893-33C2-5749-9FE8-BE3EBB11094B}"/>
              </a:ext>
            </a:extLst>
          </p:cNvPr>
          <p:cNvSpPr>
            <a:spLocks noChangeArrowheads="1"/>
          </p:cNvSpPr>
          <p:nvPr/>
        </p:nvSpPr>
        <p:spPr bwMode="auto">
          <a:xfrm>
            <a:off x="2194322" y="2021682"/>
            <a:ext cx="2043113" cy="2213372"/>
          </a:xfrm>
          <a:prstGeom prst="ellipse">
            <a:avLst/>
          </a:prstGeom>
          <a:solidFill>
            <a:srgbClr val="0000CC"/>
          </a:solidFill>
          <a:ln w="9525">
            <a:solidFill>
              <a:sysClr val="windowText" lastClr="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kumimoji="1" lang="vi-VN" sz="2100" b="1" kern="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SỰ </a:t>
            </a:r>
          </a:p>
          <a:p>
            <a:pPr algn="ctr">
              <a:spcBef>
                <a:spcPct val="0"/>
              </a:spcBef>
              <a:buFontTx/>
              <a:buNone/>
              <a:defRPr/>
            </a:pPr>
            <a:r>
              <a:rPr kumimoji="1" lang="vi-VN" sz="2100" b="1" kern="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THỐNG NHẤ</a:t>
            </a:r>
            <a:r>
              <a:rPr kumimoji="1" lang="vi-VN" sz="2100" b="1" kern="0" dirty="0">
                <a:solidFill>
                  <a:srgbClr val="FFFFFF"/>
                </a:solidFill>
                <a:latin typeface="Arial" panose="020B0604020202020204" pitchFamily="34" charset="0"/>
                <a:ea typeface="SimSun" panose="02010600030101010101" pitchFamily="2" charset="-122"/>
              </a:rPr>
              <a:t>T</a:t>
            </a:r>
          </a:p>
        </p:txBody>
      </p:sp>
      <p:sp>
        <p:nvSpPr>
          <p:cNvPr id="10" name="Rectangle 4">
            <a:extLst>
              <a:ext uri="{FF2B5EF4-FFF2-40B4-BE49-F238E27FC236}">
                <a16:creationId xmlns:a16="http://schemas.microsoft.com/office/drawing/2014/main" id="{C29EEB4E-9455-2E48-8619-B53218793619}"/>
              </a:ext>
            </a:extLst>
          </p:cNvPr>
          <p:cNvSpPr>
            <a:spLocks noChangeArrowheads="1"/>
          </p:cNvSpPr>
          <p:nvPr/>
        </p:nvSpPr>
        <p:spPr bwMode="auto">
          <a:xfrm>
            <a:off x="1966913" y="3714751"/>
            <a:ext cx="2427685" cy="573881"/>
          </a:xfrm>
          <a:prstGeom prst="rect">
            <a:avLst/>
          </a:prstGeom>
          <a:solidFill>
            <a:srgbClr val="FFFF00"/>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kumimoji="1" lang="vi-VN" sz="2400" b="1" ker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sz="2400" b="1" ker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Sự </a:t>
            </a:r>
            <a:r>
              <a:rPr kumimoji="1" lang="vi-VN" sz="2400" b="1" ker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quy định</a:t>
            </a:r>
          </a:p>
        </p:txBody>
      </p:sp>
      <p:sp>
        <p:nvSpPr>
          <p:cNvPr id="11" name="Rectangle 5">
            <a:extLst>
              <a:ext uri="{FF2B5EF4-FFF2-40B4-BE49-F238E27FC236}">
                <a16:creationId xmlns:a16="http://schemas.microsoft.com/office/drawing/2014/main" id="{26C4F779-4492-AF40-9AC4-8ED5998667C0}"/>
              </a:ext>
            </a:extLst>
          </p:cNvPr>
          <p:cNvSpPr>
            <a:spLocks noChangeArrowheads="1"/>
          </p:cNvSpPr>
          <p:nvPr/>
        </p:nvSpPr>
        <p:spPr bwMode="auto">
          <a:xfrm>
            <a:off x="1345406" y="1977629"/>
            <a:ext cx="1615679" cy="621506"/>
          </a:xfrm>
          <a:prstGeom prst="rect">
            <a:avLst/>
          </a:prstGeom>
          <a:solidFill>
            <a:srgbClr val="FFFF00"/>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defRPr/>
            </a:pPr>
            <a:r>
              <a:rPr kumimoji="1" lang="en-US" sz="21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Sự</a:t>
            </a:r>
            <a:r>
              <a:rPr kumimoji="1" lang="en-US"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vi-VN"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tương</a:t>
            </a:r>
            <a:r>
              <a:rPr kumimoji="1" lang="en-US"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vi-VN"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tác</a:t>
            </a:r>
          </a:p>
        </p:txBody>
      </p:sp>
      <p:sp>
        <p:nvSpPr>
          <p:cNvPr id="12" name="Rectangle 6">
            <a:extLst>
              <a:ext uri="{FF2B5EF4-FFF2-40B4-BE49-F238E27FC236}">
                <a16:creationId xmlns:a16="http://schemas.microsoft.com/office/drawing/2014/main" id="{D9AF9006-9E09-9942-ADF9-D4A29DC69665}"/>
              </a:ext>
            </a:extLst>
          </p:cNvPr>
          <p:cNvSpPr>
            <a:spLocks noChangeArrowheads="1"/>
          </p:cNvSpPr>
          <p:nvPr/>
        </p:nvSpPr>
        <p:spPr bwMode="auto">
          <a:xfrm>
            <a:off x="3489723" y="1995488"/>
            <a:ext cx="1750219" cy="603647"/>
          </a:xfrm>
          <a:prstGeom prst="rect">
            <a:avLst/>
          </a:prstGeom>
          <a:solidFill>
            <a:srgbClr val="FFFF00"/>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defRPr/>
            </a:pPr>
            <a:r>
              <a:rPr kumimoji="1" lang="en-US" sz="21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Sự</a:t>
            </a:r>
            <a:r>
              <a:rPr kumimoji="1" lang="en-US"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sz="21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chuyể</a:t>
            </a:r>
            <a:r>
              <a:rPr kumimoji="1" lang="en-US"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 </a:t>
            </a:r>
            <a:r>
              <a:rPr kumimoji="1" lang="en-US" sz="2100" b="1" kern="0"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hóa</a:t>
            </a:r>
            <a:endParaRPr kumimoji="1" lang="vi-VN" sz="2100" b="1"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AutoShape 7">
            <a:extLst>
              <a:ext uri="{FF2B5EF4-FFF2-40B4-BE49-F238E27FC236}">
                <a16:creationId xmlns:a16="http://schemas.microsoft.com/office/drawing/2014/main" id="{39B29573-A528-CE46-B191-D7B8CA66D41F}"/>
              </a:ext>
            </a:extLst>
          </p:cNvPr>
          <p:cNvSpPr>
            <a:spLocks noChangeArrowheads="1"/>
          </p:cNvSpPr>
          <p:nvPr/>
        </p:nvSpPr>
        <p:spPr bwMode="auto">
          <a:xfrm rot="16200000">
            <a:off x="1643658" y="2903340"/>
            <a:ext cx="732235" cy="278606"/>
          </a:xfrm>
          <a:prstGeom prst="rightArrow">
            <a:avLst>
              <a:gd name="adj1" fmla="val 50000"/>
              <a:gd name="adj2" fmla="val 50252"/>
            </a:avLst>
          </a:prstGeom>
          <a:solidFill>
            <a:srgbClr val="4F81BD"/>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2400" kern="0">
              <a:solidFill>
                <a:srgbClr val="000000"/>
              </a:solidFill>
              <a:latin typeface="Times New Roman" panose="02020603050405020304" pitchFamily="18" charset="0"/>
            </a:endParaRPr>
          </a:p>
        </p:txBody>
      </p:sp>
      <p:sp>
        <p:nvSpPr>
          <p:cNvPr id="14" name="AutoShape 8">
            <a:extLst>
              <a:ext uri="{FF2B5EF4-FFF2-40B4-BE49-F238E27FC236}">
                <a16:creationId xmlns:a16="http://schemas.microsoft.com/office/drawing/2014/main" id="{895658B7-38A1-254E-862A-4BAB0003BA15}"/>
              </a:ext>
            </a:extLst>
          </p:cNvPr>
          <p:cNvSpPr>
            <a:spLocks noChangeArrowheads="1"/>
          </p:cNvSpPr>
          <p:nvPr/>
        </p:nvSpPr>
        <p:spPr bwMode="auto">
          <a:xfrm rot="5400000">
            <a:off x="4010621" y="2950965"/>
            <a:ext cx="732235" cy="278606"/>
          </a:xfrm>
          <a:prstGeom prst="rightArrow">
            <a:avLst>
              <a:gd name="adj1" fmla="val 50000"/>
              <a:gd name="adj2" fmla="val 50252"/>
            </a:avLst>
          </a:prstGeom>
          <a:solidFill>
            <a:srgbClr val="4F81BD"/>
          </a:solidFill>
          <a:ln w="9525">
            <a:solidFill>
              <a:sysClr val="windowText" lastClr="00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endParaRPr lang="en-US" sz="2400" kern="0">
              <a:solidFill>
                <a:srgbClr val="000000"/>
              </a:solidFill>
              <a:latin typeface="Times New Roman" panose="02020603050405020304" pitchFamily="18" charset="0"/>
            </a:endParaRPr>
          </a:p>
        </p:txBody>
      </p:sp>
      <p:sp>
        <p:nvSpPr>
          <p:cNvPr id="16" name="Rounded Rectangle 15">
            <a:extLst>
              <a:ext uri="{FF2B5EF4-FFF2-40B4-BE49-F238E27FC236}">
                <a16:creationId xmlns:a16="http://schemas.microsoft.com/office/drawing/2014/main" id="{ED025192-3BA5-914C-B40D-26D7E528E456}"/>
              </a:ext>
            </a:extLst>
          </p:cNvPr>
          <p:cNvSpPr>
            <a:spLocks noChangeArrowheads="1"/>
          </p:cNvSpPr>
          <p:nvPr/>
        </p:nvSpPr>
        <p:spPr bwMode="auto">
          <a:xfrm>
            <a:off x="739378" y="4324351"/>
            <a:ext cx="5356622" cy="554831"/>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000000"/>
                </a:solidFill>
                <a:latin typeface="Times New Roman" panose="02020603050405020304" pitchFamily="18" charset="0"/>
              </a:rPr>
              <a:t>Giữa các sự vật, hiện tượng</a:t>
            </a:r>
          </a:p>
          <a:p>
            <a:pPr algn="ctr"/>
            <a:r>
              <a:rPr lang="en-US" altLang="vi-VN" sz="2100" b="1">
                <a:solidFill>
                  <a:srgbClr val="000000"/>
                </a:solidFill>
                <a:latin typeface="Times New Roman" panose="02020603050405020304" pitchFamily="18" charset="0"/>
              </a:rPr>
              <a:t>Giữa các mặt, các yếu tố trong mỗi SV, HT.</a:t>
            </a:r>
          </a:p>
        </p:txBody>
      </p:sp>
      <p:pic>
        <p:nvPicPr>
          <p:cNvPr id="17" name="Picture 16">
            <a:extLst>
              <a:ext uri="{FF2B5EF4-FFF2-40B4-BE49-F238E27FC236}">
                <a16:creationId xmlns:a16="http://schemas.microsoft.com/office/drawing/2014/main" id="{00C92A21-8B4A-814B-97A7-A961112FA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937" y="1933575"/>
            <a:ext cx="6291263" cy="302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8CE8674B-EF91-2642-AAC6-75A953633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929" y="1895475"/>
            <a:ext cx="6279356" cy="293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05962CAD-C428-6E48-AF4D-6C255CDED4D7}"/>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4943" name="Date Placeholder 1">
            <a:extLst>
              <a:ext uri="{FF2B5EF4-FFF2-40B4-BE49-F238E27FC236}">
                <a16:creationId xmlns:a16="http://schemas.microsoft.com/office/drawing/2014/main" id="{9807BAF4-D373-6B4F-B83F-AC88D7960916}"/>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9D543CD-A5F2-B745-86AA-490556D3F03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24944" name="Footer Placeholder 2">
            <a:extLst>
              <a:ext uri="{FF2B5EF4-FFF2-40B4-BE49-F238E27FC236}">
                <a16:creationId xmlns:a16="http://schemas.microsoft.com/office/drawing/2014/main" id="{70D24681-90C8-1F48-8112-4D21D8D2E94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4945" name="Slide Number Placeholder 3">
            <a:extLst>
              <a:ext uri="{FF2B5EF4-FFF2-40B4-BE49-F238E27FC236}">
                <a16:creationId xmlns:a16="http://schemas.microsoft.com/office/drawing/2014/main" id="{8FBC4FC9-50B8-4A4E-B5EA-A97B65BAC94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67CAA80-9889-F542-938F-4CA54A62F1B2}" type="slidenum">
              <a:rPr lang="en-US" altLang="vi-VN" smtClean="0">
                <a:solidFill>
                  <a:srgbClr val="1F5281"/>
                </a:solidFill>
                <a:latin typeface="Arial" panose="020B0604020202020204" pitchFamily="34" charset="0"/>
              </a:rPr>
              <a:pPr algn="ctr"/>
              <a:t>76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84434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out)">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0" fill="hold"/>
                                        <p:tgtEl>
                                          <p:spTgt spid="10"/>
                                        </p:tgtEl>
                                        <p:attrNameLst>
                                          <p:attrName>ppt_w</p:attrName>
                                        </p:attrNameLst>
                                      </p:cBhvr>
                                      <p:tavLst>
                                        <p:tav tm="0">
                                          <p:val>
                                            <p:fltVal val="0"/>
                                          </p:val>
                                        </p:tav>
                                        <p:tav tm="100000">
                                          <p:val>
                                            <p:strVal val="#ppt_w"/>
                                          </p:val>
                                        </p:tav>
                                      </p:tavLst>
                                    </p:anim>
                                    <p:anim calcmode="lin" valueType="num">
                                      <p:cBhvr>
                                        <p:cTn id="13" dur="5000" fill="hold"/>
                                        <p:tgtEl>
                                          <p:spTgt spid="10"/>
                                        </p:tgtEl>
                                        <p:attrNameLst>
                                          <p:attrName>ppt_h</p:attrName>
                                        </p:attrNameLst>
                                      </p:cBhvr>
                                      <p:tavLst>
                                        <p:tav tm="0">
                                          <p:val>
                                            <p:fltVal val="0"/>
                                          </p:val>
                                        </p:tav>
                                        <p:tav tm="100000">
                                          <p:val>
                                            <p:strVal val="#ppt_h"/>
                                          </p:val>
                                        </p:tav>
                                      </p:tavLst>
                                    </p:anim>
                                    <p:animEffect transition="in" filter="fade">
                                      <p:cBhvr>
                                        <p:cTn id="14" dur="5000"/>
                                        <p:tgtEl>
                                          <p:spTgt spid="10"/>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0" fill="hold"/>
                                        <p:tgtEl>
                                          <p:spTgt spid="13"/>
                                        </p:tgtEl>
                                        <p:attrNameLst>
                                          <p:attrName>ppt_w</p:attrName>
                                        </p:attrNameLst>
                                      </p:cBhvr>
                                      <p:tavLst>
                                        <p:tav tm="0">
                                          <p:val>
                                            <p:fltVal val="0"/>
                                          </p:val>
                                        </p:tav>
                                        <p:tav tm="100000">
                                          <p:val>
                                            <p:strVal val="#ppt_w"/>
                                          </p:val>
                                        </p:tav>
                                      </p:tavLst>
                                    </p:anim>
                                    <p:anim calcmode="lin" valueType="num">
                                      <p:cBhvr>
                                        <p:cTn id="18" dur="5000" fill="hold"/>
                                        <p:tgtEl>
                                          <p:spTgt spid="13"/>
                                        </p:tgtEl>
                                        <p:attrNameLst>
                                          <p:attrName>ppt_h</p:attrName>
                                        </p:attrNameLst>
                                      </p:cBhvr>
                                      <p:tavLst>
                                        <p:tav tm="0">
                                          <p:val>
                                            <p:fltVal val="0"/>
                                          </p:val>
                                        </p:tav>
                                        <p:tav tm="100000">
                                          <p:val>
                                            <p:strVal val="#ppt_h"/>
                                          </p:val>
                                        </p:tav>
                                      </p:tavLst>
                                    </p:anim>
                                    <p:animEffect transition="in" filter="fade">
                                      <p:cBhvr>
                                        <p:cTn id="19" dur="5000"/>
                                        <p:tgtEl>
                                          <p:spTgt spid="1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5"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down)">
                                      <p:cBhvr>
                                        <p:cTn id="24" dur="50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5000"/>
                                        <p:tgtEl>
                                          <p:spTgt spid="12"/>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0"/>
                                        <p:tgtEl>
                                          <p:spTgt spid="1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1" presetClass="exit" presetSubtype="1" fill="hold" grpId="1" nodeType="clickEffect">
                                  <p:stCondLst>
                                    <p:cond delay="0"/>
                                  </p:stCondLst>
                                  <p:childTnLst>
                                    <p:animEffect transition="out" filter="wheel(1)">
                                      <p:cBhvr>
                                        <p:cTn id="41" dur="2000"/>
                                        <p:tgtEl>
                                          <p:spTgt spid="9"/>
                                        </p:tgtEl>
                                      </p:cBhvr>
                                    </p:animEffect>
                                    <p:set>
                                      <p:cBhvr>
                                        <p:cTn id="42" dur="1" fill="hold">
                                          <p:stCondLst>
                                            <p:cond delay="1999"/>
                                          </p:stCondLst>
                                        </p:cTn>
                                        <p:tgtEl>
                                          <p:spTgt spid="9"/>
                                        </p:tgtEl>
                                        <p:attrNameLst>
                                          <p:attrName>style.visibility</p:attrName>
                                        </p:attrNameLst>
                                      </p:cBhvr>
                                      <p:to>
                                        <p:strVal val="hidden"/>
                                      </p:to>
                                    </p:set>
                                  </p:childTnLst>
                                </p:cTn>
                              </p:par>
                              <p:par>
                                <p:cTn id="43" presetID="21" presetClass="exit" presetSubtype="1" fill="hold" grpId="1" nodeType="withEffect">
                                  <p:stCondLst>
                                    <p:cond delay="0"/>
                                  </p:stCondLst>
                                  <p:childTnLst>
                                    <p:animEffect transition="out" filter="wheel(1)">
                                      <p:cBhvr>
                                        <p:cTn id="44" dur="2000"/>
                                        <p:tgtEl>
                                          <p:spTgt spid="10"/>
                                        </p:tgtEl>
                                      </p:cBhvr>
                                    </p:animEffect>
                                    <p:set>
                                      <p:cBhvr>
                                        <p:cTn id="45" dur="1" fill="hold">
                                          <p:stCondLst>
                                            <p:cond delay="1999"/>
                                          </p:stCondLst>
                                        </p:cTn>
                                        <p:tgtEl>
                                          <p:spTgt spid="10"/>
                                        </p:tgtEl>
                                        <p:attrNameLst>
                                          <p:attrName>style.visibility</p:attrName>
                                        </p:attrNameLst>
                                      </p:cBhvr>
                                      <p:to>
                                        <p:strVal val="hidden"/>
                                      </p:to>
                                    </p:set>
                                  </p:childTnLst>
                                </p:cTn>
                              </p:par>
                              <p:par>
                                <p:cTn id="46" presetID="21" presetClass="exit" presetSubtype="1" fill="hold" grpId="1" nodeType="withEffect">
                                  <p:stCondLst>
                                    <p:cond delay="0"/>
                                  </p:stCondLst>
                                  <p:childTnLst>
                                    <p:animEffect transition="out" filter="wheel(1)">
                                      <p:cBhvr>
                                        <p:cTn id="47" dur="2000"/>
                                        <p:tgtEl>
                                          <p:spTgt spid="13"/>
                                        </p:tgtEl>
                                      </p:cBhvr>
                                    </p:animEffect>
                                    <p:set>
                                      <p:cBhvr>
                                        <p:cTn id="48" dur="1" fill="hold">
                                          <p:stCondLst>
                                            <p:cond delay="1999"/>
                                          </p:stCondLst>
                                        </p:cTn>
                                        <p:tgtEl>
                                          <p:spTgt spid="13"/>
                                        </p:tgtEl>
                                        <p:attrNameLst>
                                          <p:attrName>style.visibility</p:attrName>
                                        </p:attrNameLst>
                                      </p:cBhvr>
                                      <p:to>
                                        <p:strVal val="hidden"/>
                                      </p:to>
                                    </p:set>
                                  </p:childTnLst>
                                </p:cTn>
                              </p:par>
                              <p:par>
                                <p:cTn id="49" presetID="21" presetClass="exit" presetSubtype="1" fill="hold" grpId="1" nodeType="withEffect">
                                  <p:stCondLst>
                                    <p:cond delay="0"/>
                                  </p:stCondLst>
                                  <p:childTnLst>
                                    <p:animEffect transition="out" filter="wheel(1)">
                                      <p:cBhvr>
                                        <p:cTn id="50" dur="2000"/>
                                        <p:tgtEl>
                                          <p:spTgt spid="11"/>
                                        </p:tgtEl>
                                      </p:cBhvr>
                                    </p:animEffect>
                                    <p:set>
                                      <p:cBhvr>
                                        <p:cTn id="51" dur="1" fill="hold">
                                          <p:stCondLst>
                                            <p:cond delay="1999"/>
                                          </p:stCondLst>
                                        </p:cTn>
                                        <p:tgtEl>
                                          <p:spTgt spid="11"/>
                                        </p:tgtEl>
                                        <p:attrNameLst>
                                          <p:attrName>style.visibility</p:attrName>
                                        </p:attrNameLst>
                                      </p:cBhvr>
                                      <p:to>
                                        <p:strVal val="hidden"/>
                                      </p:to>
                                    </p:set>
                                  </p:childTnLst>
                                </p:cTn>
                              </p:par>
                              <p:par>
                                <p:cTn id="52" presetID="21" presetClass="exit" presetSubtype="1" fill="hold" grpId="1" nodeType="withEffect">
                                  <p:stCondLst>
                                    <p:cond delay="0"/>
                                  </p:stCondLst>
                                  <p:childTnLst>
                                    <p:animEffect transition="out" filter="wheel(1)">
                                      <p:cBhvr>
                                        <p:cTn id="53" dur="2000"/>
                                        <p:tgtEl>
                                          <p:spTgt spid="12"/>
                                        </p:tgtEl>
                                      </p:cBhvr>
                                    </p:animEffect>
                                    <p:set>
                                      <p:cBhvr>
                                        <p:cTn id="54" dur="1" fill="hold">
                                          <p:stCondLst>
                                            <p:cond delay="1999"/>
                                          </p:stCondLst>
                                        </p:cTn>
                                        <p:tgtEl>
                                          <p:spTgt spid="12"/>
                                        </p:tgtEl>
                                        <p:attrNameLst>
                                          <p:attrName>style.visibility</p:attrName>
                                        </p:attrNameLst>
                                      </p:cBhvr>
                                      <p:to>
                                        <p:strVal val="hidden"/>
                                      </p:to>
                                    </p:set>
                                  </p:childTnLst>
                                </p:cTn>
                              </p:par>
                              <p:par>
                                <p:cTn id="55" presetID="21" presetClass="exit" presetSubtype="1" fill="hold" grpId="1" nodeType="withEffect">
                                  <p:stCondLst>
                                    <p:cond delay="0"/>
                                  </p:stCondLst>
                                  <p:childTnLst>
                                    <p:animEffect transition="out" filter="wheel(1)">
                                      <p:cBhvr>
                                        <p:cTn id="56" dur="2000"/>
                                        <p:tgtEl>
                                          <p:spTgt spid="14"/>
                                        </p:tgtEl>
                                      </p:cBhvr>
                                    </p:animEffect>
                                    <p:set>
                                      <p:cBhvr>
                                        <p:cTn id="57" dur="1" fill="hold">
                                          <p:stCondLst>
                                            <p:cond delay="1999"/>
                                          </p:stCondLst>
                                        </p:cTn>
                                        <p:tgtEl>
                                          <p:spTgt spid="14"/>
                                        </p:tgtEl>
                                        <p:attrNameLst>
                                          <p:attrName>style.visibility</p:attrName>
                                        </p:attrNameLst>
                                      </p:cBhvr>
                                      <p:to>
                                        <p:strVal val="hidden"/>
                                      </p:to>
                                    </p:set>
                                  </p:childTnLst>
                                </p:cTn>
                              </p:par>
                              <p:par>
                                <p:cTn id="58" presetID="21" presetClass="exit" presetSubtype="1" fill="hold" grpId="1" nodeType="withEffect">
                                  <p:stCondLst>
                                    <p:cond delay="0"/>
                                  </p:stCondLst>
                                  <p:childTnLst>
                                    <p:animEffect transition="out" filter="wheel(1)">
                                      <p:cBhvr>
                                        <p:cTn id="59" dur="2000"/>
                                        <p:tgtEl>
                                          <p:spTgt spid="16"/>
                                        </p:tgtEl>
                                      </p:cBhvr>
                                    </p:animEffect>
                                    <p:set>
                                      <p:cBhvr>
                                        <p:cTn id="60" dur="1" fill="hold">
                                          <p:stCondLst>
                                            <p:cond delay="1999"/>
                                          </p:stCondLst>
                                        </p:cTn>
                                        <p:tgtEl>
                                          <p:spTgt spid="16"/>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circle(in)">
                                      <p:cBhvr>
                                        <p:cTn id="65" dur="2000"/>
                                        <p:tgtEl>
                                          <p:spTgt spid="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4"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ppt_x"/>
                                          </p:val>
                                        </p:tav>
                                        <p:tav tm="100000">
                                          <p:val>
                                            <p:strVal val="#ppt_x"/>
                                          </p:val>
                                        </p:tav>
                                      </p:tavLst>
                                    </p:anim>
                                    <p:anim calcmode="lin" valueType="num">
                                      <p:cBhvr additive="base">
                                        <p:cTn id="7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1" presetClass="exit" presetSubtype="1" fill="hold" nodeType="clickEffect">
                                  <p:stCondLst>
                                    <p:cond delay="0"/>
                                  </p:stCondLst>
                                  <p:childTnLst>
                                    <p:animEffect transition="out" filter="wheel(1)">
                                      <p:cBhvr>
                                        <p:cTn id="75" dur="2000"/>
                                        <p:tgtEl>
                                          <p:spTgt spid="17"/>
                                        </p:tgtEl>
                                      </p:cBhvr>
                                    </p:animEffect>
                                    <p:set>
                                      <p:cBhvr>
                                        <p:cTn id="76" dur="1" fill="hold">
                                          <p:stCondLst>
                                            <p:cond delay="1999"/>
                                          </p:stCondLst>
                                        </p:cTn>
                                        <p:tgtEl>
                                          <p:spTgt spid="17"/>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Footer Placeholder 2">
            <a:extLst>
              <a:ext uri="{FF2B5EF4-FFF2-40B4-BE49-F238E27FC236}">
                <a16:creationId xmlns:a16="http://schemas.microsoft.com/office/drawing/2014/main" id="{A225E406-A9FF-9C45-849B-B8D038F8DCB4}"/>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5954" name="Date Placeholder 3">
            <a:extLst>
              <a:ext uri="{FF2B5EF4-FFF2-40B4-BE49-F238E27FC236}">
                <a16:creationId xmlns:a16="http://schemas.microsoft.com/office/drawing/2014/main" id="{EF2021D7-029E-854D-8BD0-C2A6460B3F9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3B19A0A-B9F6-4D49-AAA5-9851BD5D3AF8}"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 name="Title 1">
            <a:extLst>
              <a:ext uri="{FF2B5EF4-FFF2-40B4-BE49-F238E27FC236}">
                <a16:creationId xmlns:a16="http://schemas.microsoft.com/office/drawing/2014/main" id="{C290A481-5874-DF45-BAE8-A01B203AE33D}"/>
              </a:ext>
            </a:extLst>
          </p:cNvPr>
          <p:cNvSpPr txBox="1">
            <a:spLocks/>
          </p:cNvSpPr>
          <p:nvPr/>
        </p:nvSpPr>
        <p:spPr bwMode="black">
          <a:xfrm>
            <a:off x="457200" y="86916"/>
            <a:ext cx="8229600" cy="55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100" i="0" dirty="0">
                <a:solidFill>
                  <a:srgbClr val="000000"/>
                </a:solidFill>
                <a:latin typeface="Times New Roman" pitchFamily="18" charset="0"/>
                <a:ea typeface="Tahoma" pitchFamily="34" charset="0"/>
                <a:cs typeface="Times New Roman" pitchFamily="18" charset="0"/>
              </a:rPr>
              <a:t>a. </a:t>
            </a:r>
            <a:r>
              <a:rPr lang="en-US" sz="2100" i="0" dirty="0" err="1">
                <a:solidFill>
                  <a:srgbClr val="000000"/>
                </a:solidFill>
                <a:latin typeface="Times New Roman" pitchFamily="18" charset="0"/>
                <a:ea typeface="Tahoma" pitchFamily="34" charset="0"/>
                <a:cs typeface="Times New Roman" pitchFamily="18" charset="0"/>
              </a:rPr>
              <a:t>Hai</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nguyên</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lý</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của</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phép</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biện</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chứng</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duy</a:t>
            </a:r>
            <a:r>
              <a:rPr lang="en-US" sz="2100" i="0" dirty="0">
                <a:solidFill>
                  <a:srgbClr val="000000"/>
                </a:solidFill>
                <a:latin typeface="Times New Roman" pitchFamily="18" charset="0"/>
                <a:ea typeface="Tahoma" pitchFamily="34" charset="0"/>
                <a:cs typeface="Times New Roman" pitchFamily="18" charset="0"/>
              </a:rPr>
              <a:t> </a:t>
            </a:r>
            <a:r>
              <a:rPr lang="en-US" sz="2100" i="0" dirty="0" err="1">
                <a:solidFill>
                  <a:srgbClr val="000000"/>
                </a:solidFill>
                <a:latin typeface="Times New Roman" pitchFamily="18" charset="0"/>
                <a:ea typeface="Tahoma" pitchFamily="34" charset="0"/>
                <a:cs typeface="Times New Roman" pitchFamily="18" charset="0"/>
              </a:rPr>
              <a:t>vật</a:t>
            </a:r>
            <a:r>
              <a:rPr lang="en-US" sz="2100" i="0" dirty="0">
                <a:solidFill>
                  <a:srgbClr val="000000"/>
                </a:solidFill>
                <a:latin typeface="Times New Roman" pitchFamily="18" charset="0"/>
                <a:ea typeface="Tahoma" pitchFamily="34" charset="0"/>
                <a:cs typeface="Times New Roman" pitchFamily="18" charset="0"/>
              </a:rPr>
              <a:t> </a:t>
            </a:r>
            <a:br>
              <a:rPr lang="en-US" sz="2100" i="0" dirty="0">
                <a:solidFill>
                  <a:srgbClr val="FF0000"/>
                </a:solidFill>
                <a:latin typeface="Arial"/>
                <a:ea typeface="+mn-ea"/>
                <a:cs typeface="+mn-cs"/>
              </a:rPr>
            </a:br>
            <a:endParaRPr lang="en-US" sz="2100" dirty="0">
              <a:solidFill>
                <a:srgbClr val="FF0000"/>
              </a:solidFill>
            </a:endParaRPr>
          </a:p>
        </p:txBody>
      </p:sp>
      <p:sp>
        <p:nvSpPr>
          <p:cNvPr id="6" name="Rectangle 1">
            <a:extLst>
              <a:ext uri="{FF2B5EF4-FFF2-40B4-BE49-F238E27FC236}">
                <a16:creationId xmlns:a16="http://schemas.microsoft.com/office/drawing/2014/main" id="{CC5C8E2C-72BA-4948-8BE4-F5C317F24F7E}"/>
              </a:ext>
            </a:extLst>
          </p:cNvPr>
          <p:cNvSpPr>
            <a:spLocks noChangeArrowheads="1"/>
          </p:cNvSpPr>
          <p:nvPr/>
        </p:nvSpPr>
        <p:spPr bwMode="auto">
          <a:xfrm>
            <a:off x="1278731" y="756047"/>
            <a:ext cx="70925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mối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liên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hệ</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phổ</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biến</a:t>
            </a:r>
            <a:endParaRPr lang="en-US" sz="2100" b="1" i="1" kern="0" dirty="0">
              <a:solidFill>
                <a:sysClr val="windowText" lastClr="000000"/>
              </a:solidFill>
              <a:latin typeface="Times New Roman" panose="02020603050405020304" pitchFamily="18" charset="0"/>
            </a:endParaRPr>
          </a:p>
        </p:txBody>
      </p:sp>
      <p:sp>
        <p:nvSpPr>
          <p:cNvPr id="125957" name="Text Box 2">
            <a:extLst>
              <a:ext uri="{FF2B5EF4-FFF2-40B4-BE49-F238E27FC236}">
                <a16:creationId xmlns:a16="http://schemas.microsoft.com/office/drawing/2014/main" id="{BB661A1A-A677-8140-A7EB-7B6DF1A202B7}"/>
              </a:ext>
            </a:extLst>
          </p:cNvPr>
          <p:cNvSpPr txBox="1">
            <a:spLocks noChangeArrowheads="1"/>
          </p:cNvSpPr>
          <p:nvPr/>
        </p:nvSpPr>
        <p:spPr bwMode="auto">
          <a:xfrm>
            <a:off x="561975" y="1203722"/>
            <a:ext cx="327302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Khái niệm mối liên hệ:</a:t>
            </a:r>
          </a:p>
        </p:txBody>
      </p:sp>
      <p:sp>
        <p:nvSpPr>
          <p:cNvPr id="125958" name="Text Box 2">
            <a:extLst>
              <a:ext uri="{FF2B5EF4-FFF2-40B4-BE49-F238E27FC236}">
                <a16:creationId xmlns:a16="http://schemas.microsoft.com/office/drawing/2014/main" id="{E1E99CCB-406C-EC41-8C58-1E6BF914A39C}"/>
              </a:ext>
            </a:extLst>
          </p:cNvPr>
          <p:cNvSpPr txBox="1">
            <a:spLocks noChangeArrowheads="1"/>
          </p:cNvSpPr>
          <p:nvPr/>
        </p:nvSpPr>
        <p:spPr bwMode="auto">
          <a:xfrm>
            <a:off x="3340894" y="1218010"/>
            <a:ext cx="53459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i="1">
                <a:solidFill>
                  <a:srgbClr val="000000"/>
                </a:solidFill>
                <a:latin typeface="Times New Roman" panose="02020603050405020304" pitchFamily="18" charset="0"/>
                <a:ea typeface="SimSun" panose="02010600030101010101" pitchFamily="2" charset="-122"/>
                <a:cs typeface="Times New Roman" panose="02020603050405020304" pitchFamily="18" charset="0"/>
              </a:rPr>
              <a:t>Dùng để chỉ sự quy định, sự tương tác, sự biến đổi của vạn vật trong giới TN</a:t>
            </a:r>
          </a:p>
        </p:txBody>
      </p:sp>
      <p:pic>
        <p:nvPicPr>
          <p:cNvPr id="9" name="Picture 6" descr="J0095758">
            <a:extLst>
              <a:ext uri="{FF2B5EF4-FFF2-40B4-BE49-F238E27FC236}">
                <a16:creationId xmlns:a16="http://schemas.microsoft.com/office/drawing/2014/main" id="{49E321FC-9858-B445-A7B0-4E2D6A542D5D}"/>
              </a:ext>
            </a:extLst>
          </p:cNvPr>
          <p:cNvPicPr>
            <a:picLocks noChangeAspect="1" noChangeArrowheads="1" noCrop="1"/>
          </p:cNvPicPr>
          <p:nvPr/>
        </p:nvPicPr>
        <p:blipFill>
          <a:blip r:embed="rId2"/>
          <a:srcRect/>
          <a:stretch>
            <a:fillRect/>
          </a:stretch>
        </p:blipFill>
        <p:spPr bwMode="auto">
          <a:xfrm>
            <a:off x="3371852" y="2219863"/>
            <a:ext cx="2343149" cy="2023832"/>
          </a:xfrm>
          <a:prstGeom prst="ellipse">
            <a:avLst/>
          </a:prstGeom>
          <a:ln w="63500" cap="rnd">
            <a:solidFill>
              <a:srgbClr val="333333"/>
            </a:solidFill>
          </a:ln>
          <a:effectLst>
            <a:outerShdw blurRad="381000" dist="292100" dir="5400000" sx="-80000" sy="-18000" rotWithShape="0">
              <a:srgbClr val="000000">
                <a:alpha val="22000"/>
              </a:srgbClr>
            </a:outerShdw>
          </a:effectLst>
        </p:spPr>
      </p:pic>
      <p:sp>
        <p:nvSpPr>
          <p:cNvPr id="10" name="Rounded Rectangle 9">
            <a:extLst>
              <a:ext uri="{FF2B5EF4-FFF2-40B4-BE49-F238E27FC236}">
                <a16:creationId xmlns:a16="http://schemas.microsoft.com/office/drawing/2014/main" id="{A3C20105-2C9F-564C-AEE9-B3BCB0F479BA}"/>
              </a:ext>
            </a:extLst>
          </p:cNvPr>
          <p:cNvSpPr>
            <a:spLocks noChangeArrowheads="1"/>
          </p:cNvSpPr>
          <p:nvPr/>
        </p:nvSpPr>
        <p:spPr bwMode="auto">
          <a:xfrm>
            <a:off x="2228850" y="4243387"/>
            <a:ext cx="4286250" cy="633413"/>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700" b="1">
                <a:solidFill>
                  <a:srgbClr val="000000"/>
                </a:solidFill>
                <a:latin typeface="Times New Roman" panose="02020603050405020304" pitchFamily="18" charset="0"/>
              </a:rPr>
              <a:t> Con người và môi trường</a:t>
            </a:r>
          </a:p>
        </p:txBody>
      </p:sp>
      <p:sp>
        <p:nvSpPr>
          <p:cNvPr id="11" name="Rounded Rectangle 10">
            <a:extLst>
              <a:ext uri="{FF2B5EF4-FFF2-40B4-BE49-F238E27FC236}">
                <a16:creationId xmlns:a16="http://schemas.microsoft.com/office/drawing/2014/main" id="{B85DD5E6-B912-D143-984B-11ABEE090F41}"/>
              </a:ext>
            </a:extLst>
          </p:cNvPr>
          <p:cNvSpPr>
            <a:spLocks noChangeArrowheads="1"/>
          </p:cNvSpPr>
          <p:nvPr/>
        </p:nvSpPr>
        <p:spPr bwMode="auto">
          <a:xfrm>
            <a:off x="1017985" y="2613423"/>
            <a:ext cx="1801415" cy="1269206"/>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700" b="1">
                <a:solidFill>
                  <a:srgbClr val="000000"/>
                </a:solidFill>
                <a:latin typeface="Times New Roman" panose="02020603050405020304" pitchFamily="18" charset="0"/>
              </a:rPr>
              <a:t>MT </a:t>
            </a:r>
          </a:p>
          <a:p>
            <a:pPr algn="ctr"/>
            <a:r>
              <a:rPr lang="en-US" altLang="vi-VN" sz="2700" b="1">
                <a:solidFill>
                  <a:srgbClr val="000000"/>
                </a:solidFill>
                <a:latin typeface="Times New Roman" panose="02020603050405020304" pitchFamily="18" charset="0"/>
              </a:rPr>
              <a:t>tự nhiên</a:t>
            </a:r>
          </a:p>
        </p:txBody>
      </p:sp>
      <p:sp>
        <p:nvSpPr>
          <p:cNvPr id="12" name="Rounded Rectangle 11">
            <a:extLst>
              <a:ext uri="{FF2B5EF4-FFF2-40B4-BE49-F238E27FC236}">
                <a16:creationId xmlns:a16="http://schemas.microsoft.com/office/drawing/2014/main" id="{04D9584B-EA3B-334F-B429-15A0A81CE94F}"/>
              </a:ext>
            </a:extLst>
          </p:cNvPr>
          <p:cNvSpPr>
            <a:spLocks noChangeArrowheads="1"/>
          </p:cNvSpPr>
          <p:nvPr/>
        </p:nvSpPr>
        <p:spPr bwMode="auto">
          <a:xfrm>
            <a:off x="6242448" y="2532460"/>
            <a:ext cx="1802606" cy="1273969"/>
          </a:xfrm>
          <a:prstGeom prst="roundRect">
            <a:avLst>
              <a:gd name="adj" fmla="val 16667"/>
            </a:avLst>
          </a:prstGeom>
          <a:solidFill>
            <a:srgbClr val="FFFFFF"/>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700" b="1">
                <a:solidFill>
                  <a:srgbClr val="000000"/>
                </a:solidFill>
                <a:latin typeface="Times New Roman" panose="02020603050405020304" pitchFamily="18" charset="0"/>
              </a:rPr>
              <a:t>MT </a:t>
            </a:r>
          </a:p>
          <a:p>
            <a:pPr algn="ctr"/>
            <a:r>
              <a:rPr lang="en-US" altLang="vi-VN" sz="2700" b="1">
                <a:solidFill>
                  <a:srgbClr val="000000"/>
                </a:solidFill>
                <a:latin typeface="Times New Roman" panose="02020603050405020304" pitchFamily="18" charset="0"/>
              </a:rPr>
              <a:t>xã hội</a:t>
            </a:r>
          </a:p>
        </p:txBody>
      </p:sp>
      <p:sp>
        <p:nvSpPr>
          <p:cNvPr id="13" name="Left-Right Arrow 12">
            <a:extLst>
              <a:ext uri="{FF2B5EF4-FFF2-40B4-BE49-F238E27FC236}">
                <a16:creationId xmlns:a16="http://schemas.microsoft.com/office/drawing/2014/main" id="{0581791D-7EB4-644B-BBD8-F184D10B674F}"/>
              </a:ext>
            </a:extLst>
          </p:cNvPr>
          <p:cNvSpPr/>
          <p:nvPr/>
        </p:nvSpPr>
        <p:spPr>
          <a:xfrm>
            <a:off x="5715001" y="3134916"/>
            <a:ext cx="527447" cy="128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Left-Right Arrow 13">
            <a:extLst>
              <a:ext uri="{FF2B5EF4-FFF2-40B4-BE49-F238E27FC236}">
                <a16:creationId xmlns:a16="http://schemas.microsoft.com/office/drawing/2014/main" id="{A1FA5787-3C05-BF4B-BD01-DC6418748AFF}"/>
              </a:ext>
            </a:extLst>
          </p:cNvPr>
          <p:cNvSpPr/>
          <p:nvPr/>
        </p:nvSpPr>
        <p:spPr>
          <a:xfrm>
            <a:off x="2825353" y="3173016"/>
            <a:ext cx="527447" cy="128588"/>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19" name="Straight Connector 18">
            <a:extLst>
              <a:ext uri="{FF2B5EF4-FFF2-40B4-BE49-F238E27FC236}">
                <a16:creationId xmlns:a16="http://schemas.microsoft.com/office/drawing/2014/main" id="{30FCC2AA-2C9A-EF4D-872E-BFD0C1AE1ADC}"/>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5966" name="Slide Number Placeholder 1">
            <a:extLst>
              <a:ext uri="{FF2B5EF4-FFF2-40B4-BE49-F238E27FC236}">
                <a16:creationId xmlns:a16="http://schemas.microsoft.com/office/drawing/2014/main" id="{6F8F4715-AA14-8440-AE2E-ACBFCD2DC0F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6C76484-69D1-9747-81B3-12F2B2DCDD0C}" type="slidenum">
              <a:rPr lang="en-US" altLang="vi-VN" smtClean="0">
                <a:solidFill>
                  <a:srgbClr val="1F5281"/>
                </a:solidFill>
                <a:latin typeface="Arial" panose="020B0604020202020204" pitchFamily="34" charset="0"/>
              </a:rPr>
              <a:pPr algn="ctr"/>
              <a:t>77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19348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Footer Placeholder 2">
            <a:extLst>
              <a:ext uri="{FF2B5EF4-FFF2-40B4-BE49-F238E27FC236}">
                <a16:creationId xmlns:a16="http://schemas.microsoft.com/office/drawing/2014/main" id="{3D2D19F4-3A18-4947-9BEF-7EE5B3244DD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6978" name="Date Placeholder 3">
            <a:extLst>
              <a:ext uri="{FF2B5EF4-FFF2-40B4-BE49-F238E27FC236}">
                <a16:creationId xmlns:a16="http://schemas.microsoft.com/office/drawing/2014/main" id="{6A1A8AB6-B400-114B-B38D-F85D51725E6E}"/>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79ACFEE-3CD0-7F45-A9AC-C056E9DACE5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 name="Rectangle 1">
            <a:extLst>
              <a:ext uri="{FF2B5EF4-FFF2-40B4-BE49-F238E27FC236}">
                <a16:creationId xmlns:a16="http://schemas.microsoft.com/office/drawing/2014/main" id="{2B1F72E1-E44F-2F4D-B080-9F16DF2BD2F4}"/>
              </a:ext>
            </a:extLst>
          </p:cNvPr>
          <p:cNvSpPr>
            <a:spLocks noChangeArrowheads="1"/>
          </p:cNvSpPr>
          <p:nvPr/>
        </p:nvSpPr>
        <p:spPr bwMode="auto">
          <a:xfrm>
            <a:off x="1919287" y="277416"/>
            <a:ext cx="70925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mối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liên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hệ</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phổ</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biến</a:t>
            </a:r>
            <a:endParaRPr lang="en-US" sz="2100" b="1" i="1" kern="0" dirty="0">
              <a:solidFill>
                <a:sysClr val="windowText" lastClr="000000"/>
              </a:solidFill>
              <a:latin typeface="Times New Roman" panose="02020603050405020304" pitchFamily="18" charset="0"/>
            </a:endParaRPr>
          </a:p>
        </p:txBody>
      </p:sp>
      <p:sp>
        <p:nvSpPr>
          <p:cNvPr id="126980" name="Text Box 2">
            <a:extLst>
              <a:ext uri="{FF2B5EF4-FFF2-40B4-BE49-F238E27FC236}">
                <a16:creationId xmlns:a16="http://schemas.microsoft.com/office/drawing/2014/main" id="{FB390434-30FF-2242-925A-3D6FB86A1B2A}"/>
              </a:ext>
            </a:extLst>
          </p:cNvPr>
          <p:cNvSpPr txBox="1">
            <a:spLocks noChangeArrowheads="1"/>
          </p:cNvSpPr>
          <p:nvPr/>
        </p:nvSpPr>
        <p:spPr bwMode="auto">
          <a:xfrm>
            <a:off x="30360" y="1107892"/>
            <a:ext cx="37778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Khái</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niệm</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liên</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hệ</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và</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cô</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lập</a:t>
            </a:r>
            <a:endPar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grpSp>
        <p:nvGrpSpPr>
          <p:cNvPr id="126981" name="Group 6">
            <a:extLst>
              <a:ext uri="{FF2B5EF4-FFF2-40B4-BE49-F238E27FC236}">
                <a16:creationId xmlns:a16="http://schemas.microsoft.com/office/drawing/2014/main" id="{FB56A549-B9FC-684B-A37F-0E79542B72BE}"/>
              </a:ext>
            </a:extLst>
          </p:cNvPr>
          <p:cNvGrpSpPr>
            <a:grpSpLocks/>
          </p:cNvGrpSpPr>
          <p:nvPr/>
        </p:nvGrpSpPr>
        <p:grpSpPr bwMode="auto">
          <a:xfrm>
            <a:off x="1178719" y="1315641"/>
            <a:ext cx="6686550" cy="1102519"/>
            <a:chOff x="1752600" y="1885950"/>
            <a:chExt cx="8915400" cy="2057400"/>
          </a:xfrm>
        </p:grpSpPr>
        <p:sp>
          <p:nvSpPr>
            <p:cNvPr id="8" name="Oval 7">
              <a:extLst>
                <a:ext uri="{FF2B5EF4-FFF2-40B4-BE49-F238E27FC236}">
                  <a16:creationId xmlns:a16="http://schemas.microsoft.com/office/drawing/2014/main" id="{ADF4918A-640D-3043-A506-022233557CE3}"/>
                </a:ext>
              </a:extLst>
            </p:cNvPr>
            <p:cNvSpPr/>
            <p:nvPr/>
          </p:nvSpPr>
          <p:spPr bwMode="auto">
            <a:xfrm>
              <a:off x="47879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9" name="Oval 8">
              <a:extLst>
                <a:ext uri="{FF2B5EF4-FFF2-40B4-BE49-F238E27FC236}">
                  <a16:creationId xmlns:a16="http://schemas.microsoft.com/office/drawing/2014/main" id="{EE437BC7-9FAB-0A44-84DC-FCD36C3560ED}"/>
                </a:ext>
              </a:extLst>
            </p:cNvPr>
            <p:cNvSpPr/>
            <p:nvPr/>
          </p:nvSpPr>
          <p:spPr bwMode="auto">
            <a:xfrm>
              <a:off x="1752600" y="1885950"/>
              <a:ext cx="5880100" cy="20574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prstClr val="white"/>
                </a:solidFill>
              </a:endParaRPr>
            </a:p>
          </p:txBody>
        </p:sp>
        <p:sp>
          <p:nvSpPr>
            <p:cNvPr id="126990" name="TextBox 10">
              <a:extLst>
                <a:ext uri="{FF2B5EF4-FFF2-40B4-BE49-F238E27FC236}">
                  <a16:creationId xmlns:a16="http://schemas.microsoft.com/office/drawing/2014/main" id="{1A8D3E65-DF28-9D45-88AF-F24F3770E2C1}"/>
                </a:ext>
              </a:extLst>
            </p:cNvPr>
            <p:cNvSpPr txBox="1">
              <a:spLocks noChangeArrowheads="1"/>
            </p:cNvSpPr>
            <p:nvPr/>
          </p:nvSpPr>
          <p:spPr bwMode="auto">
            <a:xfrm>
              <a:off x="4977319" y="2630292"/>
              <a:ext cx="2465963" cy="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Thống nhất</a:t>
              </a:r>
            </a:p>
          </p:txBody>
        </p:sp>
        <p:sp>
          <p:nvSpPr>
            <p:cNvPr id="126991" name="TextBox 11">
              <a:extLst>
                <a:ext uri="{FF2B5EF4-FFF2-40B4-BE49-F238E27FC236}">
                  <a16:creationId xmlns:a16="http://schemas.microsoft.com/office/drawing/2014/main" id="{AC4A1B61-ABE2-D94D-A88F-EA6AC222C4AA}"/>
                </a:ext>
              </a:extLst>
            </p:cNvPr>
            <p:cNvSpPr txBox="1">
              <a:spLocks noChangeArrowheads="1"/>
            </p:cNvSpPr>
            <p:nvPr/>
          </p:nvSpPr>
          <p:spPr bwMode="auto">
            <a:xfrm>
              <a:off x="1847445" y="2663996"/>
              <a:ext cx="2940184" cy="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Liên hệ</a:t>
              </a:r>
            </a:p>
          </p:txBody>
        </p:sp>
        <p:sp>
          <p:nvSpPr>
            <p:cNvPr id="126992" name="TextBox 12">
              <a:extLst>
                <a:ext uri="{FF2B5EF4-FFF2-40B4-BE49-F238E27FC236}">
                  <a16:creationId xmlns:a16="http://schemas.microsoft.com/office/drawing/2014/main" id="{426E0DA3-9510-A047-845E-8C6D49B1BA17}"/>
                </a:ext>
              </a:extLst>
            </p:cNvPr>
            <p:cNvSpPr txBox="1">
              <a:spLocks noChangeArrowheads="1"/>
            </p:cNvSpPr>
            <p:nvPr/>
          </p:nvSpPr>
          <p:spPr bwMode="auto">
            <a:xfrm>
              <a:off x="7632971" y="2663996"/>
              <a:ext cx="2940184" cy="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Cô lập</a:t>
              </a:r>
            </a:p>
          </p:txBody>
        </p:sp>
      </p:grpSp>
      <p:sp>
        <p:nvSpPr>
          <p:cNvPr id="13" name="Freeform: Shape 13">
            <a:extLst>
              <a:ext uri="{FF2B5EF4-FFF2-40B4-BE49-F238E27FC236}">
                <a16:creationId xmlns:a16="http://schemas.microsoft.com/office/drawing/2014/main" id="{71154153-3F0D-AA4B-98B4-77C2384274D3}"/>
              </a:ext>
            </a:extLst>
          </p:cNvPr>
          <p:cNvSpPr/>
          <p:nvPr/>
        </p:nvSpPr>
        <p:spPr>
          <a:xfrm>
            <a:off x="4566047" y="2588419"/>
            <a:ext cx="866775" cy="1683544"/>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46920" tIns="46920" rIns="46920" bIns="4692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a:solidFill>
                  <a:srgbClr val="000000"/>
                </a:solidFill>
                <a:latin typeface="Times New Roman" panose="02020603050405020304" pitchFamily="18" charset="0"/>
              </a:rPr>
              <a:t>Cô lập (tách rời)</a:t>
            </a:r>
          </a:p>
        </p:txBody>
      </p:sp>
      <p:sp>
        <p:nvSpPr>
          <p:cNvPr id="14" name="Freeform: Shape 10">
            <a:extLst>
              <a:ext uri="{FF2B5EF4-FFF2-40B4-BE49-F238E27FC236}">
                <a16:creationId xmlns:a16="http://schemas.microsoft.com/office/drawing/2014/main" id="{666D846D-090F-8147-A43E-ACA9AC615373}"/>
              </a:ext>
            </a:extLst>
          </p:cNvPr>
          <p:cNvSpPr/>
          <p:nvPr/>
        </p:nvSpPr>
        <p:spPr>
          <a:xfrm>
            <a:off x="381000" y="2594373"/>
            <a:ext cx="3168254" cy="1682353"/>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46920" tIns="46920" rIns="46920" bIns="4692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100">
                <a:solidFill>
                  <a:srgbClr val="000000"/>
                </a:solidFill>
                <a:latin typeface="Times New Roman" panose="02020603050405020304" pitchFamily="18" charset="0"/>
              </a:rPr>
              <a:t>Là quan hệ giữa hai đối tượng, nếu có sự thay đổi của một trong hai, nhất định sẽ làm đối tượng kia thay đổi.</a:t>
            </a:r>
            <a:endParaRPr lang="en-US" altLang="vi-VN" sz="2100" baseline="-25000">
              <a:solidFill>
                <a:srgbClr val="000000"/>
              </a:solidFill>
              <a:latin typeface="Times New Roman" panose="02020603050405020304" pitchFamily="18" charset="0"/>
            </a:endParaRPr>
          </a:p>
        </p:txBody>
      </p:sp>
      <p:sp>
        <p:nvSpPr>
          <p:cNvPr id="15" name="Freeform: Shape 13">
            <a:extLst>
              <a:ext uri="{FF2B5EF4-FFF2-40B4-BE49-F238E27FC236}">
                <a16:creationId xmlns:a16="http://schemas.microsoft.com/office/drawing/2014/main" id="{AD11FED9-135A-1049-BF5E-241F1AD95C5D}"/>
              </a:ext>
            </a:extLst>
          </p:cNvPr>
          <p:cNvSpPr/>
          <p:nvPr/>
        </p:nvSpPr>
        <p:spPr>
          <a:xfrm>
            <a:off x="5470923" y="2588419"/>
            <a:ext cx="3202781" cy="1683544"/>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p:spPr>
        <p:style>
          <a:lnRef idx="2">
            <a:schemeClr val="accent2"/>
          </a:lnRef>
          <a:fillRef idx="1">
            <a:schemeClr val="lt1"/>
          </a:fillRef>
          <a:effectRef idx="0">
            <a:schemeClr val="accent2"/>
          </a:effectRef>
          <a:fontRef idx="minor">
            <a:schemeClr val="dk1"/>
          </a:fontRef>
        </p:style>
        <p:txBody>
          <a:bodyPr lIns="46920" tIns="46920" rIns="46920" bIns="46920" spcCol="1270" anchor="ctr"/>
          <a:lstStyle/>
          <a:p>
            <a:pPr algn="just">
              <a:defRPr/>
            </a:pPr>
            <a:r>
              <a:rPr lang="en-US" sz="1950" dirty="0" err="1">
                <a:solidFill>
                  <a:sysClr val="windowText" lastClr="000000"/>
                </a:solidFill>
                <a:latin typeface="Times New Roman" pitchFamily="18" charset="0"/>
                <a:ea typeface="Tahoma" pitchFamily="34" charset="0"/>
                <a:cs typeface="Times New Roman" pitchFamily="18" charset="0"/>
              </a:rPr>
              <a:t>Là</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trạng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thái</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của</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các</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đối</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tượng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khi</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sự</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thay</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đổi</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của</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đối</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tượng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này</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không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ảnh</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hưởng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đến</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đối</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tượng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khác</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không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làm</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chúng</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thay</a:t>
            </a:r>
            <a:r>
              <a:rPr lang="en-US" sz="1950" dirty="0">
                <a:solidFill>
                  <a:sysClr val="windowText" lastClr="000000"/>
                </a:solidFill>
                <a:latin typeface="Times New Roman" pitchFamily="18" charset="0"/>
                <a:ea typeface="Tahoma" pitchFamily="34" charset="0"/>
                <a:cs typeface="Times New Roman" pitchFamily="18" charset="0"/>
              </a:rPr>
              <a:t> </a:t>
            </a:r>
            <a:r>
              <a:rPr lang="en-US" sz="1950" dirty="0" err="1">
                <a:solidFill>
                  <a:sysClr val="windowText" lastClr="000000"/>
                </a:solidFill>
                <a:latin typeface="Times New Roman" pitchFamily="18" charset="0"/>
                <a:ea typeface="Tahoma" pitchFamily="34" charset="0"/>
                <a:cs typeface="Times New Roman" pitchFamily="18" charset="0"/>
              </a:rPr>
              <a:t>đổi</a:t>
            </a:r>
            <a:r>
              <a:rPr lang="en-US" sz="1950" dirty="0">
                <a:solidFill>
                  <a:sysClr val="windowText" lastClr="000000"/>
                </a:solidFill>
                <a:latin typeface="Times New Roman" pitchFamily="18" charset="0"/>
                <a:ea typeface="Tahoma" pitchFamily="34" charset="0"/>
                <a:cs typeface="Times New Roman" pitchFamily="18" charset="0"/>
              </a:rPr>
              <a:t>.</a:t>
            </a:r>
          </a:p>
        </p:txBody>
      </p:sp>
      <p:sp>
        <p:nvSpPr>
          <p:cNvPr id="16" name="Freeform: Shape 13">
            <a:extLst>
              <a:ext uri="{FF2B5EF4-FFF2-40B4-BE49-F238E27FC236}">
                <a16:creationId xmlns:a16="http://schemas.microsoft.com/office/drawing/2014/main" id="{EC16B53C-CC5F-8C41-88F0-ACAC4CCB0770}"/>
              </a:ext>
            </a:extLst>
          </p:cNvPr>
          <p:cNvSpPr/>
          <p:nvPr/>
        </p:nvSpPr>
        <p:spPr>
          <a:xfrm>
            <a:off x="3570685" y="2587229"/>
            <a:ext cx="866775" cy="1683544"/>
          </a:xfrm>
          <a:custGeom>
            <a:avLst/>
            <a:gdLst>
              <a:gd name="connsiteX0" fmla="*/ 0 w 3057787"/>
              <a:gd name="connsiteY0" fmla="*/ 152889 h 1528893"/>
              <a:gd name="connsiteX1" fmla="*/ 152889 w 3057787"/>
              <a:gd name="connsiteY1" fmla="*/ 0 h 1528893"/>
              <a:gd name="connsiteX2" fmla="*/ 2904898 w 3057787"/>
              <a:gd name="connsiteY2" fmla="*/ 0 h 1528893"/>
              <a:gd name="connsiteX3" fmla="*/ 3057787 w 3057787"/>
              <a:gd name="connsiteY3" fmla="*/ 152889 h 1528893"/>
              <a:gd name="connsiteX4" fmla="*/ 3057787 w 3057787"/>
              <a:gd name="connsiteY4" fmla="*/ 1376004 h 1528893"/>
              <a:gd name="connsiteX5" fmla="*/ 2904898 w 3057787"/>
              <a:gd name="connsiteY5" fmla="*/ 1528893 h 1528893"/>
              <a:gd name="connsiteX6" fmla="*/ 152889 w 3057787"/>
              <a:gd name="connsiteY6" fmla="*/ 1528893 h 1528893"/>
              <a:gd name="connsiteX7" fmla="*/ 0 w 3057787"/>
              <a:gd name="connsiteY7" fmla="*/ 1376004 h 1528893"/>
              <a:gd name="connsiteX8" fmla="*/ 0 w 3057787"/>
              <a:gd name="connsiteY8" fmla="*/ 152889 h 1528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7787" h="1528893">
                <a:moveTo>
                  <a:pt x="0" y="152889"/>
                </a:moveTo>
                <a:cubicBezTo>
                  <a:pt x="0" y="68451"/>
                  <a:pt x="68451" y="0"/>
                  <a:pt x="152889" y="0"/>
                </a:cubicBezTo>
                <a:lnTo>
                  <a:pt x="2904898" y="0"/>
                </a:lnTo>
                <a:cubicBezTo>
                  <a:pt x="2989336" y="0"/>
                  <a:pt x="3057787" y="68451"/>
                  <a:pt x="3057787" y="152889"/>
                </a:cubicBezTo>
                <a:lnTo>
                  <a:pt x="3057787" y="1376004"/>
                </a:lnTo>
                <a:cubicBezTo>
                  <a:pt x="3057787" y="1460442"/>
                  <a:pt x="2989336" y="1528893"/>
                  <a:pt x="2904898" y="1528893"/>
                </a:cubicBezTo>
                <a:lnTo>
                  <a:pt x="152889" y="1528893"/>
                </a:lnTo>
                <a:cubicBezTo>
                  <a:pt x="68451" y="1528893"/>
                  <a:pt x="0" y="1460442"/>
                  <a:pt x="0" y="1376004"/>
                </a:cubicBezTo>
                <a:lnTo>
                  <a:pt x="0" y="152889"/>
                </a:lnTo>
                <a:close/>
              </a:path>
            </a:pathLst>
          </a:cu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46920" tIns="46920" rIns="46920" bIns="4692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a:solidFill>
                  <a:srgbClr val="000000"/>
                </a:solidFill>
                <a:latin typeface="Times New Roman" panose="02020603050405020304" pitchFamily="18" charset="0"/>
              </a:rPr>
              <a:t>Liên hệ</a:t>
            </a:r>
          </a:p>
        </p:txBody>
      </p:sp>
      <p:cxnSp>
        <p:nvCxnSpPr>
          <p:cNvPr id="21" name="Straight Connector 20">
            <a:extLst>
              <a:ext uri="{FF2B5EF4-FFF2-40B4-BE49-F238E27FC236}">
                <a16:creationId xmlns:a16="http://schemas.microsoft.com/office/drawing/2014/main" id="{84F41315-4701-E84A-B8AE-65AE25F101DA}"/>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6987" name="Slide Number Placeholder 1">
            <a:extLst>
              <a:ext uri="{FF2B5EF4-FFF2-40B4-BE49-F238E27FC236}">
                <a16:creationId xmlns:a16="http://schemas.microsoft.com/office/drawing/2014/main" id="{7533289F-BADC-FA4E-B969-6CB6A36ECCA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86417404-B4EA-584A-BE10-CF585FF77DAF}" type="slidenum">
              <a:rPr lang="en-US" altLang="vi-VN" smtClean="0">
                <a:solidFill>
                  <a:srgbClr val="1F5281"/>
                </a:solidFill>
                <a:latin typeface="Arial" panose="020B0604020202020204" pitchFamily="34" charset="0"/>
              </a:rPr>
              <a:pPr algn="ctr"/>
              <a:t>78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333106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CADDCC0D-956B-1944-9DBB-BA15B9FCA413}"/>
              </a:ext>
            </a:extLst>
          </p:cNvPr>
          <p:cNvSpPr>
            <a:spLocks noChangeArrowheads="1"/>
          </p:cNvSpPr>
          <p:nvPr/>
        </p:nvSpPr>
        <p:spPr bwMode="auto">
          <a:xfrm>
            <a:off x="1919287" y="277416"/>
            <a:ext cx="70925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mối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liên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hệ</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phổ</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biến</a:t>
            </a:r>
            <a:endParaRPr lang="en-US" sz="2100" b="1" i="1" kern="0" dirty="0">
              <a:solidFill>
                <a:sysClr val="windowText" lastClr="000000"/>
              </a:solidFill>
              <a:latin typeface="Times New Roman" panose="02020603050405020304" pitchFamily="18" charset="0"/>
            </a:endParaRPr>
          </a:p>
        </p:txBody>
      </p:sp>
      <p:sp>
        <p:nvSpPr>
          <p:cNvPr id="128002" name="Text Box 2">
            <a:extLst>
              <a:ext uri="{FF2B5EF4-FFF2-40B4-BE49-F238E27FC236}">
                <a16:creationId xmlns:a16="http://schemas.microsoft.com/office/drawing/2014/main" id="{E0414029-FC55-6F4E-A5B9-A182AB909E9F}"/>
              </a:ext>
            </a:extLst>
          </p:cNvPr>
          <p:cNvSpPr txBox="1">
            <a:spLocks noChangeArrowheads="1"/>
          </p:cNvSpPr>
          <p:nvPr/>
        </p:nvSpPr>
        <p:spPr bwMode="auto">
          <a:xfrm>
            <a:off x="179512" y="1173927"/>
            <a:ext cx="79378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Cơ</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sở</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mối</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liên</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hệ</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phổ</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vi-VN" sz="2100" b="1" dirty="0" err="1">
                <a:solidFill>
                  <a:srgbClr val="FF0000"/>
                </a:solidFill>
                <a:latin typeface="Times New Roman" panose="02020603050405020304" pitchFamily="18" charset="0"/>
                <a:ea typeface="SimSun" panose="02010600030101010101" pitchFamily="2" charset="-122"/>
                <a:cs typeface="Times New Roman" panose="02020603050405020304" pitchFamily="18" charset="0"/>
              </a:rPr>
              <a:t>biến</a:t>
            </a:r>
            <a:r>
              <a:rPr lang="en-US" altLang="vi-VN" sz="21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p>
        </p:txBody>
      </p:sp>
      <p:grpSp>
        <p:nvGrpSpPr>
          <p:cNvPr id="128003" name="Group 16">
            <a:extLst>
              <a:ext uri="{FF2B5EF4-FFF2-40B4-BE49-F238E27FC236}">
                <a16:creationId xmlns:a16="http://schemas.microsoft.com/office/drawing/2014/main" id="{E66141EE-C5C2-044E-8908-A9A04AE8C269}"/>
              </a:ext>
            </a:extLst>
          </p:cNvPr>
          <p:cNvGrpSpPr>
            <a:grpSpLocks/>
          </p:cNvGrpSpPr>
          <p:nvPr/>
        </p:nvGrpSpPr>
        <p:grpSpPr bwMode="auto">
          <a:xfrm>
            <a:off x="381001" y="1763316"/>
            <a:ext cx="2516981" cy="3005138"/>
            <a:chOff x="380248" y="1808531"/>
            <a:chExt cx="2857500" cy="4532112"/>
          </a:xfrm>
        </p:grpSpPr>
        <p:sp>
          <p:nvSpPr>
            <p:cNvPr id="128017" name="AutoShape 3">
              <a:extLst>
                <a:ext uri="{FF2B5EF4-FFF2-40B4-BE49-F238E27FC236}">
                  <a16:creationId xmlns:a16="http://schemas.microsoft.com/office/drawing/2014/main" id="{D77048F6-7930-1441-96DA-662044B62048}"/>
                </a:ext>
              </a:extLst>
            </p:cNvPr>
            <p:cNvSpPr>
              <a:spLocks noChangeArrowheads="1"/>
            </p:cNvSpPr>
            <p:nvPr/>
          </p:nvSpPr>
          <p:spPr bwMode="auto">
            <a:xfrm>
              <a:off x="380248" y="2707109"/>
              <a:ext cx="2857500" cy="3633534"/>
            </a:xfrm>
            <a:prstGeom prst="roundRect">
              <a:avLst>
                <a:gd name="adj" fmla="val 4690"/>
              </a:avLst>
            </a:prstGeom>
            <a:noFill/>
            <a:ln w="57150">
              <a:solidFill>
                <a:srgbClr val="88CE5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Arial" panose="020B0604020202020204" pitchFamily="34" charset="0"/>
                <a:ea typeface="SimSun" panose="02010600030101010101" pitchFamily="2" charset="-122"/>
              </a:endParaRPr>
            </a:p>
          </p:txBody>
        </p:sp>
        <p:sp>
          <p:nvSpPr>
            <p:cNvPr id="6" name="AutoShape 4">
              <a:extLst>
                <a:ext uri="{FF2B5EF4-FFF2-40B4-BE49-F238E27FC236}">
                  <a16:creationId xmlns:a16="http://schemas.microsoft.com/office/drawing/2014/main" id="{C022FCF3-2697-6A43-983B-4A8B0492B641}"/>
                </a:ext>
              </a:extLst>
            </p:cNvPr>
            <p:cNvSpPr>
              <a:spLocks noChangeArrowheads="1"/>
            </p:cNvSpPr>
            <p:nvPr/>
          </p:nvSpPr>
          <p:spPr bwMode="gray">
            <a:xfrm>
              <a:off x="523529" y="1808531"/>
              <a:ext cx="2654745" cy="897803"/>
            </a:xfrm>
            <a:prstGeom prst="roundRect">
              <a:avLst>
                <a:gd name="adj" fmla="val 50000"/>
              </a:avLst>
            </a:prstGeom>
            <a:solidFill>
              <a:schemeClr val="accent3"/>
            </a:solidFill>
            <a:ln w="9525">
              <a:solidFill>
                <a:schemeClr val="tx1"/>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Chủ</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nghĩa</a:t>
              </a:r>
              <a:r>
                <a:rPr lang="en-US" sz="2100" b="1" kern="0" dirty="0">
                  <a:solidFill>
                    <a:prstClr val="black"/>
                  </a:solidFill>
                  <a:latin typeface="Times New Roman" panose="02020603050405020304" pitchFamily="18" charset="0"/>
                  <a:cs typeface="Times New Roman" panose="02020603050405020304" pitchFamily="18" charset="0"/>
                </a:rPr>
                <a:t> </a:t>
              </a:r>
            </a:p>
            <a:p>
              <a:pPr algn="ctr">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duy</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tâm</a:t>
              </a:r>
              <a:endParaRPr lang="en-US" sz="2100" b="1" kern="0" dirty="0">
                <a:solidFill>
                  <a:prstClr val="black"/>
                </a:solidFill>
                <a:latin typeface="Times New Roman" panose="02020603050405020304" pitchFamily="18" charset="0"/>
                <a:cs typeface="Times New Roman" panose="02020603050405020304" pitchFamily="18" charset="0"/>
              </a:endParaRPr>
            </a:p>
          </p:txBody>
        </p:sp>
        <p:sp>
          <p:nvSpPr>
            <p:cNvPr id="128019" name="TextBox 27">
              <a:extLst>
                <a:ext uri="{FF2B5EF4-FFF2-40B4-BE49-F238E27FC236}">
                  <a16:creationId xmlns:a16="http://schemas.microsoft.com/office/drawing/2014/main" id="{58A7AC95-024A-8D41-BA25-072AC7ED21B2}"/>
                </a:ext>
              </a:extLst>
            </p:cNvPr>
            <p:cNvSpPr txBox="1">
              <a:spLocks noChangeArrowheads="1"/>
            </p:cNvSpPr>
            <p:nvPr/>
          </p:nvSpPr>
          <p:spPr bwMode="auto">
            <a:xfrm>
              <a:off x="426869" y="2736682"/>
              <a:ext cx="2751220" cy="330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pP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-CNDTKQ:</a:t>
              </a:r>
            </a:p>
            <a:p>
              <a:pPr algn="just">
                <a:spcBef>
                  <a:spcPct val="0"/>
                </a:spcBef>
                <a:buFont typeface="Arial" panose="020B0604020202020204" pitchFamily="34" charset="0"/>
                <a:buNone/>
              </a:pP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vi-VN" sz="195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ý niệm tuyệt đối</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là nền tảng của MLH</a:t>
              </a:r>
            </a:p>
            <a:p>
              <a:pPr algn="just">
                <a:spcBef>
                  <a:spcPct val="0"/>
                </a:spcBef>
                <a:buFont typeface="Arial" panose="020B0604020202020204" pitchFamily="34" charset="0"/>
                <a:buNone/>
              </a:pP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CNDTCQ: </a:t>
              </a:r>
            </a:p>
            <a:p>
              <a:pPr algn="just">
                <a:spcBef>
                  <a:spcPct val="0"/>
                </a:spcBef>
                <a:buFont typeface="Arial" panose="020B0604020202020204" pitchFamily="34" charset="0"/>
                <a:buNone/>
              </a:pPr>
              <a:r>
                <a:rPr lang="en-US" altLang="vi-VN" sz="195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cảm giác </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là nền tảng của mối liện hệ giữa các đối tượng</a:t>
              </a:r>
            </a:p>
          </p:txBody>
        </p:sp>
      </p:grpSp>
      <p:grpSp>
        <p:nvGrpSpPr>
          <p:cNvPr id="128004" name="Group 17">
            <a:extLst>
              <a:ext uri="{FF2B5EF4-FFF2-40B4-BE49-F238E27FC236}">
                <a16:creationId xmlns:a16="http://schemas.microsoft.com/office/drawing/2014/main" id="{2DE67128-980F-F14E-B15B-E01C825EF1E4}"/>
              </a:ext>
            </a:extLst>
          </p:cNvPr>
          <p:cNvGrpSpPr>
            <a:grpSpLocks/>
          </p:cNvGrpSpPr>
          <p:nvPr/>
        </p:nvGrpSpPr>
        <p:grpSpPr bwMode="auto">
          <a:xfrm>
            <a:off x="3328988" y="1383506"/>
            <a:ext cx="2502694" cy="3200400"/>
            <a:chOff x="3909258" y="1953042"/>
            <a:chExt cx="2857500" cy="4267287"/>
          </a:xfrm>
        </p:grpSpPr>
        <p:sp>
          <p:nvSpPr>
            <p:cNvPr id="128014" name="AutoShape 7">
              <a:extLst>
                <a:ext uri="{FF2B5EF4-FFF2-40B4-BE49-F238E27FC236}">
                  <a16:creationId xmlns:a16="http://schemas.microsoft.com/office/drawing/2014/main" id="{48720F95-1FC5-AF46-BB4B-ED36ED0481F6}"/>
                </a:ext>
              </a:extLst>
            </p:cNvPr>
            <p:cNvSpPr>
              <a:spLocks noChangeArrowheads="1"/>
            </p:cNvSpPr>
            <p:nvPr/>
          </p:nvSpPr>
          <p:spPr bwMode="auto">
            <a:xfrm>
              <a:off x="3909258" y="2870286"/>
              <a:ext cx="2857500" cy="3350043"/>
            </a:xfrm>
            <a:prstGeom prst="roundRect">
              <a:avLst>
                <a:gd name="adj" fmla="val 4690"/>
              </a:avLst>
            </a:prstGeom>
            <a:noFill/>
            <a:ln w="57150">
              <a:solidFill>
                <a:srgbClr val="D791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Arial" panose="020B0604020202020204" pitchFamily="34" charset="0"/>
                <a:ea typeface="SimSun" panose="02010600030101010101" pitchFamily="2" charset="-122"/>
              </a:endParaRPr>
            </a:p>
          </p:txBody>
        </p:sp>
        <p:sp>
          <p:nvSpPr>
            <p:cNvPr id="11" name="AutoShape 8">
              <a:extLst>
                <a:ext uri="{FF2B5EF4-FFF2-40B4-BE49-F238E27FC236}">
                  <a16:creationId xmlns:a16="http://schemas.microsoft.com/office/drawing/2014/main" id="{BF314370-0789-E547-8CCE-E5E6FFDE03A5}"/>
                </a:ext>
              </a:extLst>
            </p:cNvPr>
            <p:cNvSpPr>
              <a:spLocks noChangeArrowheads="1"/>
            </p:cNvSpPr>
            <p:nvPr/>
          </p:nvSpPr>
          <p:spPr bwMode="gray">
            <a:xfrm>
              <a:off x="3981308" y="1953042"/>
              <a:ext cx="2652227" cy="868381"/>
            </a:xfrm>
            <a:prstGeom prst="roundRect">
              <a:avLst>
                <a:gd name="adj" fmla="val 50000"/>
              </a:avLst>
            </a:prstGeom>
            <a:solidFill>
              <a:schemeClr val="accent3"/>
            </a:solidFill>
            <a:ln w="12700">
              <a:solidFill>
                <a:schemeClr val="tx1"/>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CNDV </a:t>
              </a:r>
            </a:p>
            <a:p>
              <a:pPr algn="ctr">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siêu</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hình</a:t>
              </a:r>
              <a:endParaRPr lang="en-US" sz="2100" b="1" kern="0" dirty="0">
                <a:solidFill>
                  <a:prstClr val="black"/>
                </a:solidFill>
                <a:latin typeface="Times New Roman" panose="02020603050405020304" pitchFamily="18" charset="0"/>
                <a:cs typeface="Times New Roman" panose="02020603050405020304" pitchFamily="18" charset="0"/>
              </a:endParaRPr>
            </a:p>
          </p:txBody>
        </p:sp>
        <p:sp>
          <p:nvSpPr>
            <p:cNvPr id="128016" name="TextBox 27">
              <a:extLst>
                <a:ext uri="{FF2B5EF4-FFF2-40B4-BE49-F238E27FC236}">
                  <a16:creationId xmlns:a16="http://schemas.microsoft.com/office/drawing/2014/main" id="{C75F69BC-FE33-9342-85BC-95C2386568E2}"/>
                </a:ext>
              </a:extLst>
            </p:cNvPr>
            <p:cNvSpPr txBox="1">
              <a:spLocks noChangeArrowheads="1"/>
            </p:cNvSpPr>
            <p:nvPr/>
          </p:nvSpPr>
          <p:spPr bwMode="auto">
            <a:xfrm>
              <a:off x="3960152" y="2816892"/>
              <a:ext cx="2751220" cy="3324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pPr>
              <a:endPar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algn="just">
                <a:spcBef>
                  <a:spcPct val="0"/>
                </a:spcBef>
                <a:buFont typeface="Arial" panose="020B0604020202020204" pitchFamily="34" charset="0"/>
                <a:buNone/>
              </a:pP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Không có khả năng phát hiện ra những quy luật, bản chất và tính phổ biến của sự vận động và phát triển của SV, HT trong thế giới. </a:t>
              </a:r>
            </a:p>
          </p:txBody>
        </p:sp>
      </p:grpSp>
      <p:grpSp>
        <p:nvGrpSpPr>
          <p:cNvPr id="128005" name="Group 18">
            <a:extLst>
              <a:ext uri="{FF2B5EF4-FFF2-40B4-BE49-F238E27FC236}">
                <a16:creationId xmlns:a16="http://schemas.microsoft.com/office/drawing/2014/main" id="{1DB67F84-A8C9-054C-98F1-53DF874CA2A1}"/>
              </a:ext>
            </a:extLst>
          </p:cNvPr>
          <p:cNvGrpSpPr>
            <a:grpSpLocks/>
          </p:cNvGrpSpPr>
          <p:nvPr/>
        </p:nvGrpSpPr>
        <p:grpSpPr bwMode="auto">
          <a:xfrm>
            <a:off x="6224588" y="1158478"/>
            <a:ext cx="2419350" cy="3141101"/>
            <a:chOff x="7494076" y="1214535"/>
            <a:chExt cx="2800350" cy="4501626"/>
          </a:xfrm>
        </p:grpSpPr>
        <p:sp>
          <p:nvSpPr>
            <p:cNvPr id="13" name="AutoShape 12">
              <a:extLst>
                <a:ext uri="{FF2B5EF4-FFF2-40B4-BE49-F238E27FC236}">
                  <a16:creationId xmlns:a16="http://schemas.microsoft.com/office/drawing/2014/main" id="{6840C47A-86D9-684B-AE43-3F8FA04CDC3D}"/>
                </a:ext>
              </a:extLst>
            </p:cNvPr>
            <p:cNvSpPr>
              <a:spLocks noChangeArrowheads="1"/>
            </p:cNvSpPr>
            <p:nvPr/>
          </p:nvSpPr>
          <p:spPr bwMode="gray">
            <a:xfrm>
              <a:off x="7520261" y="1214535"/>
              <a:ext cx="2708015" cy="853164"/>
            </a:xfrm>
            <a:prstGeom prst="roundRect">
              <a:avLst>
                <a:gd name="adj" fmla="val 50000"/>
              </a:avLst>
            </a:prstGeom>
            <a:solidFill>
              <a:schemeClr val="accent3"/>
            </a:solidFill>
            <a:ln w="12700">
              <a:solidFill>
                <a:schemeClr val="tx1"/>
              </a:solidFill>
            </a:ln>
            <a:effectLst>
              <a:outerShdw blurRad="107950" dist="12700" dir="5400000" algn="ctr">
                <a:srgbClr val="000000"/>
              </a:outer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lgn="ctr">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CNDV </a:t>
              </a:r>
            </a:p>
            <a:p>
              <a:pPr algn="ctr">
                <a:spcBef>
                  <a:spcPct val="0"/>
                </a:spcBef>
                <a:buFontTx/>
                <a:buNone/>
                <a:defRPr/>
              </a:pPr>
              <a:r>
                <a:rPr lang="en-US" sz="2100" b="1" kern="0" dirty="0" err="1">
                  <a:solidFill>
                    <a:prstClr val="black"/>
                  </a:solidFill>
                  <a:latin typeface="Times New Roman" panose="02020603050405020304" pitchFamily="18" charset="0"/>
                  <a:cs typeface="Times New Roman" panose="02020603050405020304" pitchFamily="18" charset="0"/>
                </a:rPr>
                <a:t>biện</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chứng</a:t>
              </a:r>
              <a:endParaRPr lang="en-US" sz="2100" b="1" kern="0" dirty="0">
                <a:solidFill>
                  <a:prstClr val="black"/>
                </a:solidFill>
                <a:latin typeface="Times New Roman" panose="02020603050405020304" pitchFamily="18" charset="0"/>
                <a:cs typeface="Times New Roman" panose="02020603050405020304" pitchFamily="18" charset="0"/>
              </a:endParaRPr>
            </a:p>
          </p:txBody>
        </p:sp>
        <p:grpSp>
          <p:nvGrpSpPr>
            <p:cNvPr id="128011" name="Group 13">
              <a:extLst>
                <a:ext uri="{FF2B5EF4-FFF2-40B4-BE49-F238E27FC236}">
                  <a16:creationId xmlns:a16="http://schemas.microsoft.com/office/drawing/2014/main" id="{7B046287-7F02-4349-B7EF-CAE10E3B6C62}"/>
                </a:ext>
              </a:extLst>
            </p:cNvPr>
            <p:cNvGrpSpPr>
              <a:grpSpLocks/>
            </p:cNvGrpSpPr>
            <p:nvPr/>
          </p:nvGrpSpPr>
          <p:grpSpPr bwMode="auto">
            <a:xfrm>
              <a:off x="7494076" y="2109356"/>
              <a:ext cx="2800350" cy="3606805"/>
              <a:chOff x="7565121" y="2854560"/>
              <a:chExt cx="2800350" cy="3057762"/>
            </a:xfrm>
          </p:grpSpPr>
          <p:sp>
            <p:nvSpPr>
              <p:cNvPr id="128012" name="AutoShape 11">
                <a:extLst>
                  <a:ext uri="{FF2B5EF4-FFF2-40B4-BE49-F238E27FC236}">
                    <a16:creationId xmlns:a16="http://schemas.microsoft.com/office/drawing/2014/main" id="{9621A404-1163-684A-BE41-AABF82041AA9}"/>
                  </a:ext>
                </a:extLst>
              </p:cNvPr>
              <p:cNvSpPr>
                <a:spLocks noChangeArrowheads="1"/>
              </p:cNvSpPr>
              <p:nvPr/>
            </p:nvSpPr>
            <p:spPr bwMode="auto">
              <a:xfrm>
                <a:off x="7565121" y="2854560"/>
                <a:ext cx="2800350" cy="3041568"/>
              </a:xfrm>
              <a:prstGeom prst="roundRect">
                <a:avLst>
                  <a:gd name="adj" fmla="val 4690"/>
                </a:avLst>
              </a:prstGeom>
              <a:noFill/>
              <a:ln w="57150">
                <a:solidFill>
                  <a:srgbClr val="4B7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Arial" panose="020B0604020202020204" pitchFamily="34" charset="0"/>
                  <a:ea typeface="SimSun" panose="02010600030101010101" pitchFamily="2" charset="-122"/>
                </a:endParaRPr>
              </a:p>
            </p:txBody>
          </p:sp>
          <p:sp>
            <p:nvSpPr>
              <p:cNvPr id="128013" name="TextBox 30">
                <a:extLst>
                  <a:ext uri="{FF2B5EF4-FFF2-40B4-BE49-F238E27FC236}">
                    <a16:creationId xmlns:a16="http://schemas.microsoft.com/office/drawing/2014/main" id="{BE5EDC8F-B2BA-BA4C-9A84-FD7770CE8A04}"/>
                  </a:ext>
                </a:extLst>
              </p:cNvPr>
              <p:cNvSpPr txBox="1">
                <a:spLocks noChangeArrowheads="1"/>
              </p:cNvSpPr>
              <p:nvPr/>
            </p:nvSpPr>
            <p:spPr bwMode="auto">
              <a:xfrm>
                <a:off x="7643702" y="3247987"/>
                <a:ext cx="2643188" cy="266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Arial" panose="020B0604020202020204" pitchFamily="34" charset="0"/>
                  <a:buNone/>
                </a:pPr>
                <a:r>
                  <a:rPr lang="en-US" altLang="vi-VN" sz="1950" i="1" u="sng">
                    <a:solidFill>
                      <a:srgbClr val="FF0000"/>
                    </a:solidFill>
                    <a:latin typeface="Times New Roman" panose="02020603050405020304" pitchFamily="18" charset="0"/>
                    <a:ea typeface="SimSun" panose="02010600030101010101" pitchFamily="2" charset="-122"/>
                    <a:cs typeface="Times New Roman" panose="02020603050405020304" pitchFamily="18" charset="0"/>
                  </a:rPr>
                  <a:t>Tính thống nhất vật chất của thế giới</a:t>
                </a:r>
                <a:r>
                  <a:rPr lang="en-US" altLang="vi-VN" sz="195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là cơ sở cho mọi mối liên hệ - mối liên hệ phổ biến giữa các SV, HT trong thế giới </a:t>
                </a:r>
              </a:p>
            </p:txBody>
          </p:sp>
        </p:grpSp>
      </p:grpSp>
      <p:cxnSp>
        <p:nvCxnSpPr>
          <p:cNvPr id="24" name="Straight Connector 23">
            <a:extLst>
              <a:ext uri="{FF2B5EF4-FFF2-40B4-BE49-F238E27FC236}">
                <a16:creationId xmlns:a16="http://schemas.microsoft.com/office/drawing/2014/main" id="{8918FDB1-0090-754F-853B-7D3CEAFB21E9}"/>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8007" name="Date Placeholder 1">
            <a:extLst>
              <a:ext uri="{FF2B5EF4-FFF2-40B4-BE49-F238E27FC236}">
                <a16:creationId xmlns:a16="http://schemas.microsoft.com/office/drawing/2014/main" id="{A62397F1-0381-E74A-8FC6-076986CE08B8}"/>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9BB3C295-C0D4-4346-B699-7424965E5C62}"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28008" name="Footer Placeholder 2">
            <a:extLst>
              <a:ext uri="{FF2B5EF4-FFF2-40B4-BE49-F238E27FC236}">
                <a16:creationId xmlns:a16="http://schemas.microsoft.com/office/drawing/2014/main" id="{A7B9A014-5C6D-A24C-955C-50572988DA4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8009" name="Slide Number Placeholder 3">
            <a:extLst>
              <a:ext uri="{FF2B5EF4-FFF2-40B4-BE49-F238E27FC236}">
                <a16:creationId xmlns:a16="http://schemas.microsoft.com/office/drawing/2014/main" id="{93B5F911-58F5-C744-92DA-CC5184707B2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D1B12A8-CDA0-6849-B87C-511E2C200979}" type="slidenum">
              <a:rPr lang="en-US" altLang="vi-VN" smtClean="0">
                <a:solidFill>
                  <a:srgbClr val="1F5281"/>
                </a:solidFill>
                <a:latin typeface="Arial" panose="020B0604020202020204" pitchFamily="34" charset="0"/>
              </a:rPr>
              <a:pPr algn="ctr"/>
              <a:t>79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1871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a:extLst>
              <a:ext uri="{FF2B5EF4-FFF2-40B4-BE49-F238E27FC236}">
                <a16:creationId xmlns:a16="http://schemas.microsoft.com/office/drawing/2014/main" id="{B018F6CD-9C0F-C442-AA52-645E8D6B19E0}"/>
              </a:ext>
            </a:extLst>
          </p:cNvPr>
          <p:cNvSpPr>
            <a:spLocks noGrp="1"/>
          </p:cNvSpPr>
          <p:nvPr>
            <p:ph idx="1"/>
          </p:nvPr>
        </p:nvSpPr>
        <p:spPr>
          <a:xfrm>
            <a:off x="282178" y="967979"/>
            <a:ext cx="8662988" cy="3626644"/>
          </a:xfrm>
        </p:spPr>
        <p:txBody>
          <a:bodyPr/>
          <a:lstStyle/>
          <a:p>
            <a:pPr marL="0" indent="0">
              <a:buNone/>
            </a:pPr>
            <a:endParaRPr lang="vi-VN" altLang="vi-VN" b="1">
              <a:solidFill>
                <a:srgbClr val="FF0000"/>
              </a:solidFill>
              <a:ea typeface="ＭＳ Ｐゴシック" panose="020B0600070205080204" pitchFamily="34" charset="-128"/>
            </a:endParaRPr>
          </a:p>
          <a:p>
            <a:pPr marL="0" indent="0">
              <a:buNone/>
            </a:pPr>
            <a:r>
              <a:rPr lang="en-US" altLang="vi-VN" b="1">
                <a:solidFill>
                  <a:srgbClr val="FF0000"/>
                </a:solidFill>
                <a:ea typeface="ＭＳ Ｐゴシック" panose="020B0600070205080204" pitchFamily="34" charset="-128"/>
              </a:rPr>
              <a:t>+ Kim</a:t>
            </a:r>
            <a:r>
              <a:rPr lang="en-US" altLang="vi-VN">
                <a:ea typeface="ＭＳ Ｐゴシック" panose="020B0600070205080204" pitchFamily="34" charset="-128"/>
              </a:rPr>
              <a:t> (kim loại) tượng trưng cho tính chất: trắng, khô, cay, phía Tây. </a:t>
            </a:r>
          </a:p>
          <a:p>
            <a:pPr marL="0" indent="0">
              <a:buNone/>
            </a:pPr>
            <a:r>
              <a:rPr lang="en-US" altLang="vi-VN" b="1">
                <a:solidFill>
                  <a:srgbClr val="FF0000"/>
                </a:solidFill>
                <a:ea typeface="ＭＳ Ｐゴシック" panose="020B0600070205080204" pitchFamily="34" charset="-128"/>
              </a:rPr>
              <a:t>+ Thuỷ</a:t>
            </a:r>
            <a:r>
              <a:rPr lang="en-US" altLang="vi-VN">
                <a:ea typeface="ＭＳ Ｐゴシック" panose="020B0600070205080204" pitchFamily="34" charset="-128"/>
              </a:rPr>
              <a:t> (nước) tượng trưng cho tính chất: đen, mặn, phía Bắc.</a:t>
            </a:r>
          </a:p>
          <a:p>
            <a:pPr marL="0" indent="0">
              <a:buNone/>
            </a:pPr>
            <a:r>
              <a:rPr lang="en-US" altLang="vi-VN" b="1">
                <a:solidFill>
                  <a:srgbClr val="FF0000"/>
                </a:solidFill>
                <a:ea typeface="ＭＳ Ｐゴシック" panose="020B0600070205080204" pitchFamily="34" charset="-128"/>
              </a:rPr>
              <a:t>+ Mộc</a:t>
            </a:r>
            <a:r>
              <a:rPr lang="en-US" altLang="vi-VN">
                <a:solidFill>
                  <a:srgbClr val="FF0000"/>
                </a:solidFill>
                <a:ea typeface="ＭＳ Ｐゴシック" panose="020B0600070205080204" pitchFamily="34" charset="-128"/>
              </a:rPr>
              <a:t> </a:t>
            </a:r>
            <a:r>
              <a:rPr lang="en-US" altLang="vi-VN">
                <a:ea typeface="ＭＳ Ｐゴシック" panose="020B0600070205080204" pitchFamily="34" charset="-128"/>
              </a:rPr>
              <a:t>(gỗ) tượng trưng cho tính chất: xanh, chua, phía Đông.</a:t>
            </a:r>
          </a:p>
          <a:p>
            <a:pPr marL="0" indent="0">
              <a:buNone/>
            </a:pPr>
            <a:r>
              <a:rPr lang="en-US" altLang="vi-VN" b="1">
                <a:solidFill>
                  <a:srgbClr val="FF0000"/>
                </a:solidFill>
                <a:ea typeface="ＭＳ Ｐゴシック" panose="020B0600070205080204" pitchFamily="34" charset="-128"/>
              </a:rPr>
              <a:t>+ Hoả</a:t>
            </a:r>
            <a:r>
              <a:rPr lang="en-US" altLang="vi-VN">
                <a:solidFill>
                  <a:srgbClr val="FF0000"/>
                </a:solidFill>
                <a:ea typeface="ＭＳ Ｐゴシック" panose="020B0600070205080204" pitchFamily="34" charset="-128"/>
              </a:rPr>
              <a:t> </a:t>
            </a:r>
            <a:r>
              <a:rPr lang="en-US" altLang="vi-VN">
                <a:ea typeface="ＭＳ Ｐゴシック" panose="020B0600070205080204" pitchFamily="34" charset="-128"/>
              </a:rPr>
              <a:t>(lửa) tượng trưng cho tính chất: đỏ, đắng, phía Nam. </a:t>
            </a:r>
          </a:p>
          <a:p>
            <a:pPr marL="0" indent="0">
              <a:buNone/>
            </a:pPr>
            <a:r>
              <a:rPr lang="en-US" altLang="vi-VN">
                <a:ea typeface="ＭＳ Ｐゴシック" panose="020B0600070205080204" pitchFamily="34" charset="-128"/>
                <a:sym typeface="Symbol" pitchFamily="2" charset="2"/>
              </a:rPr>
              <a:t>+ </a:t>
            </a:r>
            <a:r>
              <a:rPr lang="en-US" altLang="vi-VN" b="1">
                <a:solidFill>
                  <a:srgbClr val="FF0000"/>
                </a:solidFill>
                <a:ea typeface="ＭＳ Ｐゴシック" panose="020B0600070205080204" pitchFamily="34" charset="-128"/>
              </a:rPr>
              <a:t>Thổ</a:t>
            </a:r>
            <a:r>
              <a:rPr lang="en-US" altLang="vi-VN">
                <a:solidFill>
                  <a:srgbClr val="FF0000"/>
                </a:solidFill>
                <a:ea typeface="ＭＳ Ｐゴシック" panose="020B0600070205080204" pitchFamily="34" charset="-128"/>
              </a:rPr>
              <a:t> </a:t>
            </a:r>
            <a:r>
              <a:rPr lang="en-US" altLang="vi-VN">
                <a:ea typeface="ＭＳ Ｐゴシック" panose="020B0600070205080204" pitchFamily="34" charset="-128"/>
              </a:rPr>
              <a:t>(đất) tượng trưng cho tính chất: vàng, ngọt, ở giữa.</a:t>
            </a:r>
          </a:p>
        </p:txBody>
      </p:sp>
      <p:sp>
        <p:nvSpPr>
          <p:cNvPr id="43010" name="TextBox 6">
            <a:extLst>
              <a:ext uri="{FF2B5EF4-FFF2-40B4-BE49-F238E27FC236}">
                <a16:creationId xmlns:a16="http://schemas.microsoft.com/office/drawing/2014/main" id="{D043F630-4DD1-D44D-9591-41D0788C703C}"/>
              </a:ext>
            </a:extLst>
          </p:cNvPr>
          <p:cNvSpPr txBox="1">
            <a:spLocks noChangeArrowheads="1"/>
          </p:cNvSpPr>
          <p:nvPr/>
        </p:nvSpPr>
        <p:spPr bwMode="auto">
          <a:xfrm>
            <a:off x="1357312" y="250031"/>
            <a:ext cx="62924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Thuyết ngũ hành</a:t>
            </a:r>
            <a:endPar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3011" name="Date Placeholder 1">
            <a:extLst>
              <a:ext uri="{FF2B5EF4-FFF2-40B4-BE49-F238E27FC236}">
                <a16:creationId xmlns:a16="http://schemas.microsoft.com/office/drawing/2014/main" id="{B2A4DCD6-5881-044C-8109-5CA5E8BB25F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E830D0D-2F06-1740-B38B-D453A3671BF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43012" name="Footer Placeholder 4">
            <a:extLst>
              <a:ext uri="{FF2B5EF4-FFF2-40B4-BE49-F238E27FC236}">
                <a16:creationId xmlns:a16="http://schemas.microsoft.com/office/drawing/2014/main" id="{1C2A0F2C-CC0B-9444-9443-EEBA09E3AFF5}"/>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3013" name="Slide Number Placeholder 5">
            <a:extLst>
              <a:ext uri="{FF2B5EF4-FFF2-40B4-BE49-F238E27FC236}">
                <a16:creationId xmlns:a16="http://schemas.microsoft.com/office/drawing/2014/main" id="{24A37DB4-7830-3E46-8C4C-A6AA0202D067}"/>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185805D-3D5C-6D4C-A90C-6A8F8BAE3A5D}" type="slidenum">
              <a:rPr lang="en-US" altLang="vi-VN" smtClean="0">
                <a:solidFill>
                  <a:srgbClr val="1F5281"/>
                </a:solidFill>
                <a:latin typeface="Arial" panose="020B0604020202020204" pitchFamily="34" charset="0"/>
              </a:rPr>
              <a:pPr algn="ctr"/>
              <a:t>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52976596"/>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Footer Placeholder 2">
            <a:extLst>
              <a:ext uri="{FF2B5EF4-FFF2-40B4-BE49-F238E27FC236}">
                <a16:creationId xmlns:a16="http://schemas.microsoft.com/office/drawing/2014/main" id="{94718594-F181-6A45-9A3C-44CA3F79888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29026" name="Date Placeholder 3">
            <a:extLst>
              <a:ext uri="{FF2B5EF4-FFF2-40B4-BE49-F238E27FC236}">
                <a16:creationId xmlns:a16="http://schemas.microsoft.com/office/drawing/2014/main" id="{3AFCF58F-1BA7-E549-ABBA-D2B9854087C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A57F85DF-368A-0742-BC60-CEA5BF1C7F4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 name="Rectangle 1">
            <a:extLst>
              <a:ext uri="{FF2B5EF4-FFF2-40B4-BE49-F238E27FC236}">
                <a16:creationId xmlns:a16="http://schemas.microsoft.com/office/drawing/2014/main" id="{5FF5AE92-6320-214A-995A-42B5196E8E8F}"/>
              </a:ext>
            </a:extLst>
          </p:cNvPr>
          <p:cNvSpPr>
            <a:spLocks noChangeArrowheads="1"/>
          </p:cNvSpPr>
          <p:nvPr/>
        </p:nvSpPr>
        <p:spPr bwMode="auto">
          <a:xfrm>
            <a:off x="1919287" y="277416"/>
            <a:ext cx="70925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mối</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liên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hệ</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phổ</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biến</a:t>
            </a:r>
            <a:endParaRPr lang="en-US" sz="2100" b="1" i="1" kern="0" dirty="0">
              <a:solidFill>
                <a:sysClr val="windowText" lastClr="000000"/>
              </a:solidFill>
              <a:latin typeface="Times New Roman" panose="02020603050405020304" pitchFamily="18" charset="0"/>
            </a:endParaRPr>
          </a:p>
        </p:txBody>
      </p:sp>
      <p:graphicFrame>
        <p:nvGraphicFramePr>
          <p:cNvPr id="7" name="Diagram 6">
            <a:extLst>
              <a:ext uri="{FF2B5EF4-FFF2-40B4-BE49-F238E27FC236}">
                <a16:creationId xmlns:a16="http://schemas.microsoft.com/office/drawing/2014/main" id="{BFD596AA-5CAC-1649-BB13-24544C36E2B4}"/>
              </a:ext>
            </a:extLst>
          </p:cNvPr>
          <p:cNvGraphicFramePr/>
          <p:nvPr>
            <p:extLst>
              <p:ext uri="{D42A27DB-BD31-4B8C-83A1-F6EECF244321}">
                <p14:modId xmlns:p14="http://schemas.microsoft.com/office/powerpoint/2010/main" val="1705146597"/>
              </p:ext>
            </p:extLst>
          </p:nvPr>
        </p:nvGraphicFramePr>
        <p:xfrm>
          <a:off x="318656" y="669914"/>
          <a:ext cx="276274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368C30CB-30CA-AA4A-822C-F5B018B4FF3D}"/>
              </a:ext>
            </a:extLst>
          </p:cNvPr>
          <p:cNvSpPr/>
          <p:nvPr/>
        </p:nvSpPr>
        <p:spPr>
          <a:xfrm>
            <a:off x="3269456" y="2315766"/>
            <a:ext cx="5476875" cy="636984"/>
          </a:xfrm>
          <a:prstGeom prst="rec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a:solidFill>
                  <a:srgbClr val="000000"/>
                </a:solidFill>
                <a:latin typeface="Times New Roman" panose="02020603050405020304" pitchFamily="18" charset="0"/>
              </a:rPr>
              <a:t>MLH tồn tại ở trong mọi lĩnh vực tự nhiên, xã hội, tư duy, mọi thời điểm,… </a:t>
            </a:r>
          </a:p>
        </p:txBody>
      </p:sp>
      <p:sp>
        <p:nvSpPr>
          <p:cNvPr id="9" name="Rectangle 8">
            <a:extLst>
              <a:ext uri="{FF2B5EF4-FFF2-40B4-BE49-F238E27FC236}">
                <a16:creationId xmlns:a16="http://schemas.microsoft.com/office/drawing/2014/main" id="{A5A513C3-F754-9E4D-A236-F635C3E1FF62}"/>
              </a:ext>
            </a:extLst>
          </p:cNvPr>
          <p:cNvSpPr/>
          <p:nvPr/>
        </p:nvSpPr>
        <p:spPr>
          <a:xfrm>
            <a:off x="3269456" y="1089422"/>
            <a:ext cx="5476875" cy="642938"/>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b="1">
                <a:solidFill>
                  <a:srgbClr val="000000"/>
                </a:solidFill>
                <a:latin typeface="Times New Roman" panose="02020603050405020304" pitchFamily="18" charset="0"/>
              </a:rPr>
              <a:t>Mối liên hệ là do tự thân sự vật, hiện tượng</a:t>
            </a:r>
          </a:p>
        </p:txBody>
      </p:sp>
      <p:sp>
        <p:nvSpPr>
          <p:cNvPr id="11" name="Rectangle 10">
            <a:extLst>
              <a:ext uri="{FF2B5EF4-FFF2-40B4-BE49-F238E27FC236}">
                <a16:creationId xmlns:a16="http://schemas.microsoft.com/office/drawing/2014/main" id="{08028483-6F3C-334F-AE90-958277BBDE22}"/>
              </a:ext>
            </a:extLst>
          </p:cNvPr>
          <p:cNvSpPr/>
          <p:nvPr/>
        </p:nvSpPr>
        <p:spPr>
          <a:xfrm>
            <a:off x="3269456" y="3487341"/>
            <a:ext cx="5476875" cy="60364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b="1">
                <a:solidFill>
                  <a:srgbClr val="000000"/>
                </a:solidFill>
                <a:latin typeface="Times New Roman" panose="02020603050405020304" pitchFamily="18" charset="0"/>
              </a:rPr>
              <a:t>Có nhiều loại mối liên hệ, phân loại chúng cần dựa vào tính chất và vai trò của từng mối liên hệ</a:t>
            </a:r>
          </a:p>
        </p:txBody>
      </p:sp>
      <p:sp>
        <p:nvSpPr>
          <p:cNvPr id="12" name="Rectangle 11">
            <a:extLst>
              <a:ext uri="{FF2B5EF4-FFF2-40B4-BE49-F238E27FC236}">
                <a16:creationId xmlns:a16="http://schemas.microsoft.com/office/drawing/2014/main" id="{25A9C698-07D0-A743-9C58-A2D0F2BC9A9A}"/>
              </a:ext>
            </a:extLst>
          </p:cNvPr>
          <p:cNvSpPr/>
          <p:nvPr/>
        </p:nvSpPr>
        <p:spPr>
          <a:xfrm>
            <a:off x="3269456" y="4219575"/>
            <a:ext cx="5476875" cy="58221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950" b="1">
                <a:solidFill>
                  <a:srgbClr val="000000"/>
                </a:solidFill>
                <a:latin typeface="Times New Roman" panose="02020603050405020304" pitchFamily="18" charset="0"/>
              </a:rPr>
              <a:t>Có mối liên hệ chung – riêng, có mối liên hệ trực tiếp – gián tiếp…</a:t>
            </a:r>
          </a:p>
        </p:txBody>
      </p:sp>
      <p:cxnSp>
        <p:nvCxnSpPr>
          <p:cNvPr id="14" name="Straight Arrow Connector 13">
            <a:extLst>
              <a:ext uri="{FF2B5EF4-FFF2-40B4-BE49-F238E27FC236}">
                <a16:creationId xmlns:a16="http://schemas.microsoft.com/office/drawing/2014/main" id="{DBF0763F-4C88-8E4C-8960-BBD0062571D3}"/>
              </a:ext>
            </a:extLst>
          </p:cNvPr>
          <p:cNvCxnSpPr>
            <a:endCxn id="9" idx="1"/>
          </p:cNvCxnSpPr>
          <p:nvPr/>
        </p:nvCxnSpPr>
        <p:spPr>
          <a:xfrm>
            <a:off x="3052763" y="1410891"/>
            <a:ext cx="216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C895E3-4AC7-8343-BC2C-3F60C8E9459B}"/>
              </a:ext>
            </a:extLst>
          </p:cNvPr>
          <p:cNvCxnSpPr>
            <a:cxnSpLocks/>
          </p:cNvCxnSpPr>
          <p:nvPr/>
        </p:nvCxnSpPr>
        <p:spPr>
          <a:xfrm>
            <a:off x="3081338" y="2684860"/>
            <a:ext cx="188119" cy="1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BEC2AD-D55C-0349-8A30-93A0DB43CDD4}"/>
              </a:ext>
            </a:extLst>
          </p:cNvPr>
          <p:cNvCxnSpPr>
            <a:endCxn id="11" idx="1"/>
          </p:cNvCxnSpPr>
          <p:nvPr/>
        </p:nvCxnSpPr>
        <p:spPr>
          <a:xfrm flipV="1">
            <a:off x="3052763" y="3788569"/>
            <a:ext cx="216694" cy="43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6EDAB1D-5AB9-9043-804A-EDF07AB37703}"/>
              </a:ext>
            </a:extLst>
          </p:cNvPr>
          <p:cNvCxnSpPr>
            <a:endCxn id="12" idx="1"/>
          </p:cNvCxnSpPr>
          <p:nvPr/>
        </p:nvCxnSpPr>
        <p:spPr>
          <a:xfrm>
            <a:off x="3052763" y="4219575"/>
            <a:ext cx="216694" cy="29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0281C2C-7FF9-C94B-A7FD-D85B9FA21A01}"/>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29038" name="Slide Number Placeholder 1">
            <a:extLst>
              <a:ext uri="{FF2B5EF4-FFF2-40B4-BE49-F238E27FC236}">
                <a16:creationId xmlns:a16="http://schemas.microsoft.com/office/drawing/2014/main" id="{6B953407-BC29-CD4A-91FC-1F78490BC429}"/>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2FC08CC-72D3-744A-AE86-AAD90D7CBEC2}" type="slidenum">
              <a:rPr lang="en-US" altLang="vi-VN" smtClean="0">
                <a:solidFill>
                  <a:srgbClr val="1F5281"/>
                </a:solidFill>
                <a:latin typeface="Arial" panose="020B0604020202020204" pitchFamily="34" charset="0"/>
              </a:rPr>
              <a:pPr algn="ctr"/>
              <a:t>80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96395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Footer Placeholder 2">
            <a:extLst>
              <a:ext uri="{FF2B5EF4-FFF2-40B4-BE49-F238E27FC236}">
                <a16:creationId xmlns:a16="http://schemas.microsoft.com/office/drawing/2014/main" id="{42377096-5390-B94E-B955-7EF7FC3D40A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0050" name="Date Placeholder 3">
            <a:extLst>
              <a:ext uri="{FF2B5EF4-FFF2-40B4-BE49-F238E27FC236}">
                <a16:creationId xmlns:a16="http://schemas.microsoft.com/office/drawing/2014/main" id="{D377B6BE-5B24-4645-B28A-3B91958A145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F3F4573-F3CE-0F4B-8114-209E5032E1E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pic>
        <p:nvPicPr>
          <p:cNvPr id="5" name="Picture 6" descr="J0095758">
            <a:extLst>
              <a:ext uri="{FF2B5EF4-FFF2-40B4-BE49-F238E27FC236}">
                <a16:creationId xmlns:a16="http://schemas.microsoft.com/office/drawing/2014/main" id="{11C302E3-BD3D-5140-9BB7-27301E2CB467}"/>
              </a:ext>
            </a:extLst>
          </p:cNvPr>
          <p:cNvPicPr>
            <a:picLocks noChangeAspect="1" noChangeArrowheads="1" noCrop="1"/>
          </p:cNvPicPr>
          <p:nvPr/>
        </p:nvPicPr>
        <p:blipFill>
          <a:blip r:embed="rId2"/>
          <a:srcRect/>
          <a:stretch>
            <a:fillRect/>
          </a:stretch>
        </p:blipFill>
        <p:spPr bwMode="auto">
          <a:xfrm>
            <a:off x="3371852" y="2571750"/>
            <a:ext cx="2343149" cy="1783080"/>
          </a:xfrm>
          <a:prstGeom prst="ellipse">
            <a:avLst/>
          </a:prstGeom>
          <a:ln w="63500" cap="rnd">
            <a:solidFill>
              <a:srgbClr val="333333"/>
            </a:solidFill>
          </a:ln>
          <a:effectLst>
            <a:outerShdw blurRad="381000" dist="292100" dir="5400000" sx="-80000" sy="-18000" rotWithShape="0">
              <a:srgbClr val="000000">
                <a:alpha val="22000"/>
              </a:srgbClr>
            </a:outerShdw>
          </a:effectLst>
        </p:spPr>
      </p:pic>
      <p:sp>
        <p:nvSpPr>
          <p:cNvPr id="11" name="Rounded Rectangle 10">
            <a:extLst>
              <a:ext uri="{FF2B5EF4-FFF2-40B4-BE49-F238E27FC236}">
                <a16:creationId xmlns:a16="http://schemas.microsoft.com/office/drawing/2014/main" id="{BFF4546E-1003-6A46-B541-71A89275AB22}"/>
              </a:ext>
            </a:extLst>
          </p:cNvPr>
          <p:cNvSpPr/>
          <p:nvPr/>
        </p:nvSpPr>
        <p:spPr>
          <a:xfrm>
            <a:off x="3200400" y="4368404"/>
            <a:ext cx="2549129" cy="5119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endParaRPr lang="en-US" altLang="vi-VN" sz="2400" b="1">
              <a:solidFill>
                <a:srgbClr val="000000"/>
              </a:solidFill>
              <a:latin typeface="Times New Roman" panose="02020603050405020304" pitchFamily="18" charset="0"/>
            </a:endParaRPr>
          </a:p>
          <a:p>
            <a:pPr algn="ctr">
              <a:defRPr/>
            </a:pPr>
            <a:r>
              <a:rPr lang="en-US" altLang="vi-VN" sz="2400" b="1">
                <a:solidFill>
                  <a:srgbClr val="000000"/>
                </a:solidFill>
                <a:latin typeface="Times New Roman" panose="02020603050405020304" pitchFamily="18" charset="0"/>
              </a:rPr>
              <a:t>Môi trường XH</a:t>
            </a:r>
          </a:p>
          <a:p>
            <a:pPr algn="ctr">
              <a:defRPr/>
            </a:pPr>
            <a:endParaRPr lang="en-US" altLang="vi-VN" sz="2400" b="1">
              <a:solidFill>
                <a:srgbClr val="000000"/>
              </a:solidFill>
              <a:latin typeface="Times New Roman" panose="02020603050405020304" pitchFamily="18" charset="0"/>
            </a:endParaRPr>
          </a:p>
        </p:txBody>
      </p:sp>
      <p:pic>
        <p:nvPicPr>
          <p:cNvPr id="15" name="Picture 14">
            <a:extLst>
              <a:ext uri="{FF2B5EF4-FFF2-40B4-BE49-F238E27FC236}">
                <a16:creationId xmlns:a16="http://schemas.microsoft.com/office/drawing/2014/main" id="{DBB348FE-CEE7-164E-ABC2-A556063699DB}"/>
              </a:ext>
            </a:extLst>
          </p:cNvPr>
          <p:cNvPicPr>
            <a:picLocks noChangeAspect="1"/>
          </p:cNvPicPr>
          <p:nvPr/>
        </p:nvPicPr>
        <p:blipFill>
          <a:blip r:embed="rId3"/>
          <a:stretch>
            <a:fillRect/>
          </a:stretch>
        </p:blipFill>
        <p:spPr>
          <a:xfrm>
            <a:off x="3371850" y="777479"/>
            <a:ext cx="2343150" cy="1806178"/>
          </a:xfrm>
          <a:prstGeom prst="rect">
            <a:avLst/>
          </a:prstGeom>
          <a:ln>
            <a:noFill/>
          </a:ln>
          <a:effectLst>
            <a:outerShdw blurRad="292100" dist="139700" dir="2700000" algn="tl" rotWithShape="0">
              <a:srgbClr val="333333">
                <a:alpha val="65000"/>
              </a:srgbClr>
            </a:outerShdw>
          </a:effectLst>
        </p:spPr>
      </p:pic>
      <p:sp>
        <p:nvSpPr>
          <p:cNvPr id="17" name="Rounded Rectangle 16">
            <a:extLst>
              <a:ext uri="{FF2B5EF4-FFF2-40B4-BE49-F238E27FC236}">
                <a16:creationId xmlns:a16="http://schemas.microsoft.com/office/drawing/2014/main" id="{EAD5424F-3490-0046-81AD-114B1E9AE911}"/>
              </a:ext>
            </a:extLst>
          </p:cNvPr>
          <p:cNvSpPr/>
          <p:nvPr/>
        </p:nvSpPr>
        <p:spPr>
          <a:xfrm>
            <a:off x="3371850" y="777479"/>
            <a:ext cx="2343150" cy="491728"/>
          </a:xfrm>
          <a:prstGeom prst="roundRect">
            <a:avLst/>
          </a:prstGeom>
          <a:solidFill>
            <a:schemeClr val="accent3"/>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Bạn bè…</a:t>
            </a:r>
          </a:p>
        </p:txBody>
      </p:sp>
      <p:pic>
        <p:nvPicPr>
          <p:cNvPr id="130055" name="Picture 17">
            <a:extLst>
              <a:ext uri="{FF2B5EF4-FFF2-40B4-BE49-F238E27FC236}">
                <a16:creationId xmlns:a16="http://schemas.microsoft.com/office/drawing/2014/main" id="{C94725A1-8D18-3840-82FE-665B1A0AA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583656"/>
            <a:ext cx="234315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ounded Rectangle 18">
            <a:extLst>
              <a:ext uri="{FF2B5EF4-FFF2-40B4-BE49-F238E27FC236}">
                <a16:creationId xmlns:a16="http://schemas.microsoft.com/office/drawing/2014/main" id="{D4D233CC-5387-3740-A56C-DEB59CFE04DF}"/>
              </a:ext>
            </a:extLst>
          </p:cNvPr>
          <p:cNvSpPr/>
          <p:nvPr/>
        </p:nvSpPr>
        <p:spPr>
          <a:xfrm>
            <a:off x="5715000" y="2502694"/>
            <a:ext cx="2343150" cy="491729"/>
          </a:xfrm>
          <a:prstGeom prst="roundRect">
            <a:avLst/>
          </a:prstGeom>
          <a:solidFill>
            <a:schemeClr val="accent3"/>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Nhà trường</a:t>
            </a:r>
          </a:p>
        </p:txBody>
      </p:sp>
      <p:pic>
        <p:nvPicPr>
          <p:cNvPr id="130057" name="Picture 19">
            <a:extLst>
              <a:ext uri="{FF2B5EF4-FFF2-40B4-BE49-F238E27FC236}">
                <a16:creationId xmlns:a16="http://schemas.microsoft.com/office/drawing/2014/main" id="{87922711-3DE8-5443-AA1D-F09343C29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502694"/>
            <a:ext cx="2343150"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a:extLst>
              <a:ext uri="{FF2B5EF4-FFF2-40B4-BE49-F238E27FC236}">
                <a16:creationId xmlns:a16="http://schemas.microsoft.com/office/drawing/2014/main" id="{C59EEDFB-2416-3B40-81AF-964D680AD6BE}"/>
              </a:ext>
            </a:extLst>
          </p:cNvPr>
          <p:cNvSpPr/>
          <p:nvPr/>
        </p:nvSpPr>
        <p:spPr>
          <a:xfrm>
            <a:off x="971550" y="2490787"/>
            <a:ext cx="2343150" cy="491729"/>
          </a:xfrm>
          <a:prstGeom prst="roundRect">
            <a:avLst/>
          </a:prstGeom>
          <a:solidFill>
            <a:schemeClr val="accent3"/>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solidFill>
                  <a:srgbClr val="000000"/>
                </a:solidFill>
                <a:latin typeface="Times New Roman" panose="02020603050405020304" pitchFamily="18" charset="0"/>
                <a:cs typeface="Times New Roman" panose="02020603050405020304" pitchFamily="18" charset="0"/>
              </a:rPr>
              <a:t>Gia</a:t>
            </a:r>
            <a:r>
              <a:rPr lang="en-US" sz="2400" b="1" dirty="0">
                <a:solidFill>
                  <a:srgbClr val="000000"/>
                </a:solidFill>
                <a:latin typeface="Times New Roman" panose="02020603050405020304" pitchFamily="18" charset="0"/>
                <a:cs typeface="Times New Roman" panose="02020603050405020304" pitchFamily="18" charset="0"/>
              </a:rPr>
              <a:t> </a:t>
            </a:r>
            <a:r>
              <a:rPr lang="en-US" sz="2400" b="1" dirty="0" err="1">
                <a:solidFill>
                  <a:srgbClr val="000000"/>
                </a:solidFill>
                <a:latin typeface="Times New Roman" panose="02020603050405020304" pitchFamily="18" charset="0"/>
                <a:cs typeface="Times New Roman" panose="02020603050405020304" pitchFamily="18" charset="0"/>
              </a:rPr>
              <a:t>đình</a:t>
            </a:r>
            <a:endParaRPr lang="en-US" sz="2400" b="1" dirty="0">
              <a:solidFill>
                <a:srgbClr val="000000"/>
              </a:solidFill>
              <a:latin typeface="Times New Roman" panose="02020603050405020304" pitchFamily="18" charset="0"/>
              <a:cs typeface="Times New Roman" panose="02020603050405020304" pitchFamily="18" charset="0"/>
            </a:endParaRPr>
          </a:p>
        </p:txBody>
      </p:sp>
      <p:sp>
        <p:nvSpPr>
          <p:cNvPr id="130059" name="Text Box 2">
            <a:extLst>
              <a:ext uri="{FF2B5EF4-FFF2-40B4-BE49-F238E27FC236}">
                <a16:creationId xmlns:a16="http://schemas.microsoft.com/office/drawing/2014/main" id="{669BC6ED-208F-194C-A428-791E8747BF1C}"/>
              </a:ext>
            </a:extLst>
          </p:cNvPr>
          <p:cNvSpPr txBox="1">
            <a:spLocks noChangeArrowheads="1"/>
          </p:cNvSpPr>
          <p:nvPr/>
        </p:nvSpPr>
        <p:spPr bwMode="auto">
          <a:xfrm>
            <a:off x="1497807" y="214312"/>
            <a:ext cx="79378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Tính chất của mối liên hệ phổ biến </a:t>
            </a:r>
          </a:p>
        </p:txBody>
      </p:sp>
      <p:sp>
        <p:nvSpPr>
          <p:cNvPr id="23" name="Cloud 22">
            <a:extLst>
              <a:ext uri="{FF2B5EF4-FFF2-40B4-BE49-F238E27FC236}">
                <a16:creationId xmlns:a16="http://schemas.microsoft.com/office/drawing/2014/main" id="{3930285A-F233-694D-9410-562C5DA80720}"/>
              </a:ext>
            </a:extLst>
          </p:cNvPr>
          <p:cNvSpPr/>
          <p:nvPr/>
        </p:nvSpPr>
        <p:spPr>
          <a:xfrm>
            <a:off x="381000" y="777479"/>
            <a:ext cx="1790700" cy="657225"/>
          </a:xfrm>
          <a:prstGeom prst="cloud">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rgbClr val="FFFFFF"/>
                </a:solidFill>
                <a:latin typeface="Times New Roman" panose="02020603050405020304" pitchFamily="18" charset="0"/>
                <a:cs typeface="Times New Roman" panose="02020603050405020304" pitchFamily="18" charset="0"/>
              </a:rPr>
              <a:t>VD: </a:t>
            </a:r>
          </a:p>
        </p:txBody>
      </p:sp>
      <p:cxnSp>
        <p:nvCxnSpPr>
          <p:cNvPr id="26" name="Straight Connector 25">
            <a:extLst>
              <a:ext uri="{FF2B5EF4-FFF2-40B4-BE49-F238E27FC236}">
                <a16:creationId xmlns:a16="http://schemas.microsoft.com/office/drawing/2014/main" id="{26F1DF73-6156-FE45-9FC9-282A3F93EA96}"/>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0062" name="Slide Number Placeholder 1">
            <a:extLst>
              <a:ext uri="{FF2B5EF4-FFF2-40B4-BE49-F238E27FC236}">
                <a16:creationId xmlns:a16="http://schemas.microsoft.com/office/drawing/2014/main" id="{16CEA316-8A92-9B4F-8C9E-4A8A19E85FBE}"/>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B81CD05-0AF6-7A4A-AC12-9221E361CEE9}" type="slidenum">
              <a:rPr lang="en-US" altLang="vi-VN" smtClean="0">
                <a:solidFill>
                  <a:srgbClr val="1F5281"/>
                </a:solidFill>
                <a:latin typeface="Arial" panose="020B0604020202020204" pitchFamily="34" charset="0"/>
              </a:rPr>
              <a:pPr algn="ctr"/>
              <a:t>81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3847860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amond(in)">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E896AD2-FF28-B24B-8F29-57A5755B74C3}"/>
              </a:ext>
            </a:extLst>
          </p:cNvPr>
          <p:cNvGraphicFramePr/>
          <p:nvPr>
            <p:extLst>
              <p:ext uri="{D42A27DB-BD31-4B8C-83A1-F6EECF244321}">
                <p14:modId xmlns:p14="http://schemas.microsoft.com/office/powerpoint/2010/main" val="2039032955"/>
              </p:ext>
            </p:extLst>
          </p:nvPr>
        </p:nvGraphicFramePr>
        <p:xfrm>
          <a:off x="169778" y="1562975"/>
          <a:ext cx="7081548" cy="3306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1074" name="Text Box 2">
            <a:extLst>
              <a:ext uri="{FF2B5EF4-FFF2-40B4-BE49-F238E27FC236}">
                <a16:creationId xmlns:a16="http://schemas.microsoft.com/office/drawing/2014/main" id="{6AE1E929-914C-2F48-A758-6F5D599507F7}"/>
              </a:ext>
            </a:extLst>
          </p:cNvPr>
          <p:cNvSpPr txBox="1">
            <a:spLocks noChangeArrowheads="1"/>
          </p:cNvSpPr>
          <p:nvPr/>
        </p:nvSpPr>
        <p:spPr bwMode="auto">
          <a:xfrm>
            <a:off x="984647" y="167878"/>
            <a:ext cx="719970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sp>
        <p:nvSpPr>
          <p:cNvPr id="131075" name="Text Box 2">
            <a:extLst>
              <a:ext uri="{FF2B5EF4-FFF2-40B4-BE49-F238E27FC236}">
                <a16:creationId xmlns:a16="http://schemas.microsoft.com/office/drawing/2014/main" id="{92EC779C-07D8-CC48-B3B6-B87D23765719}"/>
              </a:ext>
            </a:extLst>
          </p:cNvPr>
          <p:cNvSpPr txBox="1">
            <a:spLocks noChangeArrowheads="1"/>
          </p:cNvSpPr>
          <p:nvPr/>
        </p:nvSpPr>
        <p:spPr bwMode="auto">
          <a:xfrm>
            <a:off x="170260" y="922735"/>
            <a:ext cx="8664178"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250" b="1"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Là cơ sở của quan điểm toàn diện - Nguyên tắc toàn diện với yêu cầu: </a:t>
            </a:r>
          </a:p>
        </p:txBody>
      </p:sp>
      <p:sp>
        <p:nvSpPr>
          <p:cNvPr id="9" name="Rectangle 8">
            <a:extLst>
              <a:ext uri="{FF2B5EF4-FFF2-40B4-BE49-F238E27FC236}">
                <a16:creationId xmlns:a16="http://schemas.microsoft.com/office/drawing/2014/main" id="{0AC19C7B-34AE-9746-B461-A7945B49AB0A}"/>
              </a:ext>
            </a:extLst>
          </p:cNvPr>
          <p:cNvSpPr/>
          <p:nvPr/>
        </p:nvSpPr>
        <p:spPr>
          <a:xfrm>
            <a:off x="7166372" y="1520429"/>
            <a:ext cx="1757363" cy="3314700"/>
          </a:xfrm>
          <a:prstGeom prst="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FF0000"/>
                </a:solidFill>
                <a:latin typeface="Times New Roman" panose="02020603050405020304" pitchFamily="18" charset="0"/>
              </a:rPr>
              <a:t>  </a:t>
            </a:r>
          </a:p>
          <a:p>
            <a:pPr algn="ctr">
              <a:defRPr/>
            </a:pPr>
            <a:r>
              <a:rPr lang="en-US" altLang="vi-VN" sz="2100" b="1">
                <a:solidFill>
                  <a:srgbClr val="000000"/>
                </a:solidFill>
                <a:latin typeface="Times New Roman" panose="02020603050405020304" pitchFamily="18" charset="0"/>
              </a:rPr>
              <a:t>*Chống quan điểm </a:t>
            </a:r>
            <a:r>
              <a:rPr lang="en-US" altLang="vi-VN" sz="2100" b="1">
                <a:solidFill>
                  <a:srgbClr val="133452"/>
                </a:solidFill>
                <a:latin typeface="Times New Roman" panose="02020603050405020304" pitchFamily="18" charset="0"/>
              </a:rPr>
              <a:t>phiến diện, một chiều</a:t>
            </a:r>
          </a:p>
          <a:p>
            <a:pPr algn="ctr">
              <a:defRPr/>
            </a:pPr>
            <a:r>
              <a:rPr lang="en-US" altLang="vi-VN" sz="2100" b="1">
                <a:solidFill>
                  <a:srgbClr val="133452"/>
                </a:solidFill>
                <a:latin typeface="Times New Roman" panose="02020603050405020304" pitchFamily="18" charset="0"/>
              </a:rPr>
              <a:t>*Tránh rơi vào thuật ngụy biệt, CN chiết trung</a:t>
            </a:r>
          </a:p>
        </p:txBody>
      </p:sp>
      <p:grpSp>
        <p:nvGrpSpPr>
          <p:cNvPr id="131077" name="Group 10">
            <a:extLst>
              <a:ext uri="{FF2B5EF4-FFF2-40B4-BE49-F238E27FC236}">
                <a16:creationId xmlns:a16="http://schemas.microsoft.com/office/drawing/2014/main" id="{C4452DB7-711C-764F-BC42-A2A4C08D0840}"/>
              </a:ext>
            </a:extLst>
          </p:cNvPr>
          <p:cNvGrpSpPr>
            <a:grpSpLocks/>
          </p:cNvGrpSpPr>
          <p:nvPr/>
        </p:nvGrpSpPr>
        <p:grpSpPr bwMode="auto">
          <a:xfrm>
            <a:off x="7546182" y="1531144"/>
            <a:ext cx="997744" cy="420291"/>
            <a:chOff x="0" y="1660316"/>
            <a:chExt cx="1329411" cy="559353"/>
          </a:xfrm>
        </p:grpSpPr>
        <p:sp>
          <p:nvSpPr>
            <p:cNvPr id="12" name="Round Same Side Corner Rectangle 11">
              <a:extLst>
                <a:ext uri="{FF2B5EF4-FFF2-40B4-BE49-F238E27FC236}">
                  <a16:creationId xmlns:a16="http://schemas.microsoft.com/office/drawing/2014/main" id="{798A3BCE-6A23-E244-9089-F3680E279AA6}"/>
                </a:ext>
              </a:extLst>
            </p:cNvPr>
            <p:cNvSpPr/>
            <p:nvPr/>
          </p:nvSpPr>
          <p:spPr>
            <a:xfrm>
              <a:off x="0" y="1660316"/>
              <a:ext cx="1329411" cy="543507"/>
            </a:xfrm>
            <a:prstGeom prst="round2SameRect">
              <a:avLst>
                <a:gd name="adj1" fmla="val 16670"/>
                <a:gd name="adj2" fmla="val 0"/>
              </a:avLst>
            </a:pr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 Same Side Corner Rectangle 4">
              <a:extLst>
                <a:ext uri="{FF2B5EF4-FFF2-40B4-BE49-F238E27FC236}">
                  <a16:creationId xmlns:a16="http://schemas.microsoft.com/office/drawing/2014/main" id="{F3AFB58D-A0BA-9E4D-B06A-9A82762F0457}"/>
                </a:ext>
              </a:extLst>
            </p:cNvPr>
            <p:cNvSpPr/>
            <p:nvPr/>
          </p:nvSpPr>
          <p:spPr>
            <a:xfrm>
              <a:off x="26969" y="1701515"/>
              <a:ext cx="1275473" cy="518154"/>
            </a:xfrm>
            <a:prstGeom prst="rect">
              <a:avLst/>
            </a:prstGeom>
          </p:spPr>
          <p:style>
            <a:lnRef idx="0">
              <a:scrgbClr r="0" g="0" b="0"/>
            </a:lnRef>
            <a:fillRef idx="0">
              <a:scrgbClr r="0" g="0" b="0"/>
            </a:fillRef>
            <a:effectRef idx="0">
              <a:scrgbClr r="0" g="0" b="0"/>
            </a:effectRef>
            <a:fontRef idx="minor">
              <a:schemeClr val="lt1"/>
            </a:fontRef>
          </p:style>
          <p:txBody>
            <a:bodyPr lIns="40005" tIns="40005" rIns="40005"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Bốn là:</a:t>
              </a:r>
            </a:p>
          </p:txBody>
        </p:sp>
      </p:grpSp>
      <p:cxnSp>
        <p:nvCxnSpPr>
          <p:cNvPr id="17" name="Straight Connector 16">
            <a:extLst>
              <a:ext uri="{FF2B5EF4-FFF2-40B4-BE49-F238E27FC236}">
                <a16:creationId xmlns:a16="http://schemas.microsoft.com/office/drawing/2014/main" id="{C4B5F7B2-A2B2-0440-B584-B3BD9E09BFF9}"/>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1079" name="Date Placeholder 2">
            <a:extLst>
              <a:ext uri="{FF2B5EF4-FFF2-40B4-BE49-F238E27FC236}">
                <a16:creationId xmlns:a16="http://schemas.microsoft.com/office/drawing/2014/main" id="{EFF43FB3-D28A-CC4B-8155-84FC13F9CFF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C155A59-6698-AA49-8195-316FACC4BB85}"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31080" name="Footer Placeholder 3">
            <a:extLst>
              <a:ext uri="{FF2B5EF4-FFF2-40B4-BE49-F238E27FC236}">
                <a16:creationId xmlns:a16="http://schemas.microsoft.com/office/drawing/2014/main" id="{C218D706-9E06-B842-B894-376704CA279D}"/>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1081" name="Slide Number Placeholder 4">
            <a:extLst>
              <a:ext uri="{FF2B5EF4-FFF2-40B4-BE49-F238E27FC236}">
                <a16:creationId xmlns:a16="http://schemas.microsoft.com/office/drawing/2014/main" id="{CC761D92-2C72-1D4E-BEF2-76445786505B}"/>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457BBAA1-1730-D24A-8FCD-7BD01F633378}" type="slidenum">
              <a:rPr lang="en-US" altLang="vi-VN" smtClean="0">
                <a:solidFill>
                  <a:srgbClr val="1F5281"/>
                </a:solidFill>
                <a:latin typeface="Arial" panose="020B0604020202020204" pitchFamily="34" charset="0"/>
              </a:rPr>
              <a:pPr algn="ctr"/>
              <a:t>82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66112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Footer Placeholder 2">
            <a:extLst>
              <a:ext uri="{FF2B5EF4-FFF2-40B4-BE49-F238E27FC236}">
                <a16:creationId xmlns:a16="http://schemas.microsoft.com/office/drawing/2014/main" id="{3D02B884-4DB7-4B41-9ED1-53947127D6F5}"/>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2098" name="Date Placeholder 3">
            <a:extLst>
              <a:ext uri="{FF2B5EF4-FFF2-40B4-BE49-F238E27FC236}">
                <a16:creationId xmlns:a16="http://schemas.microsoft.com/office/drawing/2014/main" id="{5FE1847D-31F5-9D41-9E44-4C068DF2710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133E9F2D-96CE-B345-8DDD-22EC1CF235A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 name="Title 1">
            <a:extLst>
              <a:ext uri="{FF2B5EF4-FFF2-40B4-BE49-F238E27FC236}">
                <a16:creationId xmlns:a16="http://schemas.microsoft.com/office/drawing/2014/main" id="{B11F846A-A787-9B47-835F-6A15735F4DEE}"/>
              </a:ext>
            </a:extLst>
          </p:cNvPr>
          <p:cNvSpPr txBox="1">
            <a:spLocks/>
          </p:cNvSpPr>
          <p:nvPr/>
        </p:nvSpPr>
        <p:spPr bwMode="black">
          <a:xfrm>
            <a:off x="884704" y="489346"/>
            <a:ext cx="8229600"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700" i="0" dirty="0">
                <a:solidFill>
                  <a:srgbClr val="000000"/>
                </a:solidFill>
                <a:latin typeface="Times New Roman" pitchFamily="18" charset="0"/>
                <a:ea typeface="Tahoma" pitchFamily="34" charset="0"/>
                <a:cs typeface="Times New Roman" pitchFamily="18" charset="0"/>
              </a:rPr>
              <a:t>a. </a:t>
            </a:r>
            <a:r>
              <a:rPr lang="en-US" sz="2700" i="0" dirty="0" err="1">
                <a:solidFill>
                  <a:srgbClr val="000000"/>
                </a:solidFill>
                <a:latin typeface="Times New Roman" pitchFamily="18" charset="0"/>
                <a:ea typeface="Tahoma" pitchFamily="34" charset="0"/>
                <a:cs typeface="Times New Roman" pitchFamily="18" charset="0"/>
              </a:rPr>
              <a:t>Hai</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nguyên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lý</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của</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phép</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biện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chứng</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duy</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vật</a:t>
            </a:r>
            <a:r>
              <a:rPr lang="en-US" sz="27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6" name="Rectangle 1">
            <a:extLst>
              <a:ext uri="{FF2B5EF4-FFF2-40B4-BE49-F238E27FC236}">
                <a16:creationId xmlns:a16="http://schemas.microsoft.com/office/drawing/2014/main" id="{3722F5A4-99E7-2D46-B8A2-4A6F80F98A7A}"/>
              </a:ext>
            </a:extLst>
          </p:cNvPr>
          <p:cNvSpPr>
            <a:spLocks noChangeArrowheads="1"/>
          </p:cNvSpPr>
          <p:nvPr/>
        </p:nvSpPr>
        <p:spPr bwMode="auto">
          <a:xfrm>
            <a:off x="736998" y="1345406"/>
            <a:ext cx="70925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sự</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phát</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triển</a:t>
            </a:r>
            <a:endParaRPr lang="en-US" sz="2100" b="1" i="1" kern="0" dirty="0">
              <a:solidFill>
                <a:sysClr val="windowText" lastClr="000000"/>
              </a:solidFill>
              <a:latin typeface="Times New Roman" panose="02020603050405020304" pitchFamily="18" charset="0"/>
            </a:endParaRPr>
          </a:p>
        </p:txBody>
      </p:sp>
      <p:sp>
        <p:nvSpPr>
          <p:cNvPr id="7" name="Title 1">
            <a:extLst>
              <a:ext uri="{FF2B5EF4-FFF2-40B4-BE49-F238E27FC236}">
                <a16:creationId xmlns:a16="http://schemas.microsoft.com/office/drawing/2014/main" id="{B2E14EAE-16CA-DB45-AE21-2E54A8356F9D}"/>
              </a:ext>
            </a:extLst>
          </p:cNvPr>
          <p:cNvSpPr>
            <a:spLocks noGrp="1"/>
          </p:cNvSpPr>
          <p:nvPr>
            <p:ph type="title"/>
          </p:nvPr>
        </p:nvSpPr>
        <p:spPr>
          <a:xfrm>
            <a:off x="457200" y="205978"/>
            <a:ext cx="8229600" cy="422672"/>
          </a:xfrm>
        </p:spPr>
        <p:txBody>
          <a:bodyPr/>
          <a:lstStyle/>
          <a:p>
            <a:pPr defTabSz="1333500" fontAlgn="auto">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graphicFrame>
        <p:nvGraphicFramePr>
          <p:cNvPr id="8" name="Diagram 7">
            <a:extLst>
              <a:ext uri="{FF2B5EF4-FFF2-40B4-BE49-F238E27FC236}">
                <a16:creationId xmlns:a16="http://schemas.microsoft.com/office/drawing/2014/main" id="{A6554469-E92C-894D-9A4B-B8FB411DE92B}"/>
              </a:ext>
            </a:extLst>
          </p:cNvPr>
          <p:cNvGraphicFramePr/>
          <p:nvPr>
            <p:extLst>
              <p:ext uri="{D42A27DB-BD31-4B8C-83A1-F6EECF244321}">
                <p14:modId xmlns:p14="http://schemas.microsoft.com/office/powerpoint/2010/main" val="2146315817"/>
              </p:ext>
            </p:extLst>
          </p:nvPr>
        </p:nvGraphicFramePr>
        <p:xfrm>
          <a:off x="1153886" y="1908334"/>
          <a:ext cx="7162800" cy="269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Connector 12">
            <a:extLst>
              <a:ext uri="{FF2B5EF4-FFF2-40B4-BE49-F238E27FC236}">
                <a16:creationId xmlns:a16="http://schemas.microsoft.com/office/drawing/2014/main" id="{37EA8CEF-1EC0-A946-851D-D4B4E5FD67AE}"/>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2104" name="Slide Number Placeholder 1">
            <a:extLst>
              <a:ext uri="{FF2B5EF4-FFF2-40B4-BE49-F238E27FC236}">
                <a16:creationId xmlns:a16="http://schemas.microsoft.com/office/drawing/2014/main" id="{46D66B5A-5C49-8C42-B584-2E82C5F7CFC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F880E84-42ED-DA4F-B551-812FF17A9184}" type="slidenum">
              <a:rPr lang="en-US" altLang="vi-VN" smtClean="0">
                <a:solidFill>
                  <a:srgbClr val="1F5281"/>
                </a:solidFill>
                <a:latin typeface="Arial" panose="020B0604020202020204" pitchFamily="34" charset="0"/>
              </a:rPr>
              <a:pPr algn="ctr"/>
              <a:t>83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59409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Footer Placeholder 2">
            <a:extLst>
              <a:ext uri="{FF2B5EF4-FFF2-40B4-BE49-F238E27FC236}">
                <a16:creationId xmlns:a16="http://schemas.microsoft.com/office/drawing/2014/main" id="{8403D811-541B-1046-8C6A-FD4BFF3081E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3122" name="Date Placeholder 3">
            <a:extLst>
              <a:ext uri="{FF2B5EF4-FFF2-40B4-BE49-F238E27FC236}">
                <a16:creationId xmlns:a16="http://schemas.microsoft.com/office/drawing/2014/main" id="{791BF31B-8DDC-1A46-B9D5-CB2A6BB6816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6DDAD387-831F-B94D-B633-5B4FD8E6F3B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graphicFrame>
        <p:nvGraphicFramePr>
          <p:cNvPr id="5" name="Diagram 4">
            <a:extLst>
              <a:ext uri="{FF2B5EF4-FFF2-40B4-BE49-F238E27FC236}">
                <a16:creationId xmlns:a16="http://schemas.microsoft.com/office/drawing/2014/main" id="{36184559-6A34-6C4B-AF4C-E04C004F8C79}"/>
              </a:ext>
            </a:extLst>
          </p:cNvPr>
          <p:cNvGraphicFramePr/>
          <p:nvPr>
            <p:extLst>
              <p:ext uri="{D42A27DB-BD31-4B8C-83A1-F6EECF244321}">
                <p14:modId xmlns:p14="http://schemas.microsoft.com/office/powerpoint/2010/main" val="778735050"/>
              </p:ext>
            </p:extLst>
          </p:nvPr>
        </p:nvGraphicFramePr>
        <p:xfrm>
          <a:off x="496303" y="1209173"/>
          <a:ext cx="8067173" cy="3629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124" name="TextBox 6">
            <a:extLst>
              <a:ext uri="{FF2B5EF4-FFF2-40B4-BE49-F238E27FC236}">
                <a16:creationId xmlns:a16="http://schemas.microsoft.com/office/drawing/2014/main" id="{FD18010B-34F2-E040-8FF7-EA8A1271F885}"/>
              </a:ext>
            </a:extLst>
          </p:cNvPr>
          <p:cNvSpPr txBox="1">
            <a:spLocks noChangeArrowheads="1"/>
          </p:cNvSpPr>
          <p:nvPr/>
        </p:nvSpPr>
        <p:spPr bwMode="auto">
          <a:xfrm>
            <a:off x="3807619" y="1218010"/>
            <a:ext cx="4692254"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1950">
                <a:solidFill>
                  <a:srgbClr val="000000"/>
                </a:solidFill>
                <a:latin typeface="Times New Roman" panose="02020603050405020304" pitchFamily="18" charset="0"/>
              </a:rPr>
              <a:t>Là quá trình vận động từ thấp đến cao, từ kém hoàn thiện đến hoàn thiện hơn, từ chất cũ đến chất mới ở trình độ cao hơn</a:t>
            </a:r>
          </a:p>
        </p:txBody>
      </p:sp>
      <p:sp>
        <p:nvSpPr>
          <p:cNvPr id="133125" name="TextBox 7">
            <a:extLst>
              <a:ext uri="{FF2B5EF4-FFF2-40B4-BE49-F238E27FC236}">
                <a16:creationId xmlns:a16="http://schemas.microsoft.com/office/drawing/2014/main" id="{16751989-B2F6-3B4C-A222-14972F231FA9}"/>
              </a:ext>
            </a:extLst>
          </p:cNvPr>
          <p:cNvSpPr txBox="1">
            <a:spLocks noChangeArrowheads="1"/>
          </p:cNvSpPr>
          <p:nvPr/>
        </p:nvSpPr>
        <p:spPr bwMode="auto">
          <a:xfrm>
            <a:off x="3817144" y="2346723"/>
            <a:ext cx="4682729"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1950">
                <a:solidFill>
                  <a:srgbClr val="000000"/>
                </a:solidFill>
                <a:latin typeface="Times New Roman" panose="02020603050405020304" pitchFamily="18" charset="0"/>
              </a:rPr>
              <a:t>Là quá trình biến đổi hướng tới cải thiện thực trạng XH chưa hoàn thiện đến hoàn thiện so với thời điểm ban đầu.</a:t>
            </a:r>
          </a:p>
        </p:txBody>
      </p:sp>
      <p:sp>
        <p:nvSpPr>
          <p:cNvPr id="133126" name="TextBox 8">
            <a:extLst>
              <a:ext uri="{FF2B5EF4-FFF2-40B4-BE49-F238E27FC236}">
                <a16:creationId xmlns:a16="http://schemas.microsoft.com/office/drawing/2014/main" id="{2D4DE7FA-E607-514F-9874-8A5DB8E7581B}"/>
              </a:ext>
            </a:extLst>
          </p:cNvPr>
          <p:cNvSpPr txBox="1">
            <a:spLocks noChangeArrowheads="1"/>
          </p:cNvSpPr>
          <p:nvPr/>
        </p:nvSpPr>
        <p:spPr bwMode="auto">
          <a:xfrm>
            <a:off x="3807619" y="3419475"/>
            <a:ext cx="4692254"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1950">
                <a:solidFill>
                  <a:srgbClr val="000000"/>
                </a:solidFill>
                <a:latin typeface="Times New Roman" panose="02020603050405020304" pitchFamily="18" charset="0"/>
              </a:rPr>
              <a:t>Là sự biến đổi XH từ đơn giản đến phức tạp – tập trung vào khả năng thích nghi trong cuộc đấu tranh sinh tồn</a:t>
            </a:r>
          </a:p>
        </p:txBody>
      </p:sp>
      <p:sp>
        <p:nvSpPr>
          <p:cNvPr id="10" name="Rectangle 1">
            <a:extLst>
              <a:ext uri="{FF2B5EF4-FFF2-40B4-BE49-F238E27FC236}">
                <a16:creationId xmlns:a16="http://schemas.microsoft.com/office/drawing/2014/main" id="{02AF0939-BB12-2749-94AB-C7A3E52FB928}"/>
              </a:ext>
            </a:extLst>
          </p:cNvPr>
          <p:cNvSpPr>
            <a:spLocks noChangeArrowheads="1"/>
          </p:cNvSpPr>
          <p:nvPr/>
        </p:nvSpPr>
        <p:spPr bwMode="auto">
          <a:xfrm>
            <a:off x="1982392" y="216694"/>
            <a:ext cx="61936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just">
              <a:buFont typeface="Wingdings" panose="05000000000000000000" pitchFamily="2" charset="2"/>
              <a:buChar char="q"/>
              <a:defRPr/>
            </a:pPr>
            <a:r>
              <a:rPr lang="en-US" sz="2100" b="1" i="1" kern="0" dirty="0" err="1">
                <a:solidFill>
                  <a:sysClr val="windowText" lastClr="000000"/>
                </a:solidFill>
                <a:latin typeface="Times New Roman" panose="02020603050405020304" pitchFamily="18" charset="0"/>
              </a:rPr>
              <a:t>Nguyên</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lý</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về</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sự</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phát</a:t>
            </a:r>
            <a:r>
              <a:rPr lang="en-US" sz="2100" b="1" i="1" kern="0" dirty="0">
                <a:solidFill>
                  <a:sysClr val="windowText" lastClr="000000"/>
                </a:solidFill>
                <a:latin typeface="Times New Roman" panose="02020603050405020304" pitchFamily="18" charset="0"/>
              </a:rPr>
              <a:t> </a:t>
            </a:r>
            <a:r>
              <a:rPr lang="en-US" sz="2100" b="1" i="1" kern="0" dirty="0" err="1">
                <a:solidFill>
                  <a:sysClr val="windowText" lastClr="000000"/>
                </a:solidFill>
                <a:latin typeface="Times New Roman" panose="02020603050405020304" pitchFamily="18" charset="0"/>
              </a:rPr>
              <a:t>triển</a:t>
            </a:r>
            <a:endParaRPr lang="en-US" sz="2100" b="1" i="1" kern="0" dirty="0">
              <a:solidFill>
                <a:sysClr val="windowText" lastClr="000000"/>
              </a:solidFill>
              <a:latin typeface="Times New Roman" panose="02020603050405020304" pitchFamily="18" charset="0"/>
            </a:endParaRPr>
          </a:p>
        </p:txBody>
      </p:sp>
      <p:sp>
        <p:nvSpPr>
          <p:cNvPr id="11" name="Title 1">
            <a:extLst>
              <a:ext uri="{FF2B5EF4-FFF2-40B4-BE49-F238E27FC236}">
                <a16:creationId xmlns:a16="http://schemas.microsoft.com/office/drawing/2014/main" id="{A5AAE214-B3F3-594A-81CB-185CFD2FD28F}"/>
              </a:ext>
            </a:extLst>
          </p:cNvPr>
          <p:cNvSpPr txBox="1">
            <a:spLocks/>
          </p:cNvSpPr>
          <p:nvPr/>
        </p:nvSpPr>
        <p:spPr bwMode="black">
          <a:xfrm>
            <a:off x="567929" y="541735"/>
            <a:ext cx="6226969"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Các</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khái</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niệm</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phát</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triển</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tiến</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hóa</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tiến</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bộ</a:t>
            </a:r>
            <a:r>
              <a:rPr lang="en-US" sz="2400" dirty="0">
                <a:solidFill>
                  <a:srgbClr val="000000"/>
                </a:solidFill>
                <a:latin typeface="Times New Roman" pitchFamily="18" charset="0"/>
                <a:ea typeface="Tahoma" pitchFamily="34" charset="0"/>
                <a:cs typeface="Times New Roman" pitchFamily="18" charset="0"/>
              </a:rPr>
              <a:t> </a:t>
            </a:r>
            <a:br>
              <a:rPr lang="en-US" sz="2400" dirty="0">
                <a:solidFill>
                  <a:srgbClr val="FF0000"/>
                </a:solidFill>
                <a:latin typeface="Arial"/>
                <a:ea typeface="+mn-ea"/>
                <a:cs typeface="+mn-cs"/>
              </a:rPr>
            </a:br>
            <a:endParaRPr lang="en-US" sz="2400" dirty="0">
              <a:solidFill>
                <a:srgbClr val="FF0000"/>
              </a:solidFill>
            </a:endParaRPr>
          </a:p>
        </p:txBody>
      </p:sp>
      <p:cxnSp>
        <p:nvCxnSpPr>
          <p:cNvPr id="16" name="Straight Connector 15">
            <a:extLst>
              <a:ext uri="{FF2B5EF4-FFF2-40B4-BE49-F238E27FC236}">
                <a16:creationId xmlns:a16="http://schemas.microsoft.com/office/drawing/2014/main" id="{DD6C7123-0AC6-AA45-8DF4-02C0574E2488}"/>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3130" name="Slide Number Placeholder 1">
            <a:extLst>
              <a:ext uri="{FF2B5EF4-FFF2-40B4-BE49-F238E27FC236}">
                <a16:creationId xmlns:a16="http://schemas.microsoft.com/office/drawing/2014/main" id="{0EB6A6EF-3582-FF4B-A0BA-7B547A049A81}"/>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C114493A-B379-C34C-B8E6-F771E4783A87}" type="slidenum">
              <a:rPr lang="en-US" altLang="vi-VN" smtClean="0">
                <a:solidFill>
                  <a:srgbClr val="1F5281"/>
                </a:solidFill>
                <a:latin typeface="Arial" panose="020B0604020202020204" pitchFamily="34" charset="0"/>
              </a:rPr>
              <a:pPr algn="ctr"/>
              <a:t>84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84316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Footer Placeholder 2">
            <a:extLst>
              <a:ext uri="{FF2B5EF4-FFF2-40B4-BE49-F238E27FC236}">
                <a16:creationId xmlns:a16="http://schemas.microsoft.com/office/drawing/2014/main" id="{9E9EF942-AB31-A449-A79A-32E8E3FB43AB}"/>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4146" name="Date Placeholder 3">
            <a:extLst>
              <a:ext uri="{FF2B5EF4-FFF2-40B4-BE49-F238E27FC236}">
                <a16:creationId xmlns:a16="http://schemas.microsoft.com/office/drawing/2014/main" id="{A2FA671F-5C9D-6549-B942-EE814954303B}"/>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56701C5-7CD3-5140-A104-A18CF095643A}"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5" name="Title 1">
            <a:extLst>
              <a:ext uri="{FF2B5EF4-FFF2-40B4-BE49-F238E27FC236}">
                <a16:creationId xmlns:a16="http://schemas.microsoft.com/office/drawing/2014/main" id="{6CC18E50-D17E-3C47-A6A8-C3F53ADF3940}"/>
              </a:ext>
            </a:extLst>
          </p:cNvPr>
          <p:cNvSpPr txBox="1">
            <a:spLocks/>
          </p:cNvSpPr>
          <p:nvPr/>
        </p:nvSpPr>
        <p:spPr bwMode="black">
          <a:xfrm>
            <a:off x="1638300" y="100013"/>
            <a:ext cx="5324475"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400" dirty="0">
                <a:solidFill>
                  <a:srgbClr val="000000"/>
                </a:solidFill>
                <a:latin typeface="Times New Roman" pitchFamily="18" charset="0"/>
                <a:ea typeface="Tahoma" pitchFamily="34" charset="0"/>
                <a:cs typeface="Times New Roman" pitchFamily="18" charset="0"/>
              </a:rPr>
              <a:t>*</a:t>
            </a:r>
            <a:r>
              <a:rPr lang="en-US" sz="2400" dirty="0" err="1">
                <a:solidFill>
                  <a:srgbClr val="000000"/>
                </a:solidFill>
                <a:latin typeface="Times New Roman" pitchFamily="18" charset="0"/>
                <a:ea typeface="Tahoma" pitchFamily="34" charset="0"/>
                <a:cs typeface="Times New Roman" pitchFamily="18" charset="0"/>
              </a:rPr>
              <a:t>Các</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quan</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điểm</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về</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sự</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phát</a:t>
            </a:r>
            <a:r>
              <a:rPr lang="en-US" sz="2400" dirty="0">
                <a:solidFill>
                  <a:srgbClr val="000000"/>
                </a:solidFill>
                <a:latin typeface="Times New Roman" pitchFamily="18" charset="0"/>
                <a:ea typeface="Tahoma" pitchFamily="34" charset="0"/>
                <a:cs typeface="Times New Roman" pitchFamily="18" charset="0"/>
              </a:rPr>
              <a:t> </a:t>
            </a:r>
            <a:r>
              <a:rPr lang="en-US" sz="2400" dirty="0" err="1">
                <a:solidFill>
                  <a:srgbClr val="000000"/>
                </a:solidFill>
                <a:latin typeface="Times New Roman" pitchFamily="18" charset="0"/>
                <a:ea typeface="Tahoma" pitchFamily="34" charset="0"/>
                <a:cs typeface="Times New Roman" pitchFamily="18" charset="0"/>
              </a:rPr>
              <a:t>triển</a:t>
            </a:r>
            <a:r>
              <a:rPr lang="en-US" sz="2400" dirty="0">
                <a:solidFill>
                  <a:srgbClr val="000000"/>
                </a:solidFill>
                <a:latin typeface="Times New Roman" pitchFamily="18" charset="0"/>
                <a:ea typeface="Tahoma" pitchFamily="34" charset="0"/>
                <a:cs typeface="Times New Roman" pitchFamily="18" charset="0"/>
              </a:rPr>
              <a:t> </a:t>
            </a:r>
            <a:br>
              <a:rPr lang="en-US" sz="2400" dirty="0">
                <a:solidFill>
                  <a:srgbClr val="FF0000"/>
                </a:solidFill>
                <a:latin typeface="Arial"/>
                <a:ea typeface="+mn-ea"/>
                <a:cs typeface="+mn-cs"/>
              </a:rPr>
            </a:br>
            <a:endParaRPr lang="en-US" sz="2400" dirty="0">
              <a:solidFill>
                <a:srgbClr val="FF0000"/>
              </a:solidFill>
            </a:endParaRPr>
          </a:p>
        </p:txBody>
      </p:sp>
      <p:sp>
        <p:nvSpPr>
          <p:cNvPr id="9" name="Left Arrow 8">
            <a:extLst>
              <a:ext uri="{FF2B5EF4-FFF2-40B4-BE49-F238E27FC236}">
                <a16:creationId xmlns:a16="http://schemas.microsoft.com/office/drawing/2014/main" id="{7737CCDC-B1EA-F343-8C5D-3DEED42E8F1D}"/>
              </a:ext>
            </a:extLst>
          </p:cNvPr>
          <p:cNvSpPr/>
          <p:nvPr/>
        </p:nvSpPr>
        <p:spPr>
          <a:xfrm>
            <a:off x="4537472" y="954882"/>
            <a:ext cx="4275534" cy="765572"/>
          </a:xfrm>
          <a:prstGeom prst="leftArrow">
            <a:avLst/>
          </a:prstGeom>
          <a:solidFill>
            <a:schemeClr val="accent3"/>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ight Arrow 9">
            <a:extLst>
              <a:ext uri="{FF2B5EF4-FFF2-40B4-BE49-F238E27FC236}">
                <a16:creationId xmlns:a16="http://schemas.microsoft.com/office/drawing/2014/main" id="{1BDDC513-B4F1-2748-8DF1-E999AF63B890}"/>
              </a:ext>
            </a:extLst>
          </p:cNvPr>
          <p:cNvSpPr/>
          <p:nvPr/>
        </p:nvSpPr>
        <p:spPr>
          <a:xfrm>
            <a:off x="285750" y="954882"/>
            <a:ext cx="4229100" cy="765572"/>
          </a:xfrm>
          <a:prstGeom prst="rightArrow">
            <a:avLst/>
          </a:prstGeom>
          <a:solidFill>
            <a:schemeClr val="accent3"/>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4150" name="TextBox 10">
            <a:extLst>
              <a:ext uri="{FF2B5EF4-FFF2-40B4-BE49-F238E27FC236}">
                <a16:creationId xmlns:a16="http://schemas.microsoft.com/office/drawing/2014/main" id="{3B470253-6563-1B4E-B12D-21D4CBC61F5C}"/>
              </a:ext>
            </a:extLst>
          </p:cNvPr>
          <p:cNvSpPr txBox="1">
            <a:spLocks noChangeArrowheads="1"/>
          </p:cNvSpPr>
          <p:nvPr/>
        </p:nvSpPr>
        <p:spPr bwMode="auto">
          <a:xfrm>
            <a:off x="381000" y="1073944"/>
            <a:ext cx="3721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400" b="1">
                <a:solidFill>
                  <a:srgbClr val="000000"/>
                </a:solidFill>
                <a:latin typeface="Times New Roman" panose="02020603050405020304" pitchFamily="18" charset="0"/>
              </a:rPr>
              <a:t>Quan điểm siêu hình</a:t>
            </a:r>
          </a:p>
        </p:txBody>
      </p:sp>
      <p:sp>
        <p:nvSpPr>
          <p:cNvPr id="134151" name="TextBox 11">
            <a:extLst>
              <a:ext uri="{FF2B5EF4-FFF2-40B4-BE49-F238E27FC236}">
                <a16:creationId xmlns:a16="http://schemas.microsoft.com/office/drawing/2014/main" id="{9E7F1CB4-DD21-BC40-A048-E8F765DF287C}"/>
              </a:ext>
            </a:extLst>
          </p:cNvPr>
          <p:cNvSpPr txBox="1">
            <a:spLocks noChangeArrowheads="1"/>
          </p:cNvSpPr>
          <p:nvPr/>
        </p:nvSpPr>
        <p:spPr bwMode="auto">
          <a:xfrm>
            <a:off x="4880372" y="1065610"/>
            <a:ext cx="3723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400" b="1">
                <a:solidFill>
                  <a:srgbClr val="000000"/>
                </a:solidFill>
                <a:latin typeface="Times New Roman" panose="02020603050405020304" pitchFamily="18" charset="0"/>
              </a:rPr>
              <a:t>Quan điểm biện chứng</a:t>
            </a:r>
          </a:p>
        </p:txBody>
      </p:sp>
      <p:graphicFrame>
        <p:nvGraphicFramePr>
          <p:cNvPr id="14" name="Diagram 13">
            <a:extLst>
              <a:ext uri="{FF2B5EF4-FFF2-40B4-BE49-F238E27FC236}">
                <a16:creationId xmlns:a16="http://schemas.microsoft.com/office/drawing/2014/main" id="{E5CFE702-B0CF-0C40-BAD3-B32B903387F5}"/>
              </a:ext>
            </a:extLst>
          </p:cNvPr>
          <p:cNvGraphicFramePr/>
          <p:nvPr/>
        </p:nvGraphicFramePr>
        <p:xfrm>
          <a:off x="4103370" y="1720215"/>
          <a:ext cx="868680" cy="3023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4153" name="Rectangle 14">
            <a:extLst>
              <a:ext uri="{FF2B5EF4-FFF2-40B4-BE49-F238E27FC236}">
                <a16:creationId xmlns:a16="http://schemas.microsoft.com/office/drawing/2014/main" id="{786032F3-8A1F-EA41-A2D8-72DF77C05207}"/>
              </a:ext>
            </a:extLst>
          </p:cNvPr>
          <p:cNvSpPr>
            <a:spLocks noChangeArrowheads="1"/>
          </p:cNvSpPr>
          <p:nvPr/>
        </p:nvSpPr>
        <p:spPr bwMode="auto">
          <a:xfrm>
            <a:off x="285750" y="1513285"/>
            <a:ext cx="36921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a:solidFill>
                  <a:srgbClr val="000000"/>
                </a:solidFill>
                <a:latin typeface="Times New Roman" panose="02020603050405020304" pitchFamily="18" charset="0"/>
              </a:rPr>
              <a:t>- Là quá trình liên tục không trải qua những bước quanh co phức tạp.</a:t>
            </a:r>
          </a:p>
        </p:txBody>
      </p:sp>
      <p:sp>
        <p:nvSpPr>
          <p:cNvPr id="134154" name="Rectangle 15">
            <a:extLst>
              <a:ext uri="{FF2B5EF4-FFF2-40B4-BE49-F238E27FC236}">
                <a16:creationId xmlns:a16="http://schemas.microsoft.com/office/drawing/2014/main" id="{213F475C-4E52-AF44-A16B-88D0ED8E3FAD}"/>
              </a:ext>
            </a:extLst>
          </p:cNvPr>
          <p:cNvSpPr>
            <a:spLocks noChangeArrowheads="1"/>
          </p:cNvSpPr>
          <p:nvPr/>
        </p:nvSpPr>
        <p:spPr bwMode="auto">
          <a:xfrm>
            <a:off x="5120879" y="1501379"/>
            <a:ext cx="35921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a:solidFill>
                  <a:srgbClr val="000000"/>
                </a:solidFill>
                <a:latin typeface="Times New Roman" panose="02020603050405020304" pitchFamily="18" charset="0"/>
              </a:rPr>
              <a:t>- Là quá trình vận động theo khuynh hướng đi lên của sự vật.</a:t>
            </a:r>
          </a:p>
        </p:txBody>
      </p:sp>
      <p:sp>
        <p:nvSpPr>
          <p:cNvPr id="17" name="Flowchart: Alternate Process 16">
            <a:extLst>
              <a:ext uri="{FF2B5EF4-FFF2-40B4-BE49-F238E27FC236}">
                <a16:creationId xmlns:a16="http://schemas.microsoft.com/office/drawing/2014/main" id="{4A016E80-5DE8-D040-B0B0-3253C96316C1}"/>
              </a:ext>
            </a:extLst>
          </p:cNvPr>
          <p:cNvSpPr>
            <a:spLocks noChangeArrowheads="1"/>
          </p:cNvSpPr>
          <p:nvPr/>
        </p:nvSpPr>
        <p:spPr bwMode="auto">
          <a:xfrm>
            <a:off x="285750" y="2971800"/>
            <a:ext cx="3692129" cy="131445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pPr>
            <a:r>
              <a:rPr lang="en-US" altLang="vi-VN" sz="2400">
                <a:solidFill>
                  <a:srgbClr val="002060"/>
                </a:solidFill>
                <a:latin typeface="Times New Roman" panose="02020603050405020304" pitchFamily="18" charset="0"/>
              </a:rPr>
              <a:t>Tăng giảm thuần túy về lượng</a:t>
            </a:r>
          </a:p>
          <a:p>
            <a:pPr algn="just">
              <a:buFont typeface="Wingdings" pitchFamily="2" charset="2"/>
              <a:buChar char="ü"/>
            </a:pPr>
            <a:r>
              <a:rPr lang="en-US" altLang="vi-VN" sz="2400">
                <a:solidFill>
                  <a:srgbClr val="002060"/>
                </a:solidFill>
                <a:latin typeface="Times New Roman" panose="02020603050405020304" pitchFamily="18" charset="0"/>
              </a:rPr>
              <a:t>Không có sự thay đổi về chất của SV, HT</a:t>
            </a:r>
          </a:p>
        </p:txBody>
      </p:sp>
      <p:sp>
        <p:nvSpPr>
          <p:cNvPr id="18" name="Flowchart: Alternate Process 17">
            <a:extLst>
              <a:ext uri="{FF2B5EF4-FFF2-40B4-BE49-F238E27FC236}">
                <a16:creationId xmlns:a16="http://schemas.microsoft.com/office/drawing/2014/main" id="{0972DF74-6801-1447-860C-FE034F2BF6C5}"/>
              </a:ext>
            </a:extLst>
          </p:cNvPr>
          <p:cNvSpPr/>
          <p:nvPr/>
        </p:nvSpPr>
        <p:spPr>
          <a:xfrm>
            <a:off x="5083969" y="2863454"/>
            <a:ext cx="3605213" cy="1657350"/>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457200" indent="-457200">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buFont typeface="Wingdings" pitchFamily="2" charset="2"/>
              <a:buChar char="ü"/>
              <a:defRPr/>
            </a:pPr>
            <a:r>
              <a:rPr lang="en-US" altLang="vi-VN" sz="2400">
                <a:solidFill>
                  <a:srgbClr val="FF0000"/>
                </a:solidFill>
                <a:latin typeface="Times New Roman" panose="02020603050405020304" pitchFamily="18" charset="0"/>
              </a:rPr>
              <a:t>Từ trình độ thấp đến trình độ cao</a:t>
            </a:r>
          </a:p>
          <a:p>
            <a:pPr algn="just">
              <a:buFont typeface="Wingdings" pitchFamily="2" charset="2"/>
              <a:buChar char="ü"/>
              <a:defRPr/>
            </a:pPr>
            <a:r>
              <a:rPr lang="en-US" altLang="vi-VN" sz="2400">
                <a:solidFill>
                  <a:srgbClr val="FF0000"/>
                </a:solidFill>
                <a:latin typeface="Times New Roman" panose="02020603050405020304" pitchFamily="18" charset="0"/>
              </a:rPr>
              <a:t>Từ kém hoàn thiện đến hoàn thiện hơn</a:t>
            </a:r>
          </a:p>
        </p:txBody>
      </p:sp>
      <p:cxnSp>
        <p:nvCxnSpPr>
          <p:cNvPr id="23" name="Straight Connector 22">
            <a:extLst>
              <a:ext uri="{FF2B5EF4-FFF2-40B4-BE49-F238E27FC236}">
                <a16:creationId xmlns:a16="http://schemas.microsoft.com/office/drawing/2014/main" id="{2E417232-D1CF-424F-A200-04CD5BAEF864}"/>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4158" name="Slide Number Placeholder 1">
            <a:extLst>
              <a:ext uri="{FF2B5EF4-FFF2-40B4-BE49-F238E27FC236}">
                <a16:creationId xmlns:a16="http://schemas.microsoft.com/office/drawing/2014/main" id="{FD5C9016-AEE7-B24A-9337-79296AC86CB8}"/>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510FAB6A-B178-1A48-9B1B-90FB819A5D94}" type="slidenum">
              <a:rPr lang="en-US" altLang="vi-VN" smtClean="0">
                <a:solidFill>
                  <a:srgbClr val="1F5281"/>
                </a:solidFill>
                <a:latin typeface="Arial" panose="020B0604020202020204" pitchFamily="34" charset="0"/>
              </a:rPr>
              <a:pPr algn="ctr"/>
              <a:t>85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077317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079C1647-FBA5-014A-ADED-FC2B63F6F671}"/>
              </a:ext>
            </a:extLst>
          </p:cNvPr>
          <p:cNvSpPr>
            <a:spLocks noGrp="1"/>
          </p:cNvSpPr>
          <p:nvPr>
            <p:ph type="title"/>
          </p:nvPr>
        </p:nvSpPr>
        <p:spPr>
          <a:xfrm>
            <a:off x="457200" y="115492"/>
            <a:ext cx="8387954" cy="650081"/>
          </a:xfrm>
        </p:spPr>
        <p:txBody>
          <a:bodyPr/>
          <a:lstStyle/>
          <a:p>
            <a:r>
              <a:rPr lang="vi-VN" altLang="vi-VN">
                <a:solidFill>
                  <a:srgbClr val="FF0000"/>
                </a:solidFill>
              </a:rPr>
              <a:t>* Nguồn gốc của sự phát triển</a:t>
            </a:r>
          </a:p>
        </p:txBody>
      </p:sp>
      <p:pic>
        <p:nvPicPr>
          <p:cNvPr id="135170" name="Content Placeholder 7">
            <a:extLst>
              <a:ext uri="{FF2B5EF4-FFF2-40B4-BE49-F238E27FC236}">
                <a16:creationId xmlns:a16="http://schemas.microsoft.com/office/drawing/2014/main" id="{2BBF7B4E-B18B-4A40-94FE-DDEFCBFE2C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1456" y="891779"/>
            <a:ext cx="4558904" cy="3810000"/>
          </a:xfrm>
        </p:spPr>
      </p:pic>
      <p:sp>
        <p:nvSpPr>
          <p:cNvPr id="135171" name="Footer Placeholder 3">
            <a:extLst>
              <a:ext uri="{FF2B5EF4-FFF2-40B4-BE49-F238E27FC236}">
                <a16:creationId xmlns:a16="http://schemas.microsoft.com/office/drawing/2014/main" id="{2127D74E-B344-784A-8991-93D383B04442}"/>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5172" name="Slide Number Placeholder 4">
            <a:extLst>
              <a:ext uri="{FF2B5EF4-FFF2-40B4-BE49-F238E27FC236}">
                <a16:creationId xmlns:a16="http://schemas.microsoft.com/office/drawing/2014/main" id="{D7296B12-AF8A-D04E-9DE9-1E9E42955A2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4EA829A-D03F-ED47-9897-521084890BB7}" type="slidenum">
              <a:rPr lang="en-US" altLang="vi-VN" smtClean="0">
                <a:solidFill>
                  <a:srgbClr val="1F5281"/>
                </a:solidFill>
                <a:latin typeface="Arial" panose="020B0604020202020204" pitchFamily="34" charset="0"/>
              </a:rPr>
              <a:pPr algn="ctr"/>
              <a:t>86</a:t>
            </a:fld>
            <a:endParaRPr lang="en-US" altLang="vi-VN">
              <a:solidFill>
                <a:srgbClr val="1F5281"/>
              </a:solidFill>
              <a:latin typeface="Arial" panose="020B0604020202020204" pitchFamily="34" charset="0"/>
            </a:endParaRPr>
          </a:p>
        </p:txBody>
      </p:sp>
      <p:sp>
        <p:nvSpPr>
          <p:cNvPr id="135173" name="Date Placeholder 5">
            <a:extLst>
              <a:ext uri="{FF2B5EF4-FFF2-40B4-BE49-F238E27FC236}">
                <a16:creationId xmlns:a16="http://schemas.microsoft.com/office/drawing/2014/main" id="{0F2089B0-9A46-6C49-AB90-49EC9BC143FD}"/>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133E6FA-98B7-C94B-8717-F101D100F6F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9" name="TextBox 8">
            <a:extLst>
              <a:ext uri="{FF2B5EF4-FFF2-40B4-BE49-F238E27FC236}">
                <a16:creationId xmlns:a16="http://schemas.microsoft.com/office/drawing/2014/main" id="{36047C86-1AF6-BE4D-94BA-F3B70C4FAEB6}"/>
              </a:ext>
            </a:extLst>
          </p:cNvPr>
          <p:cNvSpPr txBox="1"/>
          <p:nvPr/>
        </p:nvSpPr>
        <p:spPr>
          <a:xfrm>
            <a:off x="4778373" y="1502569"/>
            <a:ext cx="4235455" cy="1938992"/>
          </a:xfrm>
          <a:prstGeom prst="rect">
            <a:avLst/>
          </a:prstGeom>
          <a:solidFill>
            <a:schemeClr val="bg1">
              <a:lumMod val="95000"/>
            </a:schemeClr>
          </a:solidFill>
          <a:ln>
            <a:solidFill>
              <a:schemeClr val="accent2">
                <a:lumMod val="20000"/>
                <a:lumOff val="80000"/>
              </a:schemeClr>
            </a:solidFill>
          </a:ln>
        </p:spPr>
        <p:txBody>
          <a:bodyPr wrap="none">
            <a:spAutoFit/>
          </a:bodyPr>
          <a:lstStyle/>
          <a:p>
            <a:pPr algn="ctr">
              <a:defRPr/>
            </a:pPr>
            <a:r>
              <a:rPr lang="vi-VN" sz="2400" b="1" dirty="0">
                <a:solidFill>
                  <a:srgbClr val="00B050"/>
                </a:solidFill>
              </a:rPr>
              <a:t>Do tự thân sự vật phát triển</a:t>
            </a:r>
          </a:p>
          <a:p>
            <a:pPr algn="ctr">
              <a:defRPr/>
            </a:pPr>
            <a:endParaRPr lang="vi-VN" sz="2400" b="1" dirty="0">
              <a:solidFill>
                <a:srgbClr val="00B050"/>
              </a:solidFill>
            </a:endParaRPr>
          </a:p>
          <a:p>
            <a:pPr algn="ctr">
              <a:defRPr/>
            </a:pPr>
            <a:endParaRPr lang="vi-VN" sz="2400" b="1" dirty="0">
              <a:solidFill>
                <a:srgbClr val="00B050"/>
              </a:solidFill>
            </a:endParaRPr>
          </a:p>
          <a:p>
            <a:pPr algn="ctr">
              <a:defRPr/>
            </a:pPr>
            <a:r>
              <a:rPr lang="vi-VN" sz="2400" b="1" dirty="0">
                <a:solidFill>
                  <a:srgbClr val="00B050"/>
                </a:solidFill>
              </a:rPr>
              <a:t>Do giải quyết mâu thuẫn </a:t>
            </a:r>
          </a:p>
          <a:p>
            <a:pPr algn="ctr">
              <a:defRPr/>
            </a:pPr>
            <a:r>
              <a:rPr lang="vi-VN" sz="2400" b="1" dirty="0">
                <a:solidFill>
                  <a:srgbClr val="00B050"/>
                </a:solidFill>
              </a:rPr>
              <a:t>bên trong SV, HT</a:t>
            </a:r>
          </a:p>
        </p:txBody>
      </p:sp>
      <p:sp>
        <p:nvSpPr>
          <p:cNvPr id="10" name="TextBox 9">
            <a:extLst>
              <a:ext uri="{FF2B5EF4-FFF2-40B4-BE49-F238E27FC236}">
                <a16:creationId xmlns:a16="http://schemas.microsoft.com/office/drawing/2014/main" id="{41067B4E-F1EB-4F43-ADFD-06E27B82FAF8}"/>
              </a:ext>
            </a:extLst>
          </p:cNvPr>
          <p:cNvSpPr txBox="1"/>
          <p:nvPr/>
        </p:nvSpPr>
        <p:spPr>
          <a:xfrm>
            <a:off x="381001" y="3076575"/>
            <a:ext cx="4203395" cy="461665"/>
          </a:xfrm>
          <a:prstGeom prst="rect">
            <a:avLst/>
          </a:prstGeom>
          <a:solidFill>
            <a:schemeClr val="accent2">
              <a:lumMod val="60000"/>
              <a:lumOff val="40000"/>
            </a:schemeClr>
          </a:solidFill>
        </p:spPr>
        <p:txBody>
          <a:bodyPr wrap="none">
            <a:spAutoFit/>
          </a:bodyPr>
          <a:lstStyle/>
          <a:p>
            <a:pPr>
              <a:defRPr/>
            </a:pPr>
            <a:r>
              <a:rPr lang="vi-VN" sz="2400" b="1" dirty="0">
                <a:solidFill>
                  <a:srgbClr val="FF0000"/>
                </a:solidFill>
              </a:rPr>
              <a:t>Tại sao SV, HT lại phát triển</a:t>
            </a:r>
          </a:p>
        </p:txBody>
      </p:sp>
    </p:spTree>
    <p:extLst>
      <p:ext uri="{BB962C8B-B14F-4D97-AF65-F5344CB8AC3E}">
        <p14:creationId xmlns:p14="http://schemas.microsoft.com/office/powerpoint/2010/main" val="1246601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5E462EDF-0535-2A4E-9B42-D7D190AE0C2B}"/>
              </a:ext>
            </a:extLst>
          </p:cNvPr>
          <p:cNvSpPr>
            <a:spLocks noGrp="1"/>
          </p:cNvSpPr>
          <p:nvPr>
            <p:ph type="title"/>
          </p:nvPr>
        </p:nvSpPr>
        <p:spPr>
          <a:xfrm>
            <a:off x="1483519" y="205978"/>
            <a:ext cx="7203281" cy="422672"/>
          </a:xfrm>
        </p:spPr>
        <p:txBody>
          <a:bodyPr/>
          <a:lstStyle/>
          <a:p>
            <a:r>
              <a:rPr lang="vi-VN" altLang="vi-VN"/>
              <a:t>Tính chất của sự phát triển</a:t>
            </a:r>
          </a:p>
        </p:txBody>
      </p:sp>
      <p:graphicFrame>
        <p:nvGraphicFramePr>
          <p:cNvPr id="8" name="Content Placeholder 7">
            <a:extLst>
              <a:ext uri="{FF2B5EF4-FFF2-40B4-BE49-F238E27FC236}">
                <a16:creationId xmlns:a16="http://schemas.microsoft.com/office/drawing/2014/main" id="{052CB0DD-DEF2-FB41-9F47-C75C01F4B659}"/>
              </a:ext>
            </a:extLst>
          </p:cNvPr>
          <p:cNvGraphicFramePr>
            <a:graphicFrameLocks noGrp="1"/>
          </p:cNvGraphicFramePr>
          <p:nvPr>
            <p:ph idx="1"/>
          </p:nvPr>
        </p:nvGraphicFramePr>
        <p:xfrm>
          <a:off x="457201" y="882254"/>
          <a:ext cx="5251076"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6195" name="Footer Placeholder 3">
            <a:extLst>
              <a:ext uri="{FF2B5EF4-FFF2-40B4-BE49-F238E27FC236}">
                <a16:creationId xmlns:a16="http://schemas.microsoft.com/office/drawing/2014/main" id="{885DA68B-6925-A740-9723-606FCF9CA30F}"/>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6196" name="Slide Number Placeholder 4">
            <a:extLst>
              <a:ext uri="{FF2B5EF4-FFF2-40B4-BE49-F238E27FC236}">
                <a16:creationId xmlns:a16="http://schemas.microsoft.com/office/drawing/2014/main" id="{3E9CEB80-A3A3-9B4D-B503-AFED1A6AE676}"/>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ACCAED78-D03C-3442-9798-2CDBEF00A778}" type="slidenum">
              <a:rPr lang="en-US" altLang="vi-VN" smtClean="0">
                <a:solidFill>
                  <a:srgbClr val="1F5281"/>
                </a:solidFill>
                <a:latin typeface="Arial" panose="020B0604020202020204" pitchFamily="34" charset="0"/>
              </a:rPr>
              <a:pPr algn="ctr"/>
              <a:t>87</a:t>
            </a:fld>
            <a:endParaRPr lang="en-US" altLang="vi-VN">
              <a:solidFill>
                <a:srgbClr val="1F5281"/>
              </a:solidFill>
              <a:latin typeface="Arial" panose="020B0604020202020204" pitchFamily="34" charset="0"/>
            </a:endParaRPr>
          </a:p>
        </p:txBody>
      </p:sp>
      <p:sp>
        <p:nvSpPr>
          <p:cNvPr id="136197" name="Date Placeholder 5">
            <a:extLst>
              <a:ext uri="{FF2B5EF4-FFF2-40B4-BE49-F238E27FC236}">
                <a16:creationId xmlns:a16="http://schemas.microsoft.com/office/drawing/2014/main" id="{1696B871-A29A-1F4F-A0CF-75190B493811}"/>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25AD97A-3DB6-134E-BF5B-3F7F5B8EEEB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pic>
        <p:nvPicPr>
          <p:cNvPr id="9" name="Picture 2" descr="img_sci_evolution_tree">
            <a:extLst>
              <a:ext uri="{FF2B5EF4-FFF2-40B4-BE49-F238E27FC236}">
                <a16:creationId xmlns:a16="http://schemas.microsoft.com/office/drawing/2014/main" id="{F73AF592-DC99-0149-91BF-A9A1E3C360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4160" y="820342"/>
            <a:ext cx="2783681" cy="1640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人类的进化01">
            <a:extLst>
              <a:ext uri="{FF2B5EF4-FFF2-40B4-BE49-F238E27FC236}">
                <a16:creationId xmlns:a16="http://schemas.microsoft.com/office/drawing/2014/main" id="{0CA9A3BE-E601-8D4B-8C9E-00BF76CED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7856" y="2522935"/>
            <a:ext cx="3171825" cy="2188369"/>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27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B5B76BF4-9D8B-7743-839C-08431358F7AC}"/>
              </a:ext>
            </a:extLst>
          </p:cNvPr>
          <p:cNvSpPr>
            <a:spLocks noGrp="1"/>
          </p:cNvSpPr>
          <p:nvPr>
            <p:ph type="title"/>
          </p:nvPr>
        </p:nvSpPr>
        <p:spPr>
          <a:xfrm>
            <a:off x="1483519" y="205978"/>
            <a:ext cx="7203281" cy="422672"/>
          </a:xfrm>
        </p:spPr>
        <p:txBody>
          <a:bodyPr/>
          <a:lstStyle/>
          <a:p>
            <a:r>
              <a:rPr lang="vi-VN" altLang="vi-VN"/>
              <a:t>Đặc điểm của sự phát triển</a:t>
            </a:r>
          </a:p>
        </p:txBody>
      </p:sp>
      <p:graphicFrame>
        <p:nvGraphicFramePr>
          <p:cNvPr id="8" name="Content Placeholder 7">
            <a:extLst>
              <a:ext uri="{FF2B5EF4-FFF2-40B4-BE49-F238E27FC236}">
                <a16:creationId xmlns:a16="http://schemas.microsoft.com/office/drawing/2014/main" id="{052CB0DD-DEF2-FB41-9F47-C75C01F4B659}"/>
              </a:ext>
            </a:extLst>
          </p:cNvPr>
          <p:cNvGraphicFramePr>
            <a:graphicFrameLocks noGrp="1"/>
          </p:cNvGraphicFramePr>
          <p:nvPr>
            <p:ph idx="1"/>
            <p:extLst>
              <p:ext uri="{D42A27DB-BD31-4B8C-83A1-F6EECF244321}">
                <p14:modId xmlns:p14="http://schemas.microsoft.com/office/powerpoint/2010/main" val="3904790926"/>
              </p:ext>
            </p:extLst>
          </p:nvPr>
        </p:nvGraphicFramePr>
        <p:xfrm>
          <a:off x="457201" y="882254"/>
          <a:ext cx="6178923"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7219" name="Footer Placeholder 3">
            <a:extLst>
              <a:ext uri="{FF2B5EF4-FFF2-40B4-BE49-F238E27FC236}">
                <a16:creationId xmlns:a16="http://schemas.microsoft.com/office/drawing/2014/main" id="{D92096C8-673C-6641-AB31-FF7E39AB65D6}"/>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7220" name="Slide Number Placeholder 4">
            <a:extLst>
              <a:ext uri="{FF2B5EF4-FFF2-40B4-BE49-F238E27FC236}">
                <a16:creationId xmlns:a16="http://schemas.microsoft.com/office/drawing/2014/main" id="{DCDDADF6-3DF6-B744-B43A-0C5774AB8BA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EFD45628-E2D7-EF4A-A55C-5E5D440C2549}" type="slidenum">
              <a:rPr lang="en-US" altLang="vi-VN" smtClean="0">
                <a:solidFill>
                  <a:srgbClr val="1F5281"/>
                </a:solidFill>
                <a:latin typeface="Arial" panose="020B0604020202020204" pitchFamily="34" charset="0"/>
              </a:rPr>
              <a:pPr algn="ctr"/>
              <a:t>88</a:t>
            </a:fld>
            <a:endParaRPr lang="en-US" altLang="vi-VN">
              <a:solidFill>
                <a:srgbClr val="1F5281"/>
              </a:solidFill>
              <a:latin typeface="Arial" panose="020B0604020202020204" pitchFamily="34" charset="0"/>
            </a:endParaRPr>
          </a:p>
        </p:txBody>
      </p:sp>
      <p:sp>
        <p:nvSpPr>
          <p:cNvPr id="137221" name="Date Placeholder 5">
            <a:extLst>
              <a:ext uri="{FF2B5EF4-FFF2-40B4-BE49-F238E27FC236}">
                <a16:creationId xmlns:a16="http://schemas.microsoft.com/office/drawing/2014/main" id="{1ED1D180-E672-C445-8AC1-118CF3F8E492}"/>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F21F64FC-8954-7748-9366-6EB59C8C431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pic>
        <p:nvPicPr>
          <p:cNvPr id="137222" name="Picture 6">
            <a:extLst>
              <a:ext uri="{FF2B5EF4-FFF2-40B4-BE49-F238E27FC236}">
                <a16:creationId xmlns:a16="http://schemas.microsoft.com/office/drawing/2014/main" id="{3D8DDDC6-CC77-8241-AC3E-669C6BC4C2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5160" y="804863"/>
            <a:ext cx="3780234" cy="112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3" name="Picture 12">
            <a:extLst>
              <a:ext uri="{FF2B5EF4-FFF2-40B4-BE49-F238E27FC236}">
                <a16:creationId xmlns:a16="http://schemas.microsoft.com/office/drawing/2014/main" id="{452FAFD7-2FA7-D749-A403-96BDB19EBC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5919" y="1829991"/>
            <a:ext cx="3015854"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4" name="Picture 13">
            <a:extLst>
              <a:ext uri="{FF2B5EF4-FFF2-40B4-BE49-F238E27FC236}">
                <a16:creationId xmlns:a16="http://schemas.microsoft.com/office/drawing/2014/main" id="{698ECF28-BE3D-DF41-93D1-5E1123054C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6844" y="3544491"/>
            <a:ext cx="2171700" cy="135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68252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124DBE1-19E8-8A4C-8D24-24BD736B22CE}"/>
              </a:ext>
            </a:extLst>
          </p:cNvPr>
          <p:cNvGraphicFramePr/>
          <p:nvPr>
            <p:extLst>
              <p:ext uri="{D42A27DB-BD31-4B8C-83A1-F6EECF244321}">
                <p14:modId xmlns:p14="http://schemas.microsoft.com/office/powerpoint/2010/main" val="645543829"/>
              </p:ext>
            </p:extLst>
          </p:nvPr>
        </p:nvGraphicFramePr>
        <p:xfrm>
          <a:off x="169779" y="1154328"/>
          <a:ext cx="6905392" cy="3714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8242" name="Text Box 2">
            <a:extLst>
              <a:ext uri="{FF2B5EF4-FFF2-40B4-BE49-F238E27FC236}">
                <a16:creationId xmlns:a16="http://schemas.microsoft.com/office/drawing/2014/main" id="{01D60290-2EE2-B140-A3F1-AC54EBA05E10}"/>
              </a:ext>
            </a:extLst>
          </p:cNvPr>
          <p:cNvSpPr txBox="1">
            <a:spLocks noChangeArrowheads="1"/>
          </p:cNvSpPr>
          <p:nvPr/>
        </p:nvSpPr>
        <p:spPr bwMode="auto">
          <a:xfrm>
            <a:off x="846535" y="248841"/>
            <a:ext cx="719851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sp>
        <p:nvSpPr>
          <p:cNvPr id="138243" name="Text Box 2">
            <a:extLst>
              <a:ext uri="{FF2B5EF4-FFF2-40B4-BE49-F238E27FC236}">
                <a16:creationId xmlns:a16="http://schemas.microsoft.com/office/drawing/2014/main" id="{F339C4BC-45F1-E646-941C-468F0B9ED4CA}"/>
              </a:ext>
            </a:extLst>
          </p:cNvPr>
          <p:cNvSpPr txBox="1">
            <a:spLocks noChangeArrowheads="1"/>
          </p:cNvSpPr>
          <p:nvPr/>
        </p:nvSpPr>
        <p:spPr bwMode="auto">
          <a:xfrm>
            <a:off x="289322" y="739378"/>
            <a:ext cx="81200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i="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Tuân thủ nguyên tắc phát triển tránh TT bảo thủ, trì trệ, yêu cầu: </a:t>
            </a:r>
          </a:p>
        </p:txBody>
      </p:sp>
      <p:sp>
        <p:nvSpPr>
          <p:cNvPr id="9" name="Rectangle 8">
            <a:extLst>
              <a:ext uri="{FF2B5EF4-FFF2-40B4-BE49-F238E27FC236}">
                <a16:creationId xmlns:a16="http://schemas.microsoft.com/office/drawing/2014/main" id="{1ADECD15-6371-654F-8F8C-4881E69A8C8B}"/>
              </a:ext>
            </a:extLst>
          </p:cNvPr>
          <p:cNvSpPr/>
          <p:nvPr/>
        </p:nvSpPr>
        <p:spPr>
          <a:xfrm>
            <a:off x="7218760" y="1520429"/>
            <a:ext cx="1704975" cy="3314700"/>
          </a:xfrm>
          <a:prstGeom prst="rect">
            <a:avLst/>
          </a:prstGeom>
          <a:solidFill>
            <a:schemeClr val="accent3"/>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FF0000"/>
                </a:solidFill>
                <a:latin typeface="Times New Roman" panose="02020603050405020304" pitchFamily="18" charset="0"/>
              </a:rPr>
              <a:t>  </a:t>
            </a:r>
          </a:p>
          <a:p>
            <a:pPr algn="ctr">
              <a:defRPr/>
            </a:pPr>
            <a:r>
              <a:rPr lang="en-US" altLang="vi-VN" sz="2100" b="1">
                <a:solidFill>
                  <a:srgbClr val="000000"/>
                </a:solidFill>
                <a:latin typeface="Times New Roman" panose="02020603050405020304" pitchFamily="18" charset="0"/>
              </a:rPr>
              <a:t>Phải biết kế thừa các yếu tố tích cực từ cái cũ và phát triển sáng tạo chúng trong điều kiện mới</a:t>
            </a:r>
            <a:endParaRPr lang="en-US" altLang="vi-VN" sz="2100" b="1">
              <a:solidFill>
                <a:srgbClr val="133452"/>
              </a:solidFill>
              <a:latin typeface="Times New Roman" panose="02020603050405020304" pitchFamily="18" charset="0"/>
            </a:endParaRPr>
          </a:p>
        </p:txBody>
      </p:sp>
      <p:grpSp>
        <p:nvGrpSpPr>
          <p:cNvPr id="138245" name="Group 10">
            <a:extLst>
              <a:ext uri="{FF2B5EF4-FFF2-40B4-BE49-F238E27FC236}">
                <a16:creationId xmlns:a16="http://schemas.microsoft.com/office/drawing/2014/main" id="{395B4B96-AB14-EF4F-82F6-E96DC25B47BB}"/>
              </a:ext>
            </a:extLst>
          </p:cNvPr>
          <p:cNvGrpSpPr>
            <a:grpSpLocks/>
          </p:cNvGrpSpPr>
          <p:nvPr/>
        </p:nvGrpSpPr>
        <p:grpSpPr bwMode="auto">
          <a:xfrm>
            <a:off x="7546182" y="1531144"/>
            <a:ext cx="997744" cy="420291"/>
            <a:chOff x="0" y="1660316"/>
            <a:chExt cx="1329411" cy="559353"/>
          </a:xfrm>
        </p:grpSpPr>
        <p:sp>
          <p:nvSpPr>
            <p:cNvPr id="12" name="Round Same Side Corner Rectangle 11">
              <a:extLst>
                <a:ext uri="{FF2B5EF4-FFF2-40B4-BE49-F238E27FC236}">
                  <a16:creationId xmlns:a16="http://schemas.microsoft.com/office/drawing/2014/main" id="{441D1273-90C6-8348-ADD3-3D351F4D5555}"/>
                </a:ext>
              </a:extLst>
            </p:cNvPr>
            <p:cNvSpPr/>
            <p:nvPr/>
          </p:nvSpPr>
          <p:spPr>
            <a:xfrm>
              <a:off x="0" y="1660316"/>
              <a:ext cx="1329411" cy="543507"/>
            </a:xfrm>
            <a:prstGeom prst="round2SameRect">
              <a:avLst>
                <a:gd name="adj1" fmla="val 16670"/>
                <a:gd name="adj2" fmla="val 0"/>
              </a:avLst>
            </a:pr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ound Same Side Corner Rectangle 4">
              <a:extLst>
                <a:ext uri="{FF2B5EF4-FFF2-40B4-BE49-F238E27FC236}">
                  <a16:creationId xmlns:a16="http://schemas.microsoft.com/office/drawing/2014/main" id="{924074E8-E530-E94B-91E2-A6DA4237971E}"/>
                </a:ext>
              </a:extLst>
            </p:cNvPr>
            <p:cNvSpPr/>
            <p:nvPr/>
          </p:nvSpPr>
          <p:spPr>
            <a:xfrm>
              <a:off x="26969" y="1701515"/>
              <a:ext cx="1275473" cy="518154"/>
            </a:xfrm>
            <a:prstGeom prst="rect">
              <a:avLst/>
            </a:prstGeom>
          </p:spPr>
          <p:style>
            <a:lnRef idx="0">
              <a:scrgbClr r="0" g="0" b="0"/>
            </a:lnRef>
            <a:fillRef idx="0">
              <a:scrgbClr r="0" g="0" b="0"/>
            </a:fillRef>
            <a:effectRef idx="0">
              <a:scrgbClr r="0" g="0" b="0"/>
            </a:effectRef>
            <a:fontRef idx="minor">
              <a:schemeClr val="lt1"/>
            </a:fontRef>
          </p:style>
          <p:txBody>
            <a:bodyPr lIns="40005" tIns="40005" rIns="40005"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Bốn là:</a:t>
              </a:r>
            </a:p>
          </p:txBody>
        </p:sp>
      </p:grpSp>
      <p:cxnSp>
        <p:nvCxnSpPr>
          <p:cNvPr id="17" name="Straight Connector 16">
            <a:extLst>
              <a:ext uri="{FF2B5EF4-FFF2-40B4-BE49-F238E27FC236}">
                <a16:creationId xmlns:a16="http://schemas.microsoft.com/office/drawing/2014/main" id="{4D0AF0CD-2CD3-8D46-9A09-9B2B4F11AEE2}"/>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8247" name="Date Placeholder 2">
            <a:extLst>
              <a:ext uri="{FF2B5EF4-FFF2-40B4-BE49-F238E27FC236}">
                <a16:creationId xmlns:a16="http://schemas.microsoft.com/office/drawing/2014/main" id="{944FE31F-7DAC-1A49-A2FF-7D73FEAD4390}"/>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F2B025C-7825-8543-8C6A-5C3F6980612C}"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38248" name="Footer Placeholder 3">
            <a:extLst>
              <a:ext uri="{FF2B5EF4-FFF2-40B4-BE49-F238E27FC236}">
                <a16:creationId xmlns:a16="http://schemas.microsoft.com/office/drawing/2014/main" id="{D3B281F9-BD08-4F45-938A-D8C240A2BE73}"/>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8249" name="Slide Number Placeholder 4">
            <a:extLst>
              <a:ext uri="{FF2B5EF4-FFF2-40B4-BE49-F238E27FC236}">
                <a16:creationId xmlns:a16="http://schemas.microsoft.com/office/drawing/2014/main" id="{6523A6D9-1FAC-6C41-A376-CEE28A12BF5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C93DA10-6A66-0B40-B1F8-E20ECD7048F7}" type="slidenum">
              <a:rPr lang="en-US" altLang="vi-VN" smtClean="0">
                <a:solidFill>
                  <a:srgbClr val="1F5281"/>
                </a:solidFill>
                <a:latin typeface="Arial" panose="020B0604020202020204" pitchFamily="34" charset="0"/>
              </a:rPr>
              <a:pPr algn="ctr"/>
              <a:t>89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8597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5">
            <a:extLst>
              <a:ext uri="{FF2B5EF4-FFF2-40B4-BE49-F238E27FC236}">
                <a16:creationId xmlns:a16="http://schemas.microsoft.com/office/drawing/2014/main" id="{94880C4D-733D-2E49-86F3-EAFA9731E5E5}"/>
              </a:ext>
            </a:extLst>
          </p:cNvPr>
          <p:cNvSpPr txBox="1">
            <a:spLocks noChangeArrowheads="1"/>
          </p:cNvSpPr>
          <p:nvPr/>
        </p:nvSpPr>
        <p:spPr bwMode="auto">
          <a:xfrm>
            <a:off x="2536540" y="1134666"/>
            <a:ext cx="559769" cy="369332"/>
          </a:xfrm>
          <a:prstGeom prst="rect">
            <a:avLst/>
          </a:prstGeom>
          <a:solidFill>
            <a:schemeClr val="bg1"/>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tx2"/>
                </a:solidFill>
                <a:latin typeface="VNI-Times" pitchFamily="2" charset="0"/>
              </a:rPr>
              <a:t>KIM</a:t>
            </a:r>
          </a:p>
        </p:txBody>
      </p:sp>
      <p:sp>
        <p:nvSpPr>
          <p:cNvPr id="44034" name="Text Box 6">
            <a:extLst>
              <a:ext uri="{FF2B5EF4-FFF2-40B4-BE49-F238E27FC236}">
                <a16:creationId xmlns:a16="http://schemas.microsoft.com/office/drawing/2014/main" id="{D52C0B27-A93D-8A42-9D68-DC2F23808B04}"/>
              </a:ext>
            </a:extLst>
          </p:cNvPr>
          <p:cNvSpPr txBox="1">
            <a:spLocks noChangeArrowheads="1"/>
          </p:cNvSpPr>
          <p:nvPr/>
        </p:nvSpPr>
        <p:spPr bwMode="auto">
          <a:xfrm>
            <a:off x="3451459" y="3219450"/>
            <a:ext cx="657552" cy="369332"/>
          </a:xfrm>
          <a:prstGeom prst="rect">
            <a:avLst/>
          </a:prstGeom>
          <a:solidFill>
            <a:srgbClr val="66FF33"/>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latin typeface="VNI-Times" pitchFamily="2" charset="0"/>
              </a:rPr>
              <a:t>MỘC</a:t>
            </a:r>
          </a:p>
        </p:txBody>
      </p:sp>
      <p:sp>
        <p:nvSpPr>
          <p:cNvPr id="44035" name="Text Box 7">
            <a:extLst>
              <a:ext uri="{FF2B5EF4-FFF2-40B4-BE49-F238E27FC236}">
                <a16:creationId xmlns:a16="http://schemas.microsoft.com/office/drawing/2014/main" id="{F7B63BF8-B250-AC45-9B74-BD9C1345EBD8}"/>
              </a:ext>
            </a:extLst>
          </p:cNvPr>
          <p:cNvSpPr txBox="1">
            <a:spLocks noChangeArrowheads="1"/>
          </p:cNvSpPr>
          <p:nvPr/>
        </p:nvSpPr>
        <p:spPr bwMode="auto">
          <a:xfrm>
            <a:off x="3645917" y="1847850"/>
            <a:ext cx="700834" cy="369332"/>
          </a:xfrm>
          <a:prstGeom prst="rect">
            <a:avLst/>
          </a:prstGeom>
          <a:solidFill>
            <a:schemeClr val="tx2"/>
          </a:solidFill>
          <a:ln w="2857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bg1"/>
                </a:solidFill>
                <a:latin typeface="VNI-Times" pitchFamily="2" charset="0"/>
              </a:rPr>
              <a:t>THỦY</a:t>
            </a:r>
          </a:p>
        </p:txBody>
      </p:sp>
      <p:sp>
        <p:nvSpPr>
          <p:cNvPr id="44036" name="Text Box 8">
            <a:extLst>
              <a:ext uri="{FF2B5EF4-FFF2-40B4-BE49-F238E27FC236}">
                <a16:creationId xmlns:a16="http://schemas.microsoft.com/office/drawing/2014/main" id="{0DE64B34-7827-0949-93FD-19DC81A8D850}"/>
              </a:ext>
            </a:extLst>
          </p:cNvPr>
          <p:cNvSpPr txBox="1">
            <a:spLocks noChangeArrowheads="1"/>
          </p:cNvSpPr>
          <p:nvPr/>
        </p:nvSpPr>
        <p:spPr bwMode="auto">
          <a:xfrm>
            <a:off x="1512232" y="3162300"/>
            <a:ext cx="611707" cy="369332"/>
          </a:xfrm>
          <a:prstGeom prst="rect">
            <a:avLst/>
          </a:prstGeom>
          <a:solidFill>
            <a:srgbClr val="FF3300"/>
          </a:solidFill>
          <a:ln w="19050">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tx2"/>
                </a:solidFill>
                <a:latin typeface="VNI-Times" pitchFamily="2" charset="0"/>
              </a:rPr>
              <a:t>HỎA</a:t>
            </a:r>
          </a:p>
        </p:txBody>
      </p:sp>
      <p:sp>
        <p:nvSpPr>
          <p:cNvPr id="44037" name="Text Box 9">
            <a:extLst>
              <a:ext uri="{FF2B5EF4-FFF2-40B4-BE49-F238E27FC236}">
                <a16:creationId xmlns:a16="http://schemas.microsoft.com/office/drawing/2014/main" id="{7A6F22BF-D9FE-E04A-B56D-2DB6A3088125}"/>
              </a:ext>
            </a:extLst>
          </p:cNvPr>
          <p:cNvSpPr txBox="1">
            <a:spLocks noChangeArrowheads="1"/>
          </p:cNvSpPr>
          <p:nvPr/>
        </p:nvSpPr>
        <p:spPr bwMode="auto">
          <a:xfrm>
            <a:off x="1514821" y="1847850"/>
            <a:ext cx="593432"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vi-VN" sz="1800">
                <a:solidFill>
                  <a:schemeClr val="tx2"/>
                </a:solidFill>
                <a:latin typeface="VNI-Times" pitchFamily="2" charset="0"/>
              </a:rPr>
              <a:t>THỔ</a:t>
            </a:r>
          </a:p>
        </p:txBody>
      </p:sp>
      <p:sp>
        <p:nvSpPr>
          <p:cNvPr id="353295" name="Arc 15">
            <a:extLst>
              <a:ext uri="{FF2B5EF4-FFF2-40B4-BE49-F238E27FC236}">
                <a16:creationId xmlns:a16="http://schemas.microsoft.com/office/drawing/2014/main" id="{2B22EA16-C08B-D640-898E-E6DC65834AB7}"/>
              </a:ext>
            </a:extLst>
          </p:cNvPr>
          <p:cNvSpPr>
            <a:spLocks/>
          </p:cNvSpPr>
          <p:nvPr/>
        </p:nvSpPr>
        <p:spPr bwMode="auto">
          <a:xfrm>
            <a:off x="1351360" y="1353741"/>
            <a:ext cx="3086100" cy="30861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path>
              <a:path w="43200" h="43200" stroke="0"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lnTo>
                  <a:pt x="21600" y="21600"/>
                </a:lnTo>
                <a:lnTo>
                  <a:pt x="21465" y="0"/>
                </a:lnTo>
                <a:close/>
              </a:path>
            </a:pathLst>
          </a:custGeom>
          <a:noFill/>
          <a:ln w="38100">
            <a:solidFill>
              <a:schemeClr val="hlink"/>
            </a:solidFill>
            <a:prstDash val="dash"/>
            <a:round/>
            <a:headEnd type="diamond" w="med" len="me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353296" name="Arc 16">
            <a:extLst>
              <a:ext uri="{FF2B5EF4-FFF2-40B4-BE49-F238E27FC236}">
                <a16:creationId xmlns:a16="http://schemas.microsoft.com/office/drawing/2014/main" id="{0FC62A94-4D95-4149-951D-DE90DA1DEB79}"/>
              </a:ext>
            </a:extLst>
          </p:cNvPr>
          <p:cNvSpPr>
            <a:spLocks/>
          </p:cNvSpPr>
          <p:nvPr/>
        </p:nvSpPr>
        <p:spPr bwMode="auto">
          <a:xfrm>
            <a:off x="1703785" y="1610916"/>
            <a:ext cx="2457450" cy="25146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path>
              <a:path w="43200" h="43200" stroke="0" extrusionOk="0">
                <a:moveTo>
                  <a:pt x="21465" y="0"/>
                </a:moveTo>
                <a:cubicBezTo>
                  <a:pt x="21510" y="0"/>
                  <a:pt x="21555" y="-1"/>
                  <a:pt x="21600" y="-1"/>
                </a:cubicBezTo>
                <a:cubicBezTo>
                  <a:pt x="33529" y="0"/>
                  <a:pt x="43200" y="9670"/>
                  <a:pt x="43200" y="21600"/>
                </a:cubicBezTo>
                <a:cubicBezTo>
                  <a:pt x="43200" y="33529"/>
                  <a:pt x="33529" y="43200"/>
                  <a:pt x="21600" y="43200"/>
                </a:cubicBezTo>
                <a:cubicBezTo>
                  <a:pt x="9670" y="43200"/>
                  <a:pt x="0" y="33529"/>
                  <a:pt x="0" y="21600"/>
                </a:cubicBezTo>
                <a:cubicBezTo>
                  <a:pt x="0" y="10238"/>
                  <a:pt x="8801" y="819"/>
                  <a:pt x="20136" y="49"/>
                </a:cubicBezTo>
                <a:lnTo>
                  <a:pt x="21600" y="21600"/>
                </a:lnTo>
                <a:lnTo>
                  <a:pt x="21465" y="0"/>
                </a:lnTo>
                <a:close/>
              </a:path>
            </a:pathLst>
          </a:custGeom>
          <a:noFill/>
          <a:ln w="5715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vi-VN"/>
          </a:p>
        </p:txBody>
      </p:sp>
      <p:sp>
        <p:nvSpPr>
          <p:cNvPr id="44040" name="Title 1">
            <a:extLst>
              <a:ext uri="{FF2B5EF4-FFF2-40B4-BE49-F238E27FC236}">
                <a16:creationId xmlns:a16="http://schemas.microsoft.com/office/drawing/2014/main" id="{3D6A5610-40DE-784A-B773-5AF26493642C}"/>
              </a:ext>
            </a:extLst>
          </p:cNvPr>
          <p:cNvSpPr txBox="1">
            <a:spLocks/>
          </p:cNvSpPr>
          <p:nvPr/>
        </p:nvSpPr>
        <p:spPr bwMode="auto">
          <a:xfrm>
            <a:off x="2077641" y="282179"/>
            <a:ext cx="6172200" cy="421481"/>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400" b="1"/>
              <a:t>- Năm yếu tố tồn tại theo 2 nguyên tắc</a:t>
            </a:r>
          </a:p>
        </p:txBody>
      </p:sp>
      <p:sp>
        <p:nvSpPr>
          <p:cNvPr id="26" name="Content Placeholder 2">
            <a:extLst>
              <a:ext uri="{FF2B5EF4-FFF2-40B4-BE49-F238E27FC236}">
                <a16:creationId xmlns:a16="http://schemas.microsoft.com/office/drawing/2014/main" id="{CFB9F753-42E9-FD48-AA45-2FD41846B65F}"/>
              </a:ext>
            </a:extLst>
          </p:cNvPr>
          <p:cNvSpPr txBox="1">
            <a:spLocks/>
          </p:cNvSpPr>
          <p:nvPr/>
        </p:nvSpPr>
        <p:spPr>
          <a:xfrm>
            <a:off x="4789885" y="1668066"/>
            <a:ext cx="4070747" cy="2457450"/>
          </a:xfrm>
          <a:prstGeom prst="rect">
            <a:avLst/>
          </a:prstGeom>
          <a:ln>
            <a:solidFill>
              <a:srgbClr val="0000FF"/>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lgn="ctr">
              <a:buNone/>
              <a:defRPr/>
            </a:pPr>
            <a:r>
              <a:rPr lang="en-US" sz="2100" b="1" dirty="0">
                <a:solidFill>
                  <a:srgbClr val="008000"/>
                </a:solidFill>
              </a:rPr>
              <a:t>+ </a:t>
            </a:r>
            <a:r>
              <a:rPr lang="en-US" sz="2100" b="1" dirty="0" err="1">
                <a:solidFill>
                  <a:srgbClr val="008000"/>
                </a:solidFill>
              </a:rPr>
              <a:t>Tương</a:t>
            </a:r>
            <a:r>
              <a:rPr lang="en-US" sz="2100" b="1" dirty="0">
                <a:solidFill>
                  <a:srgbClr val="008000"/>
                </a:solidFill>
              </a:rPr>
              <a:t> </a:t>
            </a:r>
            <a:r>
              <a:rPr lang="en-US" sz="2100" b="1" dirty="0" err="1">
                <a:solidFill>
                  <a:srgbClr val="008000"/>
                </a:solidFill>
              </a:rPr>
              <a:t>sinh</a:t>
            </a:r>
            <a:r>
              <a:rPr lang="en-US" sz="2100" b="1" dirty="0">
                <a:solidFill>
                  <a:srgbClr val="008000"/>
                </a:solidFill>
              </a:rPr>
              <a:t> (</a:t>
            </a:r>
            <a:r>
              <a:rPr lang="en-US" sz="2100" b="1" dirty="0" err="1">
                <a:solidFill>
                  <a:srgbClr val="008000"/>
                </a:solidFill>
              </a:rPr>
              <a:t>sinh</a:t>
            </a:r>
            <a:r>
              <a:rPr lang="en-US" sz="2100" b="1" dirty="0">
                <a:solidFill>
                  <a:srgbClr val="008000"/>
                </a:solidFill>
              </a:rPr>
              <a:t> </a:t>
            </a:r>
            <a:r>
              <a:rPr lang="en-US" sz="2100" b="1" dirty="0" err="1">
                <a:solidFill>
                  <a:srgbClr val="008000"/>
                </a:solidFill>
              </a:rPr>
              <a:t>hoá</a:t>
            </a:r>
            <a:r>
              <a:rPr lang="en-US" sz="2100" b="1" dirty="0">
                <a:solidFill>
                  <a:srgbClr val="008000"/>
                </a:solidFill>
              </a:rPr>
              <a:t> </a:t>
            </a:r>
            <a:r>
              <a:rPr lang="en-US" sz="2100" b="1" dirty="0" err="1">
                <a:solidFill>
                  <a:srgbClr val="008000"/>
                </a:solidFill>
              </a:rPr>
              <a:t>cho</a:t>
            </a:r>
            <a:r>
              <a:rPr lang="en-US" sz="2100" b="1" dirty="0">
                <a:solidFill>
                  <a:srgbClr val="008000"/>
                </a:solidFill>
              </a:rPr>
              <a:t> </a:t>
            </a:r>
            <a:r>
              <a:rPr lang="en-US" sz="2100" b="1" dirty="0" err="1">
                <a:solidFill>
                  <a:srgbClr val="008000"/>
                </a:solidFill>
              </a:rPr>
              <a:t>nhau</a:t>
            </a:r>
            <a:r>
              <a:rPr lang="en-US" sz="2100" b="1" dirty="0">
                <a:solidFill>
                  <a:srgbClr val="008000"/>
                </a:solidFill>
              </a:rPr>
              <a:t>)</a:t>
            </a:r>
          </a:p>
          <a:p>
            <a:pPr marL="0" indent="0" algn="ctr">
              <a:buNone/>
              <a:defRPr/>
            </a:pPr>
            <a:r>
              <a:rPr lang="en-US" sz="2100" dirty="0"/>
              <a:t> </a:t>
            </a:r>
            <a:r>
              <a:rPr lang="en-US" sz="2100" dirty="0" err="1"/>
              <a:t>Thổ</a:t>
            </a:r>
            <a:r>
              <a:rPr lang="en-US" sz="2100" dirty="0"/>
              <a:t> </a:t>
            </a:r>
            <a:r>
              <a:rPr lang="en-US" sz="2100" b="1" dirty="0" err="1">
                <a:solidFill>
                  <a:srgbClr val="008000"/>
                </a:solidFill>
              </a:rPr>
              <a:t>sinh</a:t>
            </a:r>
            <a:r>
              <a:rPr lang="en-US" sz="2100" dirty="0">
                <a:solidFill>
                  <a:srgbClr val="008000"/>
                </a:solidFill>
              </a:rPr>
              <a:t> </a:t>
            </a:r>
            <a:r>
              <a:rPr lang="en-US" sz="2100" dirty="0"/>
              <a:t>Kim, </a:t>
            </a:r>
          </a:p>
          <a:p>
            <a:pPr marL="0" indent="0" algn="ctr">
              <a:buNone/>
              <a:defRPr/>
            </a:pPr>
            <a:r>
              <a:rPr lang="en-US" sz="2100" dirty="0"/>
              <a:t>Kim </a:t>
            </a:r>
            <a:r>
              <a:rPr lang="en-US" sz="2100" b="1" dirty="0" err="1">
                <a:solidFill>
                  <a:srgbClr val="008000"/>
                </a:solidFill>
              </a:rPr>
              <a:t>sinh</a:t>
            </a:r>
            <a:r>
              <a:rPr lang="en-US" sz="2100" dirty="0">
                <a:solidFill>
                  <a:srgbClr val="008000"/>
                </a:solidFill>
              </a:rPr>
              <a:t> </a:t>
            </a:r>
            <a:r>
              <a:rPr lang="en-US" sz="2100" dirty="0" err="1"/>
              <a:t>Thuỷ</a:t>
            </a:r>
            <a:r>
              <a:rPr lang="en-US" sz="2100" dirty="0"/>
              <a:t>,</a:t>
            </a:r>
          </a:p>
          <a:p>
            <a:pPr marL="0" indent="0" algn="ctr">
              <a:buNone/>
              <a:defRPr/>
            </a:pPr>
            <a:r>
              <a:rPr lang="en-US" sz="2100" dirty="0"/>
              <a:t> </a:t>
            </a:r>
            <a:r>
              <a:rPr lang="en-US" sz="2100" dirty="0" err="1"/>
              <a:t>Thuỷ</a:t>
            </a:r>
            <a:r>
              <a:rPr lang="en-US" sz="2100" dirty="0"/>
              <a:t> </a:t>
            </a:r>
            <a:r>
              <a:rPr lang="en-US" sz="2100" b="1" dirty="0" err="1">
                <a:solidFill>
                  <a:srgbClr val="008000"/>
                </a:solidFill>
              </a:rPr>
              <a:t>sinh</a:t>
            </a:r>
            <a:r>
              <a:rPr lang="en-US" sz="2100" dirty="0">
                <a:solidFill>
                  <a:srgbClr val="008000"/>
                </a:solidFill>
              </a:rPr>
              <a:t> </a:t>
            </a:r>
            <a:r>
              <a:rPr lang="en-US" sz="2100" dirty="0" err="1"/>
              <a:t>Mộc</a:t>
            </a:r>
            <a:r>
              <a:rPr lang="en-US" sz="2100" dirty="0"/>
              <a:t>, </a:t>
            </a:r>
          </a:p>
          <a:p>
            <a:pPr marL="0" indent="0" algn="ctr">
              <a:buNone/>
              <a:defRPr/>
            </a:pPr>
            <a:r>
              <a:rPr lang="en-US" sz="2100" dirty="0" err="1"/>
              <a:t>Mộc</a:t>
            </a:r>
            <a:r>
              <a:rPr lang="en-US" sz="2100" dirty="0"/>
              <a:t> </a:t>
            </a:r>
            <a:r>
              <a:rPr lang="en-US" sz="2100" b="1" dirty="0" err="1">
                <a:solidFill>
                  <a:srgbClr val="008000"/>
                </a:solidFill>
              </a:rPr>
              <a:t>sinh</a:t>
            </a:r>
            <a:r>
              <a:rPr lang="en-US" sz="2100" dirty="0">
                <a:solidFill>
                  <a:srgbClr val="008000"/>
                </a:solidFill>
              </a:rPr>
              <a:t> </a:t>
            </a:r>
            <a:r>
              <a:rPr lang="en-US" sz="2100" dirty="0" err="1"/>
              <a:t>Hoả</a:t>
            </a:r>
            <a:r>
              <a:rPr lang="en-US" sz="2100" dirty="0"/>
              <a:t>,</a:t>
            </a:r>
          </a:p>
          <a:p>
            <a:pPr marL="0" indent="0" algn="ctr">
              <a:buNone/>
              <a:defRPr/>
            </a:pPr>
            <a:r>
              <a:rPr lang="en-US" sz="2100" dirty="0"/>
              <a:t> </a:t>
            </a:r>
            <a:r>
              <a:rPr lang="en-US" sz="2100" dirty="0" err="1"/>
              <a:t>Hoả</a:t>
            </a:r>
            <a:r>
              <a:rPr lang="en-US" sz="2100" dirty="0"/>
              <a:t> </a:t>
            </a:r>
            <a:r>
              <a:rPr lang="en-US" sz="2100" b="1" dirty="0" err="1">
                <a:solidFill>
                  <a:srgbClr val="008000"/>
                </a:solidFill>
              </a:rPr>
              <a:t>sinh</a:t>
            </a:r>
            <a:r>
              <a:rPr lang="en-US" sz="2100" dirty="0">
                <a:solidFill>
                  <a:srgbClr val="008000"/>
                </a:solidFill>
              </a:rPr>
              <a:t> </a:t>
            </a:r>
            <a:r>
              <a:rPr lang="en-US" sz="2100" dirty="0" err="1"/>
              <a:t>Thổ</a:t>
            </a:r>
            <a:r>
              <a:rPr lang="en-US" sz="2100" dirty="0"/>
              <a:t>,... </a:t>
            </a:r>
          </a:p>
          <a:p>
            <a:pPr marL="0" indent="0" algn="ctr">
              <a:buNone/>
              <a:defRPr/>
            </a:pPr>
            <a:endParaRPr lang="en-US" sz="2100" dirty="0"/>
          </a:p>
          <a:p>
            <a:pPr>
              <a:defRPr/>
            </a:pPr>
            <a:endParaRPr lang="en-US" sz="2100" dirty="0"/>
          </a:p>
        </p:txBody>
      </p:sp>
      <p:sp>
        <p:nvSpPr>
          <p:cNvPr id="44042" name="Date Placeholder 1">
            <a:extLst>
              <a:ext uri="{FF2B5EF4-FFF2-40B4-BE49-F238E27FC236}">
                <a16:creationId xmlns:a16="http://schemas.microsoft.com/office/drawing/2014/main" id="{7C4F90B6-0509-1F46-B1E4-96A1F880C1D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378D80BB-EC97-704D-B51B-181F888B0BC6}"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44043" name="Footer Placeholder 2">
            <a:extLst>
              <a:ext uri="{FF2B5EF4-FFF2-40B4-BE49-F238E27FC236}">
                <a16:creationId xmlns:a16="http://schemas.microsoft.com/office/drawing/2014/main" id="{F868E665-DCDF-BF46-A28D-7F20386C85A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44044" name="Slide Number Placeholder 3">
            <a:extLst>
              <a:ext uri="{FF2B5EF4-FFF2-40B4-BE49-F238E27FC236}">
                <a16:creationId xmlns:a16="http://schemas.microsoft.com/office/drawing/2014/main" id="{3357BA7C-01B0-4941-B34D-E9B1ABA95E4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BCA3E1DE-5E68-4147-9E54-8B40BA8ED09F}" type="slidenum">
              <a:rPr lang="en-US" altLang="vi-VN" smtClean="0">
                <a:solidFill>
                  <a:srgbClr val="1F5281"/>
                </a:solidFill>
                <a:latin typeface="Arial" panose="020B0604020202020204" pitchFamily="34" charset="0"/>
              </a:rPr>
              <a:pPr algn="ctr"/>
              <a:t>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121354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353295"/>
                                        </p:tgtEl>
                                        <p:attrNameLst>
                                          <p:attrName>style.visibility</p:attrName>
                                        </p:attrNameLst>
                                      </p:cBhvr>
                                      <p:to>
                                        <p:strVal val="visible"/>
                                      </p:to>
                                    </p:set>
                                    <p:animEffect transition="in" filter="wheel(4)">
                                      <p:cBhvr>
                                        <p:cTn id="7" dur="2000"/>
                                        <p:tgtEl>
                                          <p:spTgt spid="3532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353296"/>
                                        </p:tgtEl>
                                        <p:attrNameLst>
                                          <p:attrName>style.visibility</p:attrName>
                                        </p:attrNameLst>
                                      </p:cBhvr>
                                      <p:to>
                                        <p:strVal val="visible"/>
                                      </p:to>
                                    </p:set>
                                    <p:animEffect transition="in" filter="wheel(4)">
                                      <p:cBhvr>
                                        <p:cTn id="12" dur="2000"/>
                                        <p:tgtEl>
                                          <p:spTgt spid="353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Footer Placeholder 3">
            <a:extLst>
              <a:ext uri="{FF2B5EF4-FFF2-40B4-BE49-F238E27FC236}">
                <a16:creationId xmlns:a16="http://schemas.microsoft.com/office/drawing/2014/main" id="{46E1B049-D33C-F948-8323-6C3989D0D29F}"/>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39266" name="Date Placeholder 4">
            <a:extLst>
              <a:ext uri="{FF2B5EF4-FFF2-40B4-BE49-F238E27FC236}">
                <a16:creationId xmlns:a16="http://schemas.microsoft.com/office/drawing/2014/main" id="{3AF6FE8D-966D-0046-A4BA-9B2BDBDFA4F4}"/>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3FC0058-A003-9B4D-B1C2-764D81F8803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6" name="Title 1">
            <a:extLst>
              <a:ext uri="{FF2B5EF4-FFF2-40B4-BE49-F238E27FC236}">
                <a16:creationId xmlns:a16="http://schemas.microsoft.com/office/drawing/2014/main" id="{499AB20C-24FB-7147-A4E1-18863AE3AFD7}"/>
              </a:ext>
            </a:extLst>
          </p:cNvPr>
          <p:cNvSpPr>
            <a:spLocks noGrp="1"/>
          </p:cNvSpPr>
          <p:nvPr>
            <p:ph type="title"/>
          </p:nvPr>
        </p:nvSpPr>
        <p:spPr>
          <a:xfrm>
            <a:off x="457200" y="205978"/>
            <a:ext cx="8229600" cy="422672"/>
          </a:xfrm>
        </p:spPr>
        <p:txBody>
          <a:bodyPr/>
          <a:lstStyle/>
          <a:p>
            <a:pPr defTabSz="1333500" fontAlgn="auto">
              <a:lnSpc>
                <a:spcPct val="90000"/>
              </a:lnSpc>
              <a:spcAft>
                <a:spcPct val="35000"/>
              </a:spcAft>
              <a:defRPr/>
            </a:pPr>
            <a:br>
              <a:rPr lang="en-US" dirty="0">
                <a:solidFill>
                  <a:srgbClr val="000000"/>
                </a:solidFill>
                <a:latin typeface="Times New Roman" pitchFamily="18" charset="0"/>
                <a:ea typeface="Tahoma" pitchFamily="34" charset="0"/>
                <a:cs typeface="Times New Roman" pitchFamily="18" charset="0"/>
              </a:rPr>
            </a:br>
            <a:r>
              <a:rPr lang="en-US" dirty="0">
                <a:solidFill>
                  <a:srgbClr val="FF0000"/>
                </a:solidFill>
                <a:latin typeface="Times New Roman" pitchFamily="18" charset="0"/>
                <a:ea typeface="Tahoma" pitchFamily="34" charset="0"/>
                <a:cs typeface="Times New Roman" pitchFamily="18" charset="0"/>
              </a:rPr>
              <a:t>2. </a:t>
            </a:r>
            <a:r>
              <a:rPr lang="en-US" dirty="0" err="1">
                <a:solidFill>
                  <a:srgbClr val="FF0000"/>
                </a:solidFill>
                <a:latin typeface="Times New Roman" pitchFamily="18" charset="0"/>
                <a:ea typeface="Tahoma" pitchFamily="34" charset="0"/>
                <a:cs typeface="Times New Roman" pitchFamily="18" charset="0"/>
              </a:rPr>
              <a:t>Nội</a:t>
            </a:r>
            <a:r>
              <a:rPr lang="en-US" dirty="0">
                <a:solidFill>
                  <a:srgbClr val="FF0000"/>
                </a:solidFill>
                <a:latin typeface="Times New Roman" pitchFamily="18" charset="0"/>
                <a:ea typeface="Tahoma" pitchFamily="34" charset="0"/>
                <a:cs typeface="Times New Roman" pitchFamily="18" charset="0"/>
              </a:rPr>
              <a:t> dung </a:t>
            </a:r>
            <a:r>
              <a:rPr lang="en-US" dirty="0" err="1">
                <a:solidFill>
                  <a:srgbClr val="FF0000"/>
                </a:solidFill>
                <a:latin typeface="Times New Roman" pitchFamily="18" charset="0"/>
                <a:ea typeface="Tahoma" pitchFamily="34" charset="0"/>
                <a:cs typeface="Times New Roman" pitchFamily="18" charset="0"/>
              </a:rPr>
              <a:t>của</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phép</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biện</a:t>
            </a:r>
            <a:r>
              <a:rPr lang="en-US" dirty="0">
                <a:solidFill>
                  <a:srgbClr val="FF0000"/>
                </a:solidFill>
                <a:latin typeface="Times New Roman" pitchFamily="18" charset="0"/>
                <a:ea typeface="Tahoma" pitchFamily="34" charset="0"/>
                <a:cs typeface="Times New Roman" pitchFamily="18" charset="0"/>
              </a:rPr>
              <a:t> </a:t>
            </a:r>
            <a:r>
              <a:rPr lang="en-US" dirty="0" err="1">
                <a:solidFill>
                  <a:srgbClr val="FF0000"/>
                </a:solidFill>
                <a:latin typeface="Times New Roman" pitchFamily="18" charset="0"/>
                <a:ea typeface="Tahoma" pitchFamily="34" charset="0"/>
                <a:cs typeface="Times New Roman" pitchFamily="18" charset="0"/>
              </a:rPr>
              <a:t>chứng</a:t>
            </a:r>
            <a:br>
              <a:rPr lang="en-US" dirty="0">
                <a:solidFill>
                  <a:srgbClr val="FF0000"/>
                </a:solidFill>
                <a:latin typeface="Arial"/>
                <a:ea typeface="+mn-ea"/>
                <a:cs typeface="+mn-cs"/>
              </a:rPr>
            </a:br>
            <a:endParaRPr lang="en-US" dirty="0">
              <a:solidFill>
                <a:srgbClr val="FF0000"/>
              </a:solidFill>
            </a:endParaRPr>
          </a:p>
        </p:txBody>
      </p:sp>
      <p:sp>
        <p:nvSpPr>
          <p:cNvPr id="7" name="Title 1">
            <a:extLst>
              <a:ext uri="{FF2B5EF4-FFF2-40B4-BE49-F238E27FC236}">
                <a16:creationId xmlns:a16="http://schemas.microsoft.com/office/drawing/2014/main" id="{48EED1BC-81E2-B344-AF9A-3BC5E69F7D5D}"/>
              </a:ext>
            </a:extLst>
          </p:cNvPr>
          <p:cNvSpPr txBox="1">
            <a:spLocks/>
          </p:cNvSpPr>
          <p:nvPr/>
        </p:nvSpPr>
        <p:spPr bwMode="black">
          <a:xfrm>
            <a:off x="201217" y="619125"/>
            <a:ext cx="3849290" cy="906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700" i="0" dirty="0">
                <a:solidFill>
                  <a:srgbClr val="000000"/>
                </a:solidFill>
                <a:latin typeface="Times New Roman" pitchFamily="18" charset="0"/>
                <a:ea typeface="Tahoma" pitchFamily="34" charset="0"/>
                <a:cs typeface="Times New Roman" pitchFamily="18" charset="0"/>
              </a:rPr>
              <a:t>b. </a:t>
            </a:r>
            <a:r>
              <a:rPr lang="en-US" sz="2700" i="0" dirty="0" err="1">
                <a:solidFill>
                  <a:srgbClr val="000000"/>
                </a:solidFill>
                <a:latin typeface="Times New Roman" pitchFamily="18" charset="0"/>
                <a:ea typeface="Tahoma" pitchFamily="34" charset="0"/>
                <a:cs typeface="Times New Roman" pitchFamily="18" charset="0"/>
              </a:rPr>
              <a:t>Các</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cặp</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phạm</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trù</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cơ</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bản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của</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phép</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biện</a:t>
            </a:r>
            <a:r>
              <a:rPr lang="en-US" sz="2700" i="0" dirty="0">
                <a:solidFill>
                  <a:srgbClr val="000000"/>
                </a:solidFill>
                <a:latin typeface="Times New Roman" pitchFamily="18" charset="0"/>
                <a:ea typeface="Tahoma" pitchFamily="34" charset="0"/>
                <a:cs typeface="Times New Roman" pitchFamily="18" charset="0"/>
              </a:rPr>
              <a:t> </a:t>
            </a:r>
            <a:r>
              <a:rPr lang="en-US" sz="2700" i="0" dirty="0" err="1">
                <a:solidFill>
                  <a:srgbClr val="000000"/>
                </a:solidFill>
                <a:latin typeface="Times New Roman" pitchFamily="18" charset="0"/>
                <a:ea typeface="Tahoma" pitchFamily="34" charset="0"/>
                <a:cs typeface="Times New Roman" pitchFamily="18" charset="0"/>
              </a:rPr>
              <a:t>chứng</a:t>
            </a:r>
            <a:r>
              <a:rPr lang="en-US" sz="27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8" name="TextBox 7">
            <a:extLst>
              <a:ext uri="{FF2B5EF4-FFF2-40B4-BE49-F238E27FC236}">
                <a16:creationId xmlns:a16="http://schemas.microsoft.com/office/drawing/2014/main" id="{A7FA9871-B216-8642-9969-47E15FD5CBE1}"/>
              </a:ext>
            </a:extLst>
          </p:cNvPr>
          <p:cNvSpPr txBox="1"/>
          <p:nvPr/>
        </p:nvSpPr>
        <p:spPr>
          <a:xfrm>
            <a:off x="345282" y="1728787"/>
            <a:ext cx="4626769" cy="1200329"/>
          </a:xfrm>
          <a:prstGeom prst="rect">
            <a:avLst/>
          </a:prstGeom>
          <a:noFill/>
          <a:ln>
            <a:solidFill>
              <a:schemeClr val="tx1">
                <a:lumMod val="20000"/>
                <a:lumOff val="80000"/>
              </a:schemeClr>
            </a:solidFill>
          </a:ln>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b="1">
                <a:solidFill>
                  <a:srgbClr val="FF0000"/>
                </a:solidFill>
                <a:latin typeface="Times New Roman" panose="02020603050405020304" pitchFamily="18" charset="0"/>
              </a:rPr>
              <a:t>Phạm trù: </a:t>
            </a:r>
            <a:r>
              <a:rPr lang="en-US" altLang="vi-VN"/>
              <a:t>Là những khái niệm rộng nhất phản ánh những mặt, những thuộc tính, những MLH chung, cơ bản nhất của các SV, HT thuộc một lĩnh vực nhất định</a:t>
            </a:r>
            <a:endParaRPr lang="en-US" altLang="vi-VN" b="1">
              <a:solidFill>
                <a:srgbClr val="FF0000"/>
              </a:solidFill>
              <a:latin typeface="Times New Roman" panose="02020603050405020304" pitchFamily="18" charset="0"/>
            </a:endParaRPr>
          </a:p>
        </p:txBody>
      </p:sp>
      <p:sp>
        <p:nvSpPr>
          <p:cNvPr id="139270" name="TextBox 8">
            <a:extLst>
              <a:ext uri="{FF2B5EF4-FFF2-40B4-BE49-F238E27FC236}">
                <a16:creationId xmlns:a16="http://schemas.microsoft.com/office/drawing/2014/main" id="{5BE9459F-3166-6144-AD08-46E2044E2D60}"/>
              </a:ext>
            </a:extLst>
          </p:cNvPr>
          <p:cNvSpPr txBox="1">
            <a:spLocks noChangeArrowheads="1"/>
          </p:cNvSpPr>
          <p:nvPr/>
        </p:nvSpPr>
        <p:spPr bwMode="auto">
          <a:xfrm>
            <a:off x="345282" y="3149204"/>
            <a:ext cx="4626769" cy="153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b="1" i="1">
                <a:solidFill>
                  <a:srgbClr val="FF0000"/>
                </a:solidFill>
                <a:latin typeface="Times New Roman" panose="02020603050405020304" pitchFamily="18" charset="0"/>
              </a:rPr>
              <a:t>Phạn trù Triết học: </a:t>
            </a:r>
            <a:r>
              <a:rPr lang="en-US" altLang="vi-VN" sz="1875">
                <a:solidFill>
                  <a:srgbClr val="000000"/>
                </a:solidFill>
                <a:latin typeface="Times New Roman" panose="02020603050405020304" pitchFamily="18" charset="0"/>
              </a:rPr>
              <a:t>Là những khái niệm chung nhất phản ánh những mặt, những thuộc tính, những MLH cơ bản phổ biến nhất của toàn bộ thế giới hiện thực (bao gồm cả tự nhiên, xã hội và tư duy)</a:t>
            </a:r>
            <a:r>
              <a:rPr lang="en-US" altLang="vi-VN" i="1">
                <a:solidFill>
                  <a:srgbClr val="000000"/>
                </a:solidFill>
                <a:latin typeface="Times New Roman" panose="02020603050405020304" pitchFamily="18" charset="0"/>
              </a:rPr>
              <a:t>.</a:t>
            </a:r>
          </a:p>
        </p:txBody>
      </p:sp>
      <p:sp>
        <p:nvSpPr>
          <p:cNvPr id="10" name="TextBox 9">
            <a:extLst>
              <a:ext uri="{FF2B5EF4-FFF2-40B4-BE49-F238E27FC236}">
                <a16:creationId xmlns:a16="http://schemas.microsoft.com/office/drawing/2014/main" id="{39185CE6-C24D-9A4E-A1C7-B0FB02F11A14}"/>
              </a:ext>
            </a:extLst>
          </p:cNvPr>
          <p:cNvSpPr txBox="1"/>
          <p:nvPr/>
        </p:nvSpPr>
        <p:spPr>
          <a:xfrm>
            <a:off x="4358640" y="738124"/>
            <a:ext cx="4632960" cy="46166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defRPr/>
            </a:pPr>
            <a:r>
              <a:rPr lang="en-US" altLang="vi-VN" sz="2400" b="1">
                <a:solidFill>
                  <a:srgbClr val="FF0000"/>
                </a:solidFill>
                <a:latin typeface="Times New Roman" panose="02020603050405020304" pitchFamily="18" charset="0"/>
              </a:rPr>
              <a:t>- Tính cặp đôi của phạm trù TH:</a:t>
            </a:r>
          </a:p>
        </p:txBody>
      </p:sp>
      <p:graphicFrame>
        <p:nvGraphicFramePr>
          <p:cNvPr id="11" name="Diagram 10">
            <a:extLst>
              <a:ext uri="{FF2B5EF4-FFF2-40B4-BE49-F238E27FC236}">
                <a16:creationId xmlns:a16="http://schemas.microsoft.com/office/drawing/2014/main" id="{40E0D856-BFBA-A14B-914A-675442C5F656}"/>
              </a:ext>
            </a:extLst>
          </p:cNvPr>
          <p:cNvGraphicFramePr/>
          <p:nvPr/>
        </p:nvGraphicFramePr>
        <p:xfrm>
          <a:off x="3870960" y="1700901"/>
          <a:ext cx="6096000" cy="7510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F54EE57F-7A3C-AC4E-8FF8-B1318A22D802}"/>
              </a:ext>
            </a:extLst>
          </p:cNvPr>
          <p:cNvGraphicFramePr/>
          <p:nvPr/>
        </p:nvGraphicFramePr>
        <p:xfrm>
          <a:off x="3888105" y="2303888"/>
          <a:ext cx="6096000" cy="75107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829E501D-ED36-AB44-ABCA-4836C602F71E}"/>
              </a:ext>
            </a:extLst>
          </p:cNvPr>
          <p:cNvGraphicFramePr/>
          <p:nvPr/>
        </p:nvGraphicFramePr>
        <p:xfrm>
          <a:off x="3910965" y="2909696"/>
          <a:ext cx="6096000" cy="75107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4" name="Diagram 13">
            <a:extLst>
              <a:ext uri="{FF2B5EF4-FFF2-40B4-BE49-F238E27FC236}">
                <a16:creationId xmlns:a16="http://schemas.microsoft.com/office/drawing/2014/main" id="{30BCCFF5-53B8-7A43-8B7C-B65826B7866C}"/>
              </a:ext>
            </a:extLst>
          </p:cNvPr>
          <p:cNvGraphicFramePr/>
          <p:nvPr/>
        </p:nvGraphicFramePr>
        <p:xfrm>
          <a:off x="3933825" y="3543305"/>
          <a:ext cx="6096000" cy="75107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5" name="Diagram 14">
            <a:extLst>
              <a:ext uri="{FF2B5EF4-FFF2-40B4-BE49-F238E27FC236}">
                <a16:creationId xmlns:a16="http://schemas.microsoft.com/office/drawing/2014/main" id="{6BA45DB9-318C-9244-84F8-368522899E96}"/>
              </a:ext>
            </a:extLst>
          </p:cNvPr>
          <p:cNvGraphicFramePr/>
          <p:nvPr/>
        </p:nvGraphicFramePr>
        <p:xfrm>
          <a:off x="3933825" y="4171520"/>
          <a:ext cx="6096000" cy="75107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6" name="Diagram 15">
            <a:extLst>
              <a:ext uri="{FF2B5EF4-FFF2-40B4-BE49-F238E27FC236}">
                <a16:creationId xmlns:a16="http://schemas.microsoft.com/office/drawing/2014/main" id="{B6C78E86-36E2-684F-BC5A-0C6E5B38CBF8}"/>
              </a:ext>
            </a:extLst>
          </p:cNvPr>
          <p:cNvGraphicFramePr/>
          <p:nvPr/>
        </p:nvGraphicFramePr>
        <p:xfrm>
          <a:off x="3850527" y="1094352"/>
          <a:ext cx="6096000" cy="75107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cxnSp>
        <p:nvCxnSpPr>
          <p:cNvPr id="21" name="Straight Connector 20">
            <a:extLst>
              <a:ext uri="{FF2B5EF4-FFF2-40B4-BE49-F238E27FC236}">
                <a16:creationId xmlns:a16="http://schemas.microsoft.com/office/drawing/2014/main" id="{AD6E1DC2-02E9-BB4A-AA23-C674B5909587}"/>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9281" name="Slide Number Placeholder 1">
            <a:extLst>
              <a:ext uri="{FF2B5EF4-FFF2-40B4-BE49-F238E27FC236}">
                <a16:creationId xmlns:a16="http://schemas.microsoft.com/office/drawing/2014/main" id="{C101C60B-3286-DE43-8F25-2ECA21E1E72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D213934D-4255-324C-8BB3-CC7FD874B735}" type="slidenum">
              <a:rPr lang="en-US" altLang="vi-VN" smtClean="0">
                <a:solidFill>
                  <a:srgbClr val="1F5281"/>
                </a:solidFill>
                <a:latin typeface="Arial" panose="020B0604020202020204" pitchFamily="34" charset="0"/>
              </a:rPr>
              <a:pPr algn="ctr"/>
              <a:t>90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249952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descr="30%">
            <a:extLst>
              <a:ext uri="{FF2B5EF4-FFF2-40B4-BE49-F238E27FC236}">
                <a16:creationId xmlns:a16="http://schemas.microsoft.com/office/drawing/2014/main" id="{6D7B4239-C011-CD44-8301-522BBEE40BEB}"/>
              </a:ext>
            </a:extLst>
          </p:cNvPr>
          <p:cNvSpPr>
            <a:spLocks noChangeArrowheads="1"/>
          </p:cNvSpPr>
          <p:nvPr/>
        </p:nvSpPr>
        <p:spPr bwMode="auto">
          <a:xfrm>
            <a:off x="1925241" y="1275160"/>
            <a:ext cx="2052638" cy="485775"/>
          </a:xfrm>
          <a:prstGeom prst="rect">
            <a:avLst/>
          </a:prstGeom>
          <a:solidFill>
            <a:schemeClr val="bg2">
              <a:lumMod val="60000"/>
              <a:lumOff val="40000"/>
            </a:schemeClr>
          </a:solidFill>
          <a:ln w="57150" cmpd="thickThin">
            <a:solidFill>
              <a:srgbClr val="009900"/>
            </a:solidFill>
            <a:miter lim="800000"/>
            <a:headEnd/>
            <a:tailEnd/>
          </a:ln>
          <a:effectLst/>
        </p:spPr>
        <p:txBody>
          <a:bodyPr/>
          <a:lstStyle>
            <a:lvl1pPr marL="342900" indent="-342900" defTabSz="115888">
              <a:spcBef>
                <a:spcPct val="20000"/>
              </a:spcBef>
              <a:buChar char="•"/>
              <a:tabLst>
                <a:tab pos="0" algn="l"/>
              </a:tabLst>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15888">
              <a:spcBef>
                <a:spcPct val="20000"/>
              </a:spcBef>
              <a:buChar char="–"/>
              <a:tabLst>
                <a:tab pos="0" algn="l"/>
              </a:tabLst>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228600" defTabSz="115888">
              <a:spcBef>
                <a:spcPct val="20000"/>
              </a:spcBef>
              <a:buChar char="•"/>
              <a:tabLst>
                <a:tab pos="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15888">
              <a:spcBef>
                <a:spcPct val="20000"/>
              </a:spcBef>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15888" eaLnBrk="0" fontAlgn="base" hangingPunct="0">
              <a:spcBef>
                <a:spcPct val="20000"/>
              </a:spcBef>
              <a:spcAft>
                <a:spcPct val="0"/>
              </a:spcAft>
              <a:buChar char="»"/>
              <a:tabLst>
                <a:tab pos="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lvl="2" algn="ctr" eaLnBrk="1" hangingPunct="1">
              <a:lnSpc>
                <a:spcPct val="90000"/>
              </a:lnSpc>
              <a:buFontTx/>
              <a:buNone/>
              <a:defRPr/>
            </a:pPr>
            <a:r>
              <a:rPr lang="en-US" altLang="vi-VN" sz="2100" b="1" dirty="0" err="1">
                <a:ea typeface="ＭＳ Ｐゴシック" panose="020B0600070205080204" pitchFamily="34" charset="-128"/>
              </a:rPr>
              <a:t>Cái</a:t>
            </a:r>
            <a:r>
              <a:rPr lang="en-US" altLang="vi-VN" sz="2100" b="1" dirty="0">
                <a:ea typeface="ＭＳ Ｐゴシック" panose="020B0600070205080204" pitchFamily="34" charset="-128"/>
              </a:rPr>
              <a:t> </a:t>
            </a:r>
            <a:r>
              <a:rPr lang="en-US" altLang="vi-VN" sz="2100" b="1" dirty="0" err="1">
                <a:ea typeface="ＭＳ Ｐゴシック" panose="020B0600070205080204" pitchFamily="34" charset="-128"/>
              </a:rPr>
              <a:t>riêng</a:t>
            </a:r>
            <a:endParaRPr lang="en-US" altLang="vi-VN" sz="1800" dirty="0">
              <a:ea typeface="ＭＳ Ｐゴシック" panose="020B0600070205080204" pitchFamily="34" charset="-128"/>
            </a:endParaRPr>
          </a:p>
        </p:txBody>
      </p:sp>
      <p:sp>
        <p:nvSpPr>
          <p:cNvPr id="540675" name="Rectangle 3">
            <a:extLst>
              <a:ext uri="{FF2B5EF4-FFF2-40B4-BE49-F238E27FC236}">
                <a16:creationId xmlns:a16="http://schemas.microsoft.com/office/drawing/2014/main" id="{84FAEE4E-718B-8941-86D2-3AC538AC22E5}"/>
              </a:ext>
            </a:extLst>
          </p:cNvPr>
          <p:cNvSpPr>
            <a:spLocks noChangeArrowheads="1"/>
          </p:cNvSpPr>
          <p:nvPr/>
        </p:nvSpPr>
        <p:spPr bwMode="auto">
          <a:xfrm>
            <a:off x="857251" y="2085975"/>
            <a:ext cx="3823097" cy="1728788"/>
          </a:xfrm>
          <a:prstGeom prst="rect">
            <a:avLst/>
          </a:prstGeom>
          <a:noFill/>
          <a:ln w="57150" cmpd="thickThin">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eaLnBrk="1" hangingPunct="1">
              <a:buFontTx/>
              <a:buNone/>
            </a:pPr>
            <a:r>
              <a:rPr lang="en-US" altLang="vi-VN" sz="2100">
                <a:latin typeface="Arial" panose="020B0604020202020204" pitchFamily="34" charset="0"/>
              </a:rPr>
              <a:t>Dùng để chỉ </a:t>
            </a:r>
            <a:r>
              <a:rPr lang="en-US" altLang="vi-VN" sz="2100" b="1">
                <a:solidFill>
                  <a:srgbClr val="FF0000"/>
                </a:solidFill>
                <a:latin typeface="Arial" panose="020B0604020202020204" pitchFamily="34" charset="0"/>
              </a:rPr>
              <a:t>mỗi SV, HT,</a:t>
            </a:r>
            <a:r>
              <a:rPr lang="en-US" altLang="vi-VN" sz="2100">
                <a:latin typeface="Arial" panose="020B0604020202020204" pitchFamily="34" charset="0"/>
              </a:rPr>
              <a:t> mỗi quá trình…xác định, tồn tại tương đối độc lập so với các SV, HT, quá trình…khác</a:t>
            </a:r>
          </a:p>
        </p:txBody>
      </p:sp>
      <p:sp>
        <p:nvSpPr>
          <p:cNvPr id="540676" name="Rectangle 4" descr="Newsprint">
            <a:extLst>
              <a:ext uri="{FF2B5EF4-FFF2-40B4-BE49-F238E27FC236}">
                <a16:creationId xmlns:a16="http://schemas.microsoft.com/office/drawing/2014/main" id="{EA459B2B-94F1-524E-B022-6DF41C195CD6}"/>
              </a:ext>
            </a:extLst>
          </p:cNvPr>
          <p:cNvSpPr>
            <a:spLocks noChangeArrowheads="1"/>
          </p:cNvSpPr>
          <p:nvPr/>
        </p:nvSpPr>
        <p:spPr bwMode="auto">
          <a:xfrm>
            <a:off x="5436394" y="1168004"/>
            <a:ext cx="2159794" cy="540544"/>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defTabSz="119063">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defTabSz="119063">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defTabSz="119063">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defTabSz="119063">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defTabSz="119063"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vi-VN" altLang="vi-VN" sz="1800">
                <a:latin typeface="Arial" panose="020B0604020202020204" pitchFamily="34" charset="0"/>
              </a:rPr>
              <a:t>	 </a:t>
            </a:r>
            <a:r>
              <a:rPr lang="en-US" altLang="vi-VN" b="1">
                <a:latin typeface="Times New Roman" panose="02020603050405020304" pitchFamily="18" charset="0"/>
              </a:rPr>
              <a:t>Cái chung</a:t>
            </a:r>
            <a:endParaRPr lang="en-US" altLang="vi-VN" b="1">
              <a:latin typeface="Arial" panose="020B0604020202020204" pitchFamily="34" charset="0"/>
            </a:endParaRPr>
          </a:p>
        </p:txBody>
      </p:sp>
      <p:sp>
        <p:nvSpPr>
          <p:cNvPr id="540678" name="Rectangle 6" descr="Newsprint">
            <a:extLst>
              <a:ext uri="{FF2B5EF4-FFF2-40B4-BE49-F238E27FC236}">
                <a16:creationId xmlns:a16="http://schemas.microsoft.com/office/drawing/2014/main" id="{75201063-5AA0-124C-9808-CD0CBBEC5DE5}"/>
              </a:ext>
            </a:extLst>
          </p:cNvPr>
          <p:cNvSpPr>
            <a:spLocks noChangeArrowheads="1"/>
          </p:cNvSpPr>
          <p:nvPr/>
        </p:nvSpPr>
        <p:spPr bwMode="auto">
          <a:xfrm>
            <a:off x="5004198" y="2031207"/>
            <a:ext cx="3558778" cy="1727597"/>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025">
                <a:latin typeface="Arial" panose="020B0604020202020204" pitchFamily="34" charset="0"/>
              </a:rPr>
              <a:t> </a:t>
            </a:r>
          </a:p>
          <a:p>
            <a:pPr lvl="2" algn="ctr" eaLnBrk="1" hangingPunct="1">
              <a:lnSpc>
                <a:spcPct val="90000"/>
              </a:lnSpc>
              <a:buFontTx/>
              <a:buNone/>
            </a:pPr>
            <a:r>
              <a:rPr lang="en-US" altLang="vi-VN" sz="2100">
                <a:latin typeface="Times New Roman" panose="02020603050405020304" pitchFamily="18" charset="0"/>
              </a:rPr>
              <a:t>Dùng để chỉ những </a:t>
            </a:r>
            <a:r>
              <a:rPr lang="en-US" altLang="vi-VN" sz="2100" b="1">
                <a:solidFill>
                  <a:srgbClr val="FF0000"/>
                </a:solidFill>
                <a:latin typeface="Times New Roman" panose="02020603050405020304" pitchFamily="18" charset="0"/>
              </a:rPr>
              <a:t>đặc điểm, thuộc tính, tính chất</a:t>
            </a:r>
            <a:r>
              <a:rPr lang="en-US" altLang="vi-VN" sz="2100">
                <a:latin typeface="Times New Roman" panose="02020603050405020304" pitchFamily="18" charset="0"/>
              </a:rPr>
              <a:t>, …lặp lại ở nhiều cái riêng</a:t>
            </a:r>
            <a:endParaRPr lang="en-US" altLang="vi-VN" sz="2100">
              <a:latin typeface="Arial" panose="020B0604020202020204" pitchFamily="34" charset="0"/>
            </a:endParaRPr>
          </a:p>
        </p:txBody>
      </p:sp>
      <p:sp>
        <p:nvSpPr>
          <p:cNvPr id="140293" name="Rectangle 11">
            <a:extLst>
              <a:ext uri="{FF2B5EF4-FFF2-40B4-BE49-F238E27FC236}">
                <a16:creationId xmlns:a16="http://schemas.microsoft.com/office/drawing/2014/main" id="{4215F55E-8A40-3745-AEDA-7D2B8E7CEDAE}"/>
              </a:ext>
            </a:extLst>
          </p:cNvPr>
          <p:cNvSpPr>
            <a:spLocks noGrp="1" noChangeArrowheads="1"/>
          </p:cNvSpPr>
          <p:nvPr>
            <p:ph type="title"/>
          </p:nvPr>
        </p:nvSpPr>
        <p:spPr>
          <a:xfrm>
            <a:off x="1547812" y="141685"/>
            <a:ext cx="7367588" cy="494109"/>
          </a:xfrm>
          <a:ln w="57150" cmpd="thinThick">
            <a:solidFill>
              <a:srgbClr val="009900"/>
            </a:solidFill>
            <a:miter lim="800000"/>
            <a:headEnd/>
            <a:tailEnd/>
          </a:ln>
        </p:spPr>
        <p:txBody>
          <a:bodyPr/>
          <a:lstStyle/>
          <a:p>
            <a:pPr eaLnBrk="1" hangingPunct="1"/>
            <a:r>
              <a:rPr lang="en-US" altLang="vi-VN" sz="2400">
                <a:solidFill>
                  <a:srgbClr val="FF0000"/>
                </a:solidFill>
              </a:rPr>
              <a:t> * Cái chung và cái riêng</a:t>
            </a:r>
            <a:r>
              <a:rPr lang="en-US" altLang="vi-VN">
                <a:solidFill>
                  <a:srgbClr val="FF0000"/>
                </a:solidFill>
              </a:rPr>
              <a:t> </a:t>
            </a:r>
          </a:p>
        </p:txBody>
      </p:sp>
      <p:sp>
        <p:nvSpPr>
          <p:cNvPr id="540689" name="Rectangle 17" descr="Newsprint">
            <a:extLst>
              <a:ext uri="{FF2B5EF4-FFF2-40B4-BE49-F238E27FC236}">
                <a16:creationId xmlns:a16="http://schemas.microsoft.com/office/drawing/2014/main" id="{68608031-C315-8445-90C2-7A91623A81B5}"/>
              </a:ext>
            </a:extLst>
          </p:cNvPr>
          <p:cNvSpPr>
            <a:spLocks noChangeArrowheads="1"/>
          </p:cNvSpPr>
          <p:nvPr/>
        </p:nvSpPr>
        <p:spPr bwMode="auto">
          <a:xfrm>
            <a:off x="1331119" y="4081462"/>
            <a:ext cx="6817519" cy="719138"/>
          </a:xfrm>
          <a:prstGeom prst="rect">
            <a:avLst/>
          </a:prstGeom>
          <a:blipFill dpi="0" rotWithShape="1">
            <a:blip r:embed="rId2"/>
            <a:srcRect/>
            <a:tile tx="0" ty="0" sx="100000" sy="100000" flip="none" algn="tl"/>
          </a:blipFill>
          <a:ln w="57150" cmpd="thickThin">
            <a:solidFill>
              <a:srgbClr val="009900"/>
            </a:solidFill>
            <a:miter lim="800000"/>
            <a:headEnd/>
            <a:tailEnd/>
          </a:ln>
        </p:spPr>
        <p:txBody>
          <a:bodyPr/>
          <a:lstStyle>
            <a:lvl1pPr marL="342900" indent="-342900">
              <a:spcBef>
                <a:spcPct val="20000"/>
              </a:spcBef>
              <a:buFont typeface="Arial" panose="020B0604020202020204" pitchFamily="34" charset="0"/>
              <a:buChar char="•"/>
              <a:tabLst>
                <a:tab pos="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Lst>
              <a:defRPr sz="2800">
                <a:solidFill>
                  <a:schemeClr val="tx1"/>
                </a:solidFill>
                <a:latin typeface="Calibri" panose="020F0502020204030204" pitchFamily="34" charset="0"/>
              </a:defRPr>
            </a:lvl2pPr>
            <a:lvl3pPr marL="228600">
              <a:spcBef>
                <a:spcPct val="20000"/>
              </a:spcBef>
              <a:buFont typeface="Arial" panose="020B0604020202020204" pitchFamily="34" charset="0"/>
              <a:buChar char="•"/>
              <a:tabLst>
                <a:tab pos="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Lst>
              <a:defRPr sz="2000">
                <a:solidFill>
                  <a:schemeClr val="tx1"/>
                </a:solidFill>
                <a:latin typeface="Calibri" panose="020F0502020204030204" pitchFamily="34" charset="0"/>
              </a:defRPr>
            </a:lvl9pPr>
          </a:lstStyle>
          <a:p>
            <a:pPr lvl="2" algn="ctr" eaLnBrk="1" hangingPunct="1">
              <a:lnSpc>
                <a:spcPct val="90000"/>
              </a:lnSpc>
              <a:buFontTx/>
              <a:buNone/>
            </a:pPr>
            <a:r>
              <a:rPr lang="en-US" altLang="vi-VN" sz="2025" b="1">
                <a:latin typeface="Arial" panose="020B0604020202020204" pitchFamily="34" charset="0"/>
              </a:rPr>
              <a:t>Cái đơn nhất:</a:t>
            </a:r>
            <a:r>
              <a:rPr lang="en-US" altLang="vi-VN" sz="2025">
                <a:latin typeface="Arial" panose="020B0604020202020204" pitchFamily="34" charset="0"/>
              </a:rPr>
              <a:t> </a:t>
            </a:r>
            <a:r>
              <a:rPr lang="en-US" altLang="vi-VN" sz="2100">
                <a:latin typeface="Times New Roman" panose="02020603050405020304" pitchFamily="18" charset="0"/>
              </a:rPr>
              <a:t>Dùng để chỉ những </a:t>
            </a:r>
            <a:r>
              <a:rPr lang="en-US" altLang="vi-VN" sz="2100" b="1">
                <a:solidFill>
                  <a:srgbClr val="FF0000"/>
                </a:solidFill>
                <a:latin typeface="Times New Roman" panose="02020603050405020304" pitchFamily="18" charset="0"/>
              </a:rPr>
              <a:t>đặc điểm, thuộc tính, tính chất</a:t>
            </a:r>
            <a:r>
              <a:rPr lang="en-US" altLang="vi-VN" sz="2100">
                <a:latin typeface="Times New Roman" panose="02020603050405020304" pitchFamily="18" charset="0"/>
              </a:rPr>
              <a:t>, …chỉ tồn tại ở một  cái riêng nhất định</a:t>
            </a:r>
            <a:endParaRPr lang="en-US" altLang="vi-VN" sz="2100">
              <a:latin typeface="Arial" panose="020B0604020202020204" pitchFamily="34" charset="0"/>
            </a:endParaRPr>
          </a:p>
        </p:txBody>
      </p:sp>
      <p:sp>
        <p:nvSpPr>
          <p:cNvPr id="140295" name="Line 18">
            <a:extLst>
              <a:ext uri="{FF2B5EF4-FFF2-40B4-BE49-F238E27FC236}">
                <a16:creationId xmlns:a16="http://schemas.microsoft.com/office/drawing/2014/main" id="{705346A4-9385-C74D-B381-648B7FE0AACA}"/>
              </a:ext>
            </a:extLst>
          </p:cNvPr>
          <p:cNvSpPr>
            <a:spLocks noChangeShapeType="1"/>
          </p:cNvSpPr>
          <p:nvPr/>
        </p:nvSpPr>
        <p:spPr bwMode="auto">
          <a:xfrm>
            <a:off x="2736056" y="1762125"/>
            <a:ext cx="0" cy="32266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0296" name="Line 19">
            <a:extLst>
              <a:ext uri="{FF2B5EF4-FFF2-40B4-BE49-F238E27FC236}">
                <a16:creationId xmlns:a16="http://schemas.microsoft.com/office/drawing/2014/main" id="{49665869-8E9A-724A-A127-15D9A940DB4C}"/>
              </a:ext>
            </a:extLst>
          </p:cNvPr>
          <p:cNvSpPr>
            <a:spLocks noChangeShapeType="1"/>
          </p:cNvSpPr>
          <p:nvPr/>
        </p:nvSpPr>
        <p:spPr bwMode="auto">
          <a:xfrm>
            <a:off x="6516291" y="1707357"/>
            <a:ext cx="0" cy="322660"/>
          </a:xfrm>
          <a:prstGeom prst="line">
            <a:avLst/>
          </a:prstGeom>
          <a:noFill/>
          <a:ln w="762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0297" name="Date Placeholder 1">
            <a:extLst>
              <a:ext uri="{FF2B5EF4-FFF2-40B4-BE49-F238E27FC236}">
                <a16:creationId xmlns:a16="http://schemas.microsoft.com/office/drawing/2014/main" id="{DD9354FD-77EF-CF47-84F2-FF9DAA690307}"/>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85704DD-782B-AB4B-8F35-FF5E764D338B}"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40298" name="Footer Placeholder 2">
            <a:extLst>
              <a:ext uri="{FF2B5EF4-FFF2-40B4-BE49-F238E27FC236}">
                <a16:creationId xmlns:a16="http://schemas.microsoft.com/office/drawing/2014/main" id="{CE895F87-36A6-274A-98CC-CD9BFF95CB50}"/>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0299" name="Slide Number Placeholder 3">
            <a:extLst>
              <a:ext uri="{FF2B5EF4-FFF2-40B4-BE49-F238E27FC236}">
                <a16:creationId xmlns:a16="http://schemas.microsoft.com/office/drawing/2014/main" id="{8BB8E864-442A-FF44-8E5F-617AA2AA6C8A}"/>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38AF1B0D-B673-964C-9D51-4CCC424C7A81}" type="slidenum">
              <a:rPr lang="en-US" altLang="vi-VN" smtClean="0">
                <a:solidFill>
                  <a:srgbClr val="1F5281"/>
                </a:solidFill>
                <a:latin typeface="Arial" panose="020B0604020202020204" pitchFamily="34" charset="0"/>
              </a:rPr>
              <a:pPr algn="ctr"/>
              <a:t>91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7632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540674">
                                            <p:bg/>
                                          </p:spTgt>
                                        </p:tgtEl>
                                        <p:attrNameLst>
                                          <p:attrName>style.visibility</p:attrName>
                                        </p:attrNameLst>
                                      </p:cBhvr>
                                      <p:to>
                                        <p:strVal val="visible"/>
                                      </p:to>
                                    </p:set>
                                    <p:anim calcmode="lin" valueType="num">
                                      <p:cBhvr>
                                        <p:cTn id="7" dur="500" fill="hold"/>
                                        <p:tgtEl>
                                          <p:spTgt spid="540674">
                                            <p:bg/>
                                          </p:spTgt>
                                        </p:tgtEl>
                                        <p:attrNameLst>
                                          <p:attrName>ppt_w</p:attrName>
                                        </p:attrNameLst>
                                      </p:cBhvr>
                                      <p:tavLst>
                                        <p:tav tm="0">
                                          <p:val>
                                            <p:fltVal val="0"/>
                                          </p:val>
                                        </p:tav>
                                        <p:tav tm="100000">
                                          <p:val>
                                            <p:strVal val="#ppt_w"/>
                                          </p:val>
                                        </p:tav>
                                      </p:tavLst>
                                    </p:anim>
                                    <p:anim calcmode="lin" valueType="num">
                                      <p:cBhvr>
                                        <p:cTn id="8" dur="500" fill="hold"/>
                                        <p:tgtEl>
                                          <p:spTgt spid="540674">
                                            <p:bg/>
                                          </p:spTgt>
                                        </p:tgtEl>
                                        <p:attrNameLst>
                                          <p:attrName>ppt_h</p:attrName>
                                        </p:attrNameLst>
                                      </p:cBhvr>
                                      <p:tavLst>
                                        <p:tav tm="0">
                                          <p:val>
                                            <p:fltVal val="0"/>
                                          </p:val>
                                        </p:tav>
                                        <p:tav tm="100000">
                                          <p:val>
                                            <p:strVal val="#ppt_h"/>
                                          </p:val>
                                        </p:tav>
                                      </p:tavLst>
                                    </p:anim>
                                    <p:anim calcmode="lin" valueType="num">
                                      <p:cBhvr>
                                        <p:cTn id="9" dur="500" fill="hold"/>
                                        <p:tgtEl>
                                          <p:spTgt spid="540674">
                                            <p:bg/>
                                          </p:spTgt>
                                        </p:tgtEl>
                                        <p:attrNameLst>
                                          <p:attrName>style.rotation</p:attrName>
                                        </p:attrNameLst>
                                      </p:cBhvr>
                                      <p:tavLst>
                                        <p:tav tm="0">
                                          <p:val>
                                            <p:fltVal val="360"/>
                                          </p:val>
                                        </p:tav>
                                        <p:tav tm="100000">
                                          <p:val>
                                            <p:fltVal val="0"/>
                                          </p:val>
                                        </p:tav>
                                      </p:tavLst>
                                    </p:anim>
                                    <p:animEffect transition="in" filter="fade">
                                      <p:cBhvr>
                                        <p:cTn id="10" dur="500"/>
                                        <p:tgtEl>
                                          <p:spTgt spid="540674">
                                            <p:bg/>
                                          </p:spTgt>
                                        </p:tgtEl>
                                      </p:cBhvr>
                                    </p:animEffect>
                                  </p:childTnLst>
                                </p:cTn>
                              </p:par>
                              <p:par>
                                <p:cTn id="11" presetID="49" presetClass="entr" presetSubtype="0" decel="100000" fill="hold" grpId="0" nodeType="withEffect">
                                  <p:stCondLst>
                                    <p:cond delay="0"/>
                                  </p:stCondLst>
                                  <p:iterate type="lt">
                                    <p:tmPct val="10000"/>
                                  </p:iterate>
                                  <p:childTnLst>
                                    <p:set>
                                      <p:cBhvr>
                                        <p:cTn id="12" dur="1" fill="hold">
                                          <p:stCondLst>
                                            <p:cond delay="0"/>
                                          </p:stCondLst>
                                        </p:cTn>
                                        <p:tgtEl>
                                          <p:spTgt spid="540674">
                                            <p:txEl>
                                              <p:pRg st="0" end="0"/>
                                            </p:txEl>
                                          </p:spTgt>
                                        </p:tgtEl>
                                        <p:attrNameLst>
                                          <p:attrName>style.visibility</p:attrName>
                                        </p:attrNameLst>
                                      </p:cBhvr>
                                      <p:to>
                                        <p:strVal val="visible"/>
                                      </p:to>
                                    </p:set>
                                    <p:anim calcmode="lin" valueType="num">
                                      <p:cBhvr>
                                        <p:cTn id="13" dur="500" fill="hold"/>
                                        <p:tgtEl>
                                          <p:spTgt spid="54067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540674">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540674">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54067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9" presetClass="entr" presetSubtype="0" decel="100000" fill="hold" grpId="0" nodeType="clickEffect">
                                  <p:stCondLst>
                                    <p:cond delay="0"/>
                                  </p:stCondLst>
                                  <p:iterate type="lt">
                                    <p:tmPct val="10000"/>
                                  </p:iterate>
                                  <p:childTnLst>
                                    <p:set>
                                      <p:cBhvr>
                                        <p:cTn id="20" dur="1" fill="hold">
                                          <p:stCondLst>
                                            <p:cond delay="0"/>
                                          </p:stCondLst>
                                        </p:cTn>
                                        <p:tgtEl>
                                          <p:spTgt spid="540675">
                                            <p:bg/>
                                          </p:spTgt>
                                        </p:tgtEl>
                                        <p:attrNameLst>
                                          <p:attrName>style.visibility</p:attrName>
                                        </p:attrNameLst>
                                      </p:cBhvr>
                                      <p:to>
                                        <p:strVal val="visible"/>
                                      </p:to>
                                    </p:set>
                                    <p:anim calcmode="lin" valueType="num">
                                      <p:cBhvr>
                                        <p:cTn id="21" dur="500" fill="hold"/>
                                        <p:tgtEl>
                                          <p:spTgt spid="540675">
                                            <p:bg/>
                                          </p:spTgt>
                                        </p:tgtEl>
                                        <p:attrNameLst>
                                          <p:attrName>ppt_w</p:attrName>
                                        </p:attrNameLst>
                                      </p:cBhvr>
                                      <p:tavLst>
                                        <p:tav tm="0">
                                          <p:val>
                                            <p:fltVal val="0"/>
                                          </p:val>
                                        </p:tav>
                                        <p:tav tm="100000">
                                          <p:val>
                                            <p:strVal val="#ppt_w"/>
                                          </p:val>
                                        </p:tav>
                                      </p:tavLst>
                                    </p:anim>
                                    <p:anim calcmode="lin" valueType="num">
                                      <p:cBhvr>
                                        <p:cTn id="22" dur="500" fill="hold"/>
                                        <p:tgtEl>
                                          <p:spTgt spid="540675">
                                            <p:bg/>
                                          </p:spTgt>
                                        </p:tgtEl>
                                        <p:attrNameLst>
                                          <p:attrName>ppt_h</p:attrName>
                                        </p:attrNameLst>
                                      </p:cBhvr>
                                      <p:tavLst>
                                        <p:tav tm="0">
                                          <p:val>
                                            <p:fltVal val="0"/>
                                          </p:val>
                                        </p:tav>
                                        <p:tav tm="100000">
                                          <p:val>
                                            <p:strVal val="#ppt_h"/>
                                          </p:val>
                                        </p:tav>
                                      </p:tavLst>
                                    </p:anim>
                                    <p:anim calcmode="lin" valueType="num">
                                      <p:cBhvr>
                                        <p:cTn id="23" dur="500" fill="hold"/>
                                        <p:tgtEl>
                                          <p:spTgt spid="540675">
                                            <p:bg/>
                                          </p:spTgt>
                                        </p:tgtEl>
                                        <p:attrNameLst>
                                          <p:attrName>style.rotation</p:attrName>
                                        </p:attrNameLst>
                                      </p:cBhvr>
                                      <p:tavLst>
                                        <p:tav tm="0">
                                          <p:val>
                                            <p:fltVal val="360"/>
                                          </p:val>
                                        </p:tav>
                                        <p:tav tm="100000">
                                          <p:val>
                                            <p:fltVal val="0"/>
                                          </p:val>
                                        </p:tav>
                                      </p:tavLst>
                                    </p:anim>
                                    <p:animEffect transition="in" filter="fade">
                                      <p:cBhvr>
                                        <p:cTn id="24" dur="500"/>
                                        <p:tgtEl>
                                          <p:spTgt spid="540675">
                                            <p:bg/>
                                          </p:spTgt>
                                        </p:tgtEl>
                                      </p:cBhvr>
                                    </p:animEffect>
                                  </p:childTnLst>
                                </p:cTn>
                              </p:par>
                              <p:par>
                                <p:cTn id="25" presetID="49" presetClass="entr" presetSubtype="0" decel="100000" fill="hold" grpId="0" nodeType="withEffect">
                                  <p:stCondLst>
                                    <p:cond delay="0"/>
                                  </p:stCondLst>
                                  <p:iterate type="lt">
                                    <p:tmPct val="10000"/>
                                  </p:iterate>
                                  <p:childTnLst>
                                    <p:set>
                                      <p:cBhvr>
                                        <p:cTn id="26" dur="1" fill="hold">
                                          <p:stCondLst>
                                            <p:cond delay="0"/>
                                          </p:stCondLst>
                                        </p:cTn>
                                        <p:tgtEl>
                                          <p:spTgt spid="540675">
                                            <p:txEl>
                                              <p:pRg st="0" end="0"/>
                                            </p:txEl>
                                          </p:spTgt>
                                        </p:tgtEl>
                                        <p:attrNameLst>
                                          <p:attrName>style.visibility</p:attrName>
                                        </p:attrNameLst>
                                      </p:cBhvr>
                                      <p:to>
                                        <p:strVal val="visible"/>
                                      </p:to>
                                    </p:set>
                                    <p:anim calcmode="lin" valueType="num">
                                      <p:cBhvr>
                                        <p:cTn id="27" dur="500" fill="hold"/>
                                        <p:tgtEl>
                                          <p:spTgt spid="540675">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540675">
                                            <p:txEl>
                                              <p:pRg st="0" end="0"/>
                                            </p:txEl>
                                          </p:spTgt>
                                        </p:tgtEl>
                                        <p:attrNameLst>
                                          <p:attrName>ppt_h</p:attrName>
                                        </p:attrNameLst>
                                      </p:cBhvr>
                                      <p:tavLst>
                                        <p:tav tm="0">
                                          <p:val>
                                            <p:fltVal val="0"/>
                                          </p:val>
                                        </p:tav>
                                        <p:tav tm="100000">
                                          <p:val>
                                            <p:strVal val="#ppt_h"/>
                                          </p:val>
                                        </p:tav>
                                      </p:tavLst>
                                    </p:anim>
                                    <p:anim calcmode="lin" valueType="num">
                                      <p:cBhvr>
                                        <p:cTn id="29" dur="500" fill="hold"/>
                                        <p:tgtEl>
                                          <p:spTgt spid="540675">
                                            <p:txEl>
                                              <p:pRg st="0" end="0"/>
                                            </p:txEl>
                                          </p:spTgt>
                                        </p:tgtEl>
                                        <p:attrNameLst>
                                          <p:attrName>style.rotation</p:attrName>
                                        </p:attrNameLst>
                                      </p:cBhvr>
                                      <p:tavLst>
                                        <p:tav tm="0">
                                          <p:val>
                                            <p:fltVal val="360"/>
                                          </p:val>
                                        </p:tav>
                                        <p:tav tm="100000">
                                          <p:val>
                                            <p:fltVal val="0"/>
                                          </p:val>
                                        </p:tav>
                                      </p:tavLst>
                                    </p:anim>
                                    <p:animEffect transition="in" filter="fade">
                                      <p:cBhvr>
                                        <p:cTn id="30" dur="500"/>
                                        <p:tgtEl>
                                          <p:spTgt spid="540675">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9" presetClass="entr" presetSubtype="0" decel="100000" fill="hold" grpId="0" nodeType="clickEffect">
                                  <p:stCondLst>
                                    <p:cond delay="0"/>
                                  </p:stCondLst>
                                  <p:iterate type="lt">
                                    <p:tmPct val="10000"/>
                                  </p:iterate>
                                  <p:childTnLst>
                                    <p:set>
                                      <p:cBhvr>
                                        <p:cTn id="34" dur="1" fill="hold">
                                          <p:stCondLst>
                                            <p:cond delay="0"/>
                                          </p:stCondLst>
                                        </p:cTn>
                                        <p:tgtEl>
                                          <p:spTgt spid="540676">
                                            <p:bg/>
                                          </p:spTgt>
                                        </p:tgtEl>
                                        <p:attrNameLst>
                                          <p:attrName>style.visibility</p:attrName>
                                        </p:attrNameLst>
                                      </p:cBhvr>
                                      <p:to>
                                        <p:strVal val="visible"/>
                                      </p:to>
                                    </p:set>
                                    <p:anim calcmode="lin" valueType="num">
                                      <p:cBhvr>
                                        <p:cTn id="35" dur="500" fill="hold"/>
                                        <p:tgtEl>
                                          <p:spTgt spid="540676">
                                            <p:bg/>
                                          </p:spTgt>
                                        </p:tgtEl>
                                        <p:attrNameLst>
                                          <p:attrName>ppt_w</p:attrName>
                                        </p:attrNameLst>
                                      </p:cBhvr>
                                      <p:tavLst>
                                        <p:tav tm="0">
                                          <p:val>
                                            <p:fltVal val="0"/>
                                          </p:val>
                                        </p:tav>
                                        <p:tav tm="100000">
                                          <p:val>
                                            <p:strVal val="#ppt_w"/>
                                          </p:val>
                                        </p:tav>
                                      </p:tavLst>
                                    </p:anim>
                                    <p:anim calcmode="lin" valueType="num">
                                      <p:cBhvr>
                                        <p:cTn id="36" dur="500" fill="hold"/>
                                        <p:tgtEl>
                                          <p:spTgt spid="540676">
                                            <p:bg/>
                                          </p:spTgt>
                                        </p:tgtEl>
                                        <p:attrNameLst>
                                          <p:attrName>ppt_h</p:attrName>
                                        </p:attrNameLst>
                                      </p:cBhvr>
                                      <p:tavLst>
                                        <p:tav tm="0">
                                          <p:val>
                                            <p:fltVal val="0"/>
                                          </p:val>
                                        </p:tav>
                                        <p:tav tm="100000">
                                          <p:val>
                                            <p:strVal val="#ppt_h"/>
                                          </p:val>
                                        </p:tav>
                                      </p:tavLst>
                                    </p:anim>
                                    <p:anim calcmode="lin" valueType="num">
                                      <p:cBhvr>
                                        <p:cTn id="37" dur="500" fill="hold"/>
                                        <p:tgtEl>
                                          <p:spTgt spid="540676">
                                            <p:bg/>
                                          </p:spTgt>
                                        </p:tgtEl>
                                        <p:attrNameLst>
                                          <p:attrName>style.rotation</p:attrName>
                                        </p:attrNameLst>
                                      </p:cBhvr>
                                      <p:tavLst>
                                        <p:tav tm="0">
                                          <p:val>
                                            <p:fltVal val="360"/>
                                          </p:val>
                                        </p:tav>
                                        <p:tav tm="100000">
                                          <p:val>
                                            <p:fltVal val="0"/>
                                          </p:val>
                                        </p:tav>
                                      </p:tavLst>
                                    </p:anim>
                                    <p:animEffect transition="in" filter="fade">
                                      <p:cBhvr>
                                        <p:cTn id="38" dur="500"/>
                                        <p:tgtEl>
                                          <p:spTgt spid="540676">
                                            <p:bg/>
                                          </p:spTgt>
                                        </p:tgtEl>
                                      </p:cBhvr>
                                    </p:animEffect>
                                  </p:childTnLst>
                                </p:cTn>
                              </p:par>
                              <p:par>
                                <p:cTn id="39" presetID="49" presetClass="entr" presetSubtype="0" decel="100000" fill="hold" grpId="0" nodeType="withEffect">
                                  <p:stCondLst>
                                    <p:cond delay="0"/>
                                  </p:stCondLst>
                                  <p:iterate type="lt">
                                    <p:tmPct val="10000"/>
                                  </p:iterate>
                                  <p:childTnLst>
                                    <p:set>
                                      <p:cBhvr>
                                        <p:cTn id="40" dur="1" fill="hold">
                                          <p:stCondLst>
                                            <p:cond delay="0"/>
                                          </p:stCondLst>
                                        </p:cTn>
                                        <p:tgtEl>
                                          <p:spTgt spid="540676">
                                            <p:txEl>
                                              <p:pRg st="0" end="0"/>
                                            </p:txEl>
                                          </p:spTgt>
                                        </p:tgtEl>
                                        <p:attrNameLst>
                                          <p:attrName>style.visibility</p:attrName>
                                        </p:attrNameLst>
                                      </p:cBhvr>
                                      <p:to>
                                        <p:strVal val="visible"/>
                                      </p:to>
                                    </p:set>
                                    <p:anim calcmode="lin" valueType="num">
                                      <p:cBhvr>
                                        <p:cTn id="41" dur="500" fill="hold"/>
                                        <p:tgtEl>
                                          <p:spTgt spid="540676">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540676">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540676">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540676">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9" presetClass="entr" presetSubtype="0" decel="100000" fill="hold" grpId="0" nodeType="clickEffect">
                                  <p:stCondLst>
                                    <p:cond delay="0"/>
                                  </p:stCondLst>
                                  <p:iterate type="lt">
                                    <p:tmPct val="10000"/>
                                  </p:iterate>
                                  <p:childTnLst>
                                    <p:set>
                                      <p:cBhvr>
                                        <p:cTn id="48" dur="1" fill="hold">
                                          <p:stCondLst>
                                            <p:cond delay="0"/>
                                          </p:stCondLst>
                                        </p:cTn>
                                        <p:tgtEl>
                                          <p:spTgt spid="540678">
                                            <p:bg/>
                                          </p:spTgt>
                                        </p:tgtEl>
                                        <p:attrNameLst>
                                          <p:attrName>style.visibility</p:attrName>
                                        </p:attrNameLst>
                                      </p:cBhvr>
                                      <p:to>
                                        <p:strVal val="visible"/>
                                      </p:to>
                                    </p:set>
                                    <p:anim calcmode="lin" valueType="num">
                                      <p:cBhvr>
                                        <p:cTn id="49" dur="500" fill="hold"/>
                                        <p:tgtEl>
                                          <p:spTgt spid="540678">
                                            <p:bg/>
                                          </p:spTgt>
                                        </p:tgtEl>
                                        <p:attrNameLst>
                                          <p:attrName>ppt_w</p:attrName>
                                        </p:attrNameLst>
                                      </p:cBhvr>
                                      <p:tavLst>
                                        <p:tav tm="0">
                                          <p:val>
                                            <p:fltVal val="0"/>
                                          </p:val>
                                        </p:tav>
                                        <p:tav tm="100000">
                                          <p:val>
                                            <p:strVal val="#ppt_w"/>
                                          </p:val>
                                        </p:tav>
                                      </p:tavLst>
                                    </p:anim>
                                    <p:anim calcmode="lin" valueType="num">
                                      <p:cBhvr>
                                        <p:cTn id="50" dur="500" fill="hold"/>
                                        <p:tgtEl>
                                          <p:spTgt spid="540678">
                                            <p:bg/>
                                          </p:spTgt>
                                        </p:tgtEl>
                                        <p:attrNameLst>
                                          <p:attrName>ppt_h</p:attrName>
                                        </p:attrNameLst>
                                      </p:cBhvr>
                                      <p:tavLst>
                                        <p:tav tm="0">
                                          <p:val>
                                            <p:fltVal val="0"/>
                                          </p:val>
                                        </p:tav>
                                        <p:tav tm="100000">
                                          <p:val>
                                            <p:strVal val="#ppt_h"/>
                                          </p:val>
                                        </p:tav>
                                      </p:tavLst>
                                    </p:anim>
                                    <p:anim calcmode="lin" valueType="num">
                                      <p:cBhvr>
                                        <p:cTn id="51" dur="500" fill="hold"/>
                                        <p:tgtEl>
                                          <p:spTgt spid="540678">
                                            <p:bg/>
                                          </p:spTgt>
                                        </p:tgtEl>
                                        <p:attrNameLst>
                                          <p:attrName>style.rotation</p:attrName>
                                        </p:attrNameLst>
                                      </p:cBhvr>
                                      <p:tavLst>
                                        <p:tav tm="0">
                                          <p:val>
                                            <p:fltVal val="360"/>
                                          </p:val>
                                        </p:tav>
                                        <p:tav tm="100000">
                                          <p:val>
                                            <p:fltVal val="0"/>
                                          </p:val>
                                        </p:tav>
                                      </p:tavLst>
                                    </p:anim>
                                    <p:animEffect transition="in" filter="fade">
                                      <p:cBhvr>
                                        <p:cTn id="52" dur="500"/>
                                        <p:tgtEl>
                                          <p:spTgt spid="540678">
                                            <p:bg/>
                                          </p:spTgt>
                                        </p:tgtEl>
                                      </p:cBhvr>
                                    </p:animEffect>
                                  </p:childTnLst>
                                </p:cTn>
                              </p:par>
                              <p:par>
                                <p:cTn id="53" presetID="49" presetClass="entr" presetSubtype="0" decel="100000" fill="hold" grpId="0" nodeType="withEffect">
                                  <p:stCondLst>
                                    <p:cond delay="0"/>
                                  </p:stCondLst>
                                  <p:iterate type="lt">
                                    <p:tmPct val="10000"/>
                                  </p:iterate>
                                  <p:childTnLst>
                                    <p:set>
                                      <p:cBhvr>
                                        <p:cTn id="54" dur="1" fill="hold">
                                          <p:stCondLst>
                                            <p:cond delay="0"/>
                                          </p:stCondLst>
                                        </p:cTn>
                                        <p:tgtEl>
                                          <p:spTgt spid="540678">
                                            <p:txEl>
                                              <p:pRg st="0" end="0"/>
                                            </p:txEl>
                                          </p:spTgt>
                                        </p:tgtEl>
                                        <p:attrNameLst>
                                          <p:attrName>style.visibility</p:attrName>
                                        </p:attrNameLst>
                                      </p:cBhvr>
                                      <p:to>
                                        <p:strVal val="visible"/>
                                      </p:to>
                                    </p:set>
                                    <p:anim calcmode="lin" valueType="num">
                                      <p:cBhvr>
                                        <p:cTn id="55" dur="500" fill="hold"/>
                                        <p:tgtEl>
                                          <p:spTgt spid="540678">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540678">
                                            <p:txEl>
                                              <p:pRg st="0" end="0"/>
                                            </p:txEl>
                                          </p:spTgt>
                                        </p:tgtEl>
                                        <p:attrNameLst>
                                          <p:attrName>ppt_h</p:attrName>
                                        </p:attrNameLst>
                                      </p:cBhvr>
                                      <p:tavLst>
                                        <p:tav tm="0">
                                          <p:val>
                                            <p:fltVal val="0"/>
                                          </p:val>
                                        </p:tav>
                                        <p:tav tm="100000">
                                          <p:val>
                                            <p:strVal val="#ppt_h"/>
                                          </p:val>
                                        </p:tav>
                                      </p:tavLst>
                                    </p:anim>
                                    <p:anim calcmode="lin" valueType="num">
                                      <p:cBhvr>
                                        <p:cTn id="57" dur="500" fill="hold"/>
                                        <p:tgtEl>
                                          <p:spTgt spid="540678">
                                            <p:txEl>
                                              <p:pRg st="0" end="0"/>
                                            </p:txEl>
                                          </p:spTgt>
                                        </p:tgtEl>
                                        <p:attrNameLst>
                                          <p:attrName>style.rotation</p:attrName>
                                        </p:attrNameLst>
                                      </p:cBhvr>
                                      <p:tavLst>
                                        <p:tav tm="0">
                                          <p:val>
                                            <p:fltVal val="360"/>
                                          </p:val>
                                        </p:tav>
                                        <p:tav tm="100000">
                                          <p:val>
                                            <p:fltVal val="0"/>
                                          </p:val>
                                        </p:tav>
                                      </p:tavLst>
                                    </p:anim>
                                    <p:animEffect transition="in" filter="fade">
                                      <p:cBhvr>
                                        <p:cTn id="58" dur="500"/>
                                        <p:tgtEl>
                                          <p:spTgt spid="540678">
                                            <p:txEl>
                                              <p:pRg st="0" end="0"/>
                                            </p:txEl>
                                          </p:spTgt>
                                        </p:tgtEl>
                                      </p:cBhvr>
                                    </p:animEffect>
                                  </p:childTnLst>
                                </p:cTn>
                              </p:par>
                              <p:par>
                                <p:cTn id="59" presetID="49" presetClass="entr" presetSubtype="0" decel="100000" fill="hold" grpId="0" nodeType="withEffect">
                                  <p:stCondLst>
                                    <p:cond delay="0"/>
                                  </p:stCondLst>
                                  <p:iterate type="lt">
                                    <p:tmPct val="10000"/>
                                  </p:iterate>
                                  <p:childTnLst>
                                    <p:set>
                                      <p:cBhvr>
                                        <p:cTn id="60" dur="1" fill="hold">
                                          <p:stCondLst>
                                            <p:cond delay="0"/>
                                          </p:stCondLst>
                                        </p:cTn>
                                        <p:tgtEl>
                                          <p:spTgt spid="540678">
                                            <p:txEl>
                                              <p:pRg st="1" end="1"/>
                                            </p:txEl>
                                          </p:spTgt>
                                        </p:tgtEl>
                                        <p:attrNameLst>
                                          <p:attrName>style.visibility</p:attrName>
                                        </p:attrNameLst>
                                      </p:cBhvr>
                                      <p:to>
                                        <p:strVal val="visible"/>
                                      </p:to>
                                    </p:set>
                                    <p:anim calcmode="lin" valueType="num">
                                      <p:cBhvr>
                                        <p:cTn id="61" dur="500" fill="hold"/>
                                        <p:tgtEl>
                                          <p:spTgt spid="540678">
                                            <p:txEl>
                                              <p:pRg st="1" end="1"/>
                                            </p:txEl>
                                          </p:spTgt>
                                        </p:tgtEl>
                                        <p:attrNameLst>
                                          <p:attrName>ppt_w</p:attrName>
                                        </p:attrNameLst>
                                      </p:cBhvr>
                                      <p:tavLst>
                                        <p:tav tm="0">
                                          <p:val>
                                            <p:fltVal val="0"/>
                                          </p:val>
                                        </p:tav>
                                        <p:tav tm="100000">
                                          <p:val>
                                            <p:strVal val="#ppt_w"/>
                                          </p:val>
                                        </p:tav>
                                      </p:tavLst>
                                    </p:anim>
                                    <p:anim calcmode="lin" valueType="num">
                                      <p:cBhvr>
                                        <p:cTn id="62" dur="500" fill="hold"/>
                                        <p:tgtEl>
                                          <p:spTgt spid="540678">
                                            <p:txEl>
                                              <p:pRg st="1" end="1"/>
                                            </p:txEl>
                                          </p:spTgt>
                                        </p:tgtEl>
                                        <p:attrNameLst>
                                          <p:attrName>ppt_h</p:attrName>
                                        </p:attrNameLst>
                                      </p:cBhvr>
                                      <p:tavLst>
                                        <p:tav tm="0">
                                          <p:val>
                                            <p:fltVal val="0"/>
                                          </p:val>
                                        </p:tav>
                                        <p:tav tm="100000">
                                          <p:val>
                                            <p:strVal val="#ppt_h"/>
                                          </p:val>
                                        </p:tav>
                                      </p:tavLst>
                                    </p:anim>
                                    <p:anim calcmode="lin" valueType="num">
                                      <p:cBhvr>
                                        <p:cTn id="63" dur="500" fill="hold"/>
                                        <p:tgtEl>
                                          <p:spTgt spid="540678">
                                            <p:txEl>
                                              <p:pRg st="1" end="1"/>
                                            </p:txEl>
                                          </p:spTgt>
                                        </p:tgtEl>
                                        <p:attrNameLst>
                                          <p:attrName>style.rotation</p:attrName>
                                        </p:attrNameLst>
                                      </p:cBhvr>
                                      <p:tavLst>
                                        <p:tav tm="0">
                                          <p:val>
                                            <p:fltVal val="360"/>
                                          </p:val>
                                        </p:tav>
                                        <p:tav tm="100000">
                                          <p:val>
                                            <p:fltVal val="0"/>
                                          </p:val>
                                        </p:tav>
                                      </p:tavLst>
                                    </p:anim>
                                    <p:animEffect transition="in" filter="fade">
                                      <p:cBhvr>
                                        <p:cTn id="64" dur="500"/>
                                        <p:tgtEl>
                                          <p:spTgt spid="540678">
                                            <p:txEl>
                                              <p:pRg st="1" end="1"/>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49" presetClass="entr" presetSubtype="0" decel="100000" fill="hold" grpId="0" nodeType="clickEffect">
                                  <p:stCondLst>
                                    <p:cond delay="0"/>
                                  </p:stCondLst>
                                  <p:iterate type="lt">
                                    <p:tmPct val="10000"/>
                                  </p:iterate>
                                  <p:childTnLst>
                                    <p:set>
                                      <p:cBhvr>
                                        <p:cTn id="68" dur="1" fill="hold">
                                          <p:stCondLst>
                                            <p:cond delay="0"/>
                                          </p:stCondLst>
                                        </p:cTn>
                                        <p:tgtEl>
                                          <p:spTgt spid="540689">
                                            <p:bg/>
                                          </p:spTgt>
                                        </p:tgtEl>
                                        <p:attrNameLst>
                                          <p:attrName>style.visibility</p:attrName>
                                        </p:attrNameLst>
                                      </p:cBhvr>
                                      <p:to>
                                        <p:strVal val="visible"/>
                                      </p:to>
                                    </p:set>
                                    <p:anim calcmode="lin" valueType="num">
                                      <p:cBhvr>
                                        <p:cTn id="69" dur="500" fill="hold"/>
                                        <p:tgtEl>
                                          <p:spTgt spid="540689">
                                            <p:bg/>
                                          </p:spTgt>
                                        </p:tgtEl>
                                        <p:attrNameLst>
                                          <p:attrName>ppt_w</p:attrName>
                                        </p:attrNameLst>
                                      </p:cBhvr>
                                      <p:tavLst>
                                        <p:tav tm="0">
                                          <p:val>
                                            <p:fltVal val="0"/>
                                          </p:val>
                                        </p:tav>
                                        <p:tav tm="100000">
                                          <p:val>
                                            <p:strVal val="#ppt_w"/>
                                          </p:val>
                                        </p:tav>
                                      </p:tavLst>
                                    </p:anim>
                                    <p:anim calcmode="lin" valueType="num">
                                      <p:cBhvr>
                                        <p:cTn id="70" dur="500" fill="hold"/>
                                        <p:tgtEl>
                                          <p:spTgt spid="540689">
                                            <p:bg/>
                                          </p:spTgt>
                                        </p:tgtEl>
                                        <p:attrNameLst>
                                          <p:attrName>ppt_h</p:attrName>
                                        </p:attrNameLst>
                                      </p:cBhvr>
                                      <p:tavLst>
                                        <p:tav tm="0">
                                          <p:val>
                                            <p:fltVal val="0"/>
                                          </p:val>
                                        </p:tav>
                                        <p:tav tm="100000">
                                          <p:val>
                                            <p:strVal val="#ppt_h"/>
                                          </p:val>
                                        </p:tav>
                                      </p:tavLst>
                                    </p:anim>
                                    <p:anim calcmode="lin" valueType="num">
                                      <p:cBhvr>
                                        <p:cTn id="71" dur="500" fill="hold"/>
                                        <p:tgtEl>
                                          <p:spTgt spid="540689">
                                            <p:bg/>
                                          </p:spTgt>
                                        </p:tgtEl>
                                        <p:attrNameLst>
                                          <p:attrName>style.rotation</p:attrName>
                                        </p:attrNameLst>
                                      </p:cBhvr>
                                      <p:tavLst>
                                        <p:tav tm="0">
                                          <p:val>
                                            <p:fltVal val="360"/>
                                          </p:val>
                                        </p:tav>
                                        <p:tav tm="100000">
                                          <p:val>
                                            <p:fltVal val="0"/>
                                          </p:val>
                                        </p:tav>
                                      </p:tavLst>
                                    </p:anim>
                                    <p:animEffect transition="in" filter="fade">
                                      <p:cBhvr>
                                        <p:cTn id="72" dur="500"/>
                                        <p:tgtEl>
                                          <p:spTgt spid="540689">
                                            <p:bg/>
                                          </p:spTgt>
                                        </p:tgtEl>
                                      </p:cBhvr>
                                    </p:animEffect>
                                  </p:childTnLst>
                                </p:cTn>
                              </p:par>
                              <p:par>
                                <p:cTn id="73" presetID="49" presetClass="entr" presetSubtype="0" decel="100000" fill="hold" grpId="0" nodeType="withEffect">
                                  <p:stCondLst>
                                    <p:cond delay="0"/>
                                  </p:stCondLst>
                                  <p:iterate type="lt">
                                    <p:tmPct val="10000"/>
                                  </p:iterate>
                                  <p:childTnLst>
                                    <p:set>
                                      <p:cBhvr>
                                        <p:cTn id="74" dur="1" fill="hold">
                                          <p:stCondLst>
                                            <p:cond delay="0"/>
                                          </p:stCondLst>
                                        </p:cTn>
                                        <p:tgtEl>
                                          <p:spTgt spid="540689">
                                            <p:txEl>
                                              <p:pRg st="0" end="0"/>
                                            </p:txEl>
                                          </p:spTgt>
                                        </p:tgtEl>
                                        <p:attrNameLst>
                                          <p:attrName>style.visibility</p:attrName>
                                        </p:attrNameLst>
                                      </p:cBhvr>
                                      <p:to>
                                        <p:strVal val="visible"/>
                                      </p:to>
                                    </p:set>
                                    <p:anim calcmode="lin" valueType="num">
                                      <p:cBhvr>
                                        <p:cTn id="75" dur="500" fill="hold"/>
                                        <p:tgtEl>
                                          <p:spTgt spid="540689">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540689">
                                            <p:txEl>
                                              <p:pRg st="0" end="0"/>
                                            </p:txEl>
                                          </p:spTgt>
                                        </p:tgtEl>
                                        <p:attrNameLst>
                                          <p:attrName>ppt_h</p:attrName>
                                        </p:attrNameLst>
                                      </p:cBhvr>
                                      <p:tavLst>
                                        <p:tav tm="0">
                                          <p:val>
                                            <p:fltVal val="0"/>
                                          </p:val>
                                        </p:tav>
                                        <p:tav tm="100000">
                                          <p:val>
                                            <p:strVal val="#ppt_h"/>
                                          </p:val>
                                        </p:tav>
                                      </p:tavLst>
                                    </p:anim>
                                    <p:anim calcmode="lin" valueType="num">
                                      <p:cBhvr>
                                        <p:cTn id="77" dur="500" fill="hold"/>
                                        <p:tgtEl>
                                          <p:spTgt spid="540689">
                                            <p:txEl>
                                              <p:pRg st="0" end="0"/>
                                            </p:txEl>
                                          </p:spTgt>
                                        </p:tgtEl>
                                        <p:attrNameLst>
                                          <p:attrName>style.rotation</p:attrName>
                                        </p:attrNameLst>
                                      </p:cBhvr>
                                      <p:tavLst>
                                        <p:tav tm="0">
                                          <p:val>
                                            <p:fltVal val="360"/>
                                          </p:val>
                                        </p:tav>
                                        <p:tav tm="100000">
                                          <p:val>
                                            <p:fltVal val="0"/>
                                          </p:val>
                                        </p:tav>
                                      </p:tavLst>
                                    </p:anim>
                                    <p:animEffect transition="in" filter="fade">
                                      <p:cBhvr>
                                        <p:cTn id="78" dur="500"/>
                                        <p:tgtEl>
                                          <p:spTgt spid="5406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4" grpId="0" build="p" animBg="1"/>
      <p:bldP spid="540675" grpId="0" build="p" animBg="1"/>
      <p:bldP spid="540676" grpId="0" build="p" animBg="1"/>
      <p:bldP spid="540678" grpId="0" build="p" animBg="1"/>
      <p:bldP spid="540689" grpId="0" build="p"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Oval 2">
            <a:extLst>
              <a:ext uri="{FF2B5EF4-FFF2-40B4-BE49-F238E27FC236}">
                <a16:creationId xmlns:a16="http://schemas.microsoft.com/office/drawing/2014/main" id="{9EA5768F-F556-F84E-9B05-5E63F9DB710A}"/>
              </a:ext>
            </a:extLst>
          </p:cNvPr>
          <p:cNvSpPr>
            <a:spLocks noChangeArrowheads="1"/>
          </p:cNvSpPr>
          <p:nvPr/>
        </p:nvSpPr>
        <p:spPr bwMode="auto">
          <a:xfrm>
            <a:off x="2686050" y="857250"/>
            <a:ext cx="3714750" cy="2800350"/>
          </a:xfrm>
          <a:prstGeom prst="ellipse">
            <a:avLst/>
          </a:prstGeom>
          <a:solidFill>
            <a:schemeClr val="accent2">
              <a:lumMod val="20000"/>
              <a:lumOff val="80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spcBef>
                <a:spcPct val="0"/>
              </a:spcBef>
              <a:buFontTx/>
              <a:buNone/>
              <a:defRPr/>
            </a:pPr>
            <a:endParaRPr lang="en-US" altLang="vi-VN" sz="2100"/>
          </a:p>
        </p:txBody>
      </p:sp>
      <p:sp>
        <p:nvSpPr>
          <p:cNvPr id="105474" name="Oval 3">
            <a:extLst>
              <a:ext uri="{FF2B5EF4-FFF2-40B4-BE49-F238E27FC236}">
                <a16:creationId xmlns:a16="http://schemas.microsoft.com/office/drawing/2014/main" id="{8FDBB9E9-7BBD-4440-9582-B5854737BFEC}"/>
              </a:ext>
            </a:extLst>
          </p:cNvPr>
          <p:cNvSpPr>
            <a:spLocks noChangeArrowheads="1"/>
          </p:cNvSpPr>
          <p:nvPr/>
        </p:nvSpPr>
        <p:spPr bwMode="auto">
          <a:xfrm>
            <a:off x="2736056" y="1653779"/>
            <a:ext cx="1485900" cy="971550"/>
          </a:xfrm>
          <a:prstGeom prst="ellipse">
            <a:avLst/>
          </a:prstGeom>
          <a:solidFill>
            <a:schemeClr val="accent4">
              <a:lumMod val="20000"/>
              <a:lumOff val="80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defRPr/>
            </a:pPr>
            <a:r>
              <a:rPr lang="en-US" altLang="vi-VN" sz="2100" dirty="0" err="1">
                <a:latin typeface=".VnTime" pitchFamily="34" charset="0"/>
              </a:rPr>
              <a:t>Hoa</a:t>
            </a:r>
            <a:r>
              <a:rPr lang="en-US" altLang="vi-VN" sz="2100" dirty="0">
                <a:latin typeface=".VnTime" pitchFamily="34" charset="0"/>
              </a:rPr>
              <a:t> </a:t>
            </a:r>
            <a:r>
              <a:rPr lang="en-US" altLang="vi-VN" sz="2100" dirty="0" err="1">
                <a:latin typeface=".VnTime" pitchFamily="34" charset="0"/>
              </a:rPr>
              <a:t>c</a:t>
            </a:r>
            <a:r>
              <a:rPr lang="en-US" altLang="vi-VN" sz="2100" dirty="0" err="1">
                <a:latin typeface="Times New Roman" panose="02020603050405020304" pitchFamily="18" charset="0"/>
              </a:rPr>
              <a:t>úc</a:t>
            </a:r>
            <a:endParaRPr lang="en-US" altLang="vi-VN" sz="2100" dirty="0">
              <a:latin typeface="Times New Roman" panose="02020603050405020304" pitchFamily="18" charset="0"/>
            </a:endParaRPr>
          </a:p>
          <a:p>
            <a:pPr>
              <a:spcBef>
                <a:spcPct val="0"/>
              </a:spcBef>
              <a:buFontTx/>
              <a:buNone/>
              <a:defRPr/>
            </a:pPr>
            <a:r>
              <a:rPr lang="en-US" altLang="vi-VN" sz="2100" dirty="0" err="1">
                <a:latin typeface="Times New Roman" panose="02020603050405020304" pitchFamily="18" charset="0"/>
              </a:rPr>
              <a:t>Màu</a:t>
            </a:r>
            <a:r>
              <a:rPr lang="en-US" altLang="vi-VN" sz="2100" dirty="0">
                <a:latin typeface="Times New Roman" panose="02020603050405020304" pitchFamily="18" charset="0"/>
              </a:rPr>
              <a:t> </a:t>
            </a:r>
            <a:r>
              <a:rPr lang="en-US" altLang="vi-VN" sz="2100" dirty="0" err="1">
                <a:latin typeface="Times New Roman" panose="02020603050405020304" pitchFamily="18" charset="0"/>
              </a:rPr>
              <a:t>vàng</a:t>
            </a:r>
            <a:endParaRPr lang="en-US" altLang="vi-VN" sz="2100" dirty="0">
              <a:latin typeface="Times New Roman" panose="02020603050405020304" pitchFamily="18" charset="0"/>
            </a:endParaRPr>
          </a:p>
        </p:txBody>
      </p:sp>
      <p:sp>
        <p:nvSpPr>
          <p:cNvPr id="105475" name="Oval 4">
            <a:extLst>
              <a:ext uri="{FF2B5EF4-FFF2-40B4-BE49-F238E27FC236}">
                <a16:creationId xmlns:a16="http://schemas.microsoft.com/office/drawing/2014/main" id="{34646224-C2A8-FA40-BAF7-AF7D055E7587}"/>
              </a:ext>
            </a:extLst>
          </p:cNvPr>
          <p:cNvSpPr>
            <a:spLocks noChangeArrowheads="1"/>
          </p:cNvSpPr>
          <p:nvPr/>
        </p:nvSpPr>
        <p:spPr bwMode="auto">
          <a:xfrm>
            <a:off x="4286250" y="2457450"/>
            <a:ext cx="1657350" cy="914400"/>
          </a:xfrm>
          <a:prstGeom prst="ellipse">
            <a:avLst/>
          </a:prstGeom>
          <a:solidFill>
            <a:schemeClr val="accent4">
              <a:lumMod val="20000"/>
              <a:lumOff val="80000"/>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0"/>
              </a:spcBef>
              <a:buFontTx/>
              <a:buNone/>
              <a:defRPr/>
            </a:pPr>
            <a:r>
              <a:rPr lang="en-US" altLang="vi-VN" sz="2100" dirty="0" err="1">
                <a:latin typeface=".VnTime" pitchFamily="34" charset="0"/>
              </a:rPr>
              <a:t>Hoa</a:t>
            </a:r>
            <a:r>
              <a:rPr lang="en-US" altLang="vi-VN" sz="2100" dirty="0">
                <a:latin typeface=".VnTime" pitchFamily="34" charset="0"/>
              </a:rPr>
              <a:t> </a:t>
            </a:r>
            <a:r>
              <a:rPr lang="en-US" altLang="vi-VN" sz="2100" dirty="0" err="1">
                <a:latin typeface=".VnTime" pitchFamily="34" charset="0"/>
              </a:rPr>
              <a:t>nh</a:t>
            </a:r>
            <a:r>
              <a:rPr lang="en-US" altLang="vi-VN" sz="2100" dirty="0" err="1">
                <a:latin typeface="Times New Roman" panose="02020603050405020304" pitchFamily="18" charset="0"/>
              </a:rPr>
              <a:t>ài</a:t>
            </a:r>
            <a:r>
              <a:rPr lang="en-US" altLang="vi-VN" sz="2100" dirty="0">
                <a:latin typeface="Times New Roman" panose="02020603050405020304" pitchFamily="18" charset="0"/>
              </a:rPr>
              <a:t> </a:t>
            </a:r>
          </a:p>
          <a:p>
            <a:pPr>
              <a:spcBef>
                <a:spcPct val="0"/>
              </a:spcBef>
              <a:buFontTx/>
              <a:buNone/>
              <a:defRPr/>
            </a:pPr>
            <a:r>
              <a:rPr lang="en-US" altLang="vi-VN" sz="2100" dirty="0" err="1">
                <a:latin typeface="Times New Roman" panose="02020603050405020304" pitchFamily="18" charset="0"/>
              </a:rPr>
              <a:t>Màu</a:t>
            </a:r>
            <a:r>
              <a:rPr lang="en-US" altLang="vi-VN" sz="2100" dirty="0">
                <a:latin typeface="Times New Roman" panose="02020603050405020304" pitchFamily="18" charset="0"/>
              </a:rPr>
              <a:t> </a:t>
            </a:r>
            <a:r>
              <a:rPr lang="en-US" altLang="vi-VN" sz="2100" dirty="0" err="1">
                <a:latin typeface="Times New Roman" panose="02020603050405020304" pitchFamily="18" charset="0"/>
              </a:rPr>
              <a:t>trắng</a:t>
            </a:r>
            <a:endParaRPr lang="en-US" altLang="vi-VN" sz="2100" dirty="0">
              <a:latin typeface="Times New Roman" panose="02020603050405020304" pitchFamily="18" charset="0"/>
            </a:endParaRPr>
          </a:p>
        </p:txBody>
      </p:sp>
      <p:sp>
        <p:nvSpPr>
          <p:cNvPr id="141316" name="Text Box 5">
            <a:extLst>
              <a:ext uri="{FF2B5EF4-FFF2-40B4-BE49-F238E27FC236}">
                <a16:creationId xmlns:a16="http://schemas.microsoft.com/office/drawing/2014/main" id="{B2F5E338-56BC-F14F-AAFA-64DCF5BA07A5}"/>
              </a:ext>
            </a:extLst>
          </p:cNvPr>
          <p:cNvSpPr txBox="1">
            <a:spLocks noChangeArrowheads="1"/>
          </p:cNvSpPr>
          <p:nvPr/>
        </p:nvSpPr>
        <p:spPr bwMode="auto">
          <a:xfrm>
            <a:off x="4057650" y="1085850"/>
            <a:ext cx="17145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100">
                <a:latin typeface=".VnTime" pitchFamily="34" charset="0"/>
              </a:rPr>
              <a:t>B</a:t>
            </a:r>
            <a:r>
              <a:rPr lang="en-US" altLang="vi-VN" sz="2100">
                <a:latin typeface="Times New Roman" panose="02020603050405020304" pitchFamily="18" charset="0"/>
              </a:rPr>
              <a:t>ông hoa</a:t>
            </a:r>
          </a:p>
        </p:txBody>
      </p:sp>
      <p:sp>
        <p:nvSpPr>
          <p:cNvPr id="141317" name="Text Box 6">
            <a:extLst>
              <a:ext uri="{FF2B5EF4-FFF2-40B4-BE49-F238E27FC236}">
                <a16:creationId xmlns:a16="http://schemas.microsoft.com/office/drawing/2014/main" id="{1D105006-1895-DA45-9922-1930E4F2CE2F}"/>
              </a:ext>
            </a:extLst>
          </p:cNvPr>
          <p:cNvSpPr txBox="1">
            <a:spLocks noChangeArrowheads="1"/>
          </p:cNvSpPr>
          <p:nvPr/>
        </p:nvSpPr>
        <p:spPr bwMode="auto">
          <a:xfrm>
            <a:off x="4514850" y="1943100"/>
            <a:ext cx="1371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100">
                <a:latin typeface="Arial" panose="020B0604020202020204" pitchFamily="34" charset="0"/>
              </a:rPr>
              <a:t>v.v…</a:t>
            </a:r>
          </a:p>
        </p:txBody>
      </p:sp>
      <p:sp>
        <p:nvSpPr>
          <p:cNvPr id="141318" name="Line 7">
            <a:extLst>
              <a:ext uri="{FF2B5EF4-FFF2-40B4-BE49-F238E27FC236}">
                <a16:creationId xmlns:a16="http://schemas.microsoft.com/office/drawing/2014/main" id="{D8279F03-6B2A-724D-9994-0967E2E1005C}"/>
              </a:ext>
            </a:extLst>
          </p:cNvPr>
          <p:cNvSpPr>
            <a:spLocks noChangeShapeType="1"/>
          </p:cNvSpPr>
          <p:nvPr/>
        </p:nvSpPr>
        <p:spPr bwMode="auto">
          <a:xfrm flipH="1">
            <a:off x="2087166" y="2085975"/>
            <a:ext cx="919163" cy="1620441"/>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19" name="Line 8">
            <a:extLst>
              <a:ext uri="{FF2B5EF4-FFF2-40B4-BE49-F238E27FC236}">
                <a16:creationId xmlns:a16="http://schemas.microsoft.com/office/drawing/2014/main" id="{96FFDBC9-C809-0548-A5A6-E10D3ADF43C5}"/>
              </a:ext>
            </a:extLst>
          </p:cNvPr>
          <p:cNvSpPr>
            <a:spLocks noChangeShapeType="1"/>
          </p:cNvSpPr>
          <p:nvPr/>
        </p:nvSpPr>
        <p:spPr bwMode="auto">
          <a:xfrm flipH="1">
            <a:off x="2087166" y="2787254"/>
            <a:ext cx="2538413" cy="972740"/>
          </a:xfrm>
          <a:prstGeom prst="line">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0" name="Text Box 9">
            <a:extLst>
              <a:ext uri="{FF2B5EF4-FFF2-40B4-BE49-F238E27FC236}">
                <a16:creationId xmlns:a16="http://schemas.microsoft.com/office/drawing/2014/main" id="{BB4183A2-0A37-934D-83D8-D581F0332887}"/>
              </a:ext>
            </a:extLst>
          </p:cNvPr>
          <p:cNvSpPr txBox="1">
            <a:spLocks noChangeArrowheads="1"/>
          </p:cNvSpPr>
          <p:nvPr/>
        </p:nvSpPr>
        <p:spPr bwMode="auto">
          <a:xfrm>
            <a:off x="1331119" y="3759994"/>
            <a:ext cx="16573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700">
                <a:latin typeface=".VnTime" pitchFamily="34" charset="0"/>
              </a:rPr>
              <a:t>C</a:t>
            </a:r>
            <a:r>
              <a:rPr lang="en-US" altLang="vi-VN" sz="2250">
                <a:latin typeface="Times New Roman" panose="02020603050405020304" pitchFamily="18" charset="0"/>
              </a:rPr>
              <a:t>ái riêng</a:t>
            </a:r>
          </a:p>
        </p:txBody>
      </p:sp>
      <p:sp>
        <p:nvSpPr>
          <p:cNvPr id="141321" name="Line 10">
            <a:extLst>
              <a:ext uri="{FF2B5EF4-FFF2-40B4-BE49-F238E27FC236}">
                <a16:creationId xmlns:a16="http://schemas.microsoft.com/office/drawing/2014/main" id="{FD054A26-6364-864F-8063-B020840474D8}"/>
              </a:ext>
            </a:extLst>
          </p:cNvPr>
          <p:cNvSpPr>
            <a:spLocks noChangeShapeType="1"/>
          </p:cNvSpPr>
          <p:nvPr/>
        </p:nvSpPr>
        <p:spPr bwMode="auto">
          <a:xfrm>
            <a:off x="5166122" y="1437085"/>
            <a:ext cx="1314450" cy="188595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2" name="Text Box 11">
            <a:extLst>
              <a:ext uri="{FF2B5EF4-FFF2-40B4-BE49-F238E27FC236}">
                <a16:creationId xmlns:a16="http://schemas.microsoft.com/office/drawing/2014/main" id="{118BBF34-467D-CE4C-AD9E-404DE82F9B57}"/>
              </a:ext>
            </a:extLst>
          </p:cNvPr>
          <p:cNvSpPr txBox="1">
            <a:spLocks noChangeArrowheads="1"/>
          </p:cNvSpPr>
          <p:nvPr/>
        </p:nvSpPr>
        <p:spPr bwMode="auto">
          <a:xfrm>
            <a:off x="6030516" y="3327798"/>
            <a:ext cx="17145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700">
                <a:latin typeface=".VnTime" pitchFamily="34" charset="0"/>
              </a:rPr>
              <a:t>C</a:t>
            </a:r>
            <a:r>
              <a:rPr lang="en-US" altLang="vi-VN" sz="2250">
                <a:latin typeface="Times New Roman" panose="02020603050405020304" pitchFamily="18" charset="0"/>
              </a:rPr>
              <a:t>ái chung</a:t>
            </a:r>
          </a:p>
        </p:txBody>
      </p:sp>
      <p:sp>
        <p:nvSpPr>
          <p:cNvPr id="141323" name="Rectangle 13">
            <a:extLst>
              <a:ext uri="{FF2B5EF4-FFF2-40B4-BE49-F238E27FC236}">
                <a16:creationId xmlns:a16="http://schemas.microsoft.com/office/drawing/2014/main" id="{0B65FCC3-9460-EA43-BFF2-4957868EF111}"/>
              </a:ext>
            </a:extLst>
          </p:cNvPr>
          <p:cNvSpPr>
            <a:spLocks noChangeArrowheads="1"/>
          </p:cNvSpPr>
          <p:nvPr/>
        </p:nvSpPr>
        <p:spPr bwMode="auto">
          <a:xfrm>
            <a:off x="2628900" y="157163"/>
            <a:ext cx="42291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FE0C0C"/>
                </a:solidFill>
                <a:latin typeface="Times New Roman" panose="02020603050405020304" pitchFamily="18" charset="0"/>
              </a:rPr>
              <a:t>Ví dụ</a:t>
            </a:r>
          </a:p>
        </p:txBody>
      </p:sp>
      <p:sp>
        <p:nvSpPr>
          <p:cNvPr id="141324" name="Text Box 14">
            <a:extLst>
              <a:ext uri="{FF2B5EF4-FFF2-40B4-BE49-F238E27FC236}">
                <a16:creationId xmlns:a16="http://schemas.microsoft.com/office/drawing/2014/main" id="{33284A3F-BA58-CA42-9DF6-C61C6156421D}"/>
              </a:ext>
            </a:extLst>
          </p:cNvPr>
          <p:cNvSpPr txBox="1">
            <a:spLocks noChangeArrowheads="1"/>
          </p:cNvSpPr>
          <p:nvPr/>
        </p:nvSpPr>
        <p:spPr bwMode="auto">
          <a:xfrm>
            <a:off x="3977879" y="4245769"/>
            <a:ext cx="17145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2700">
                <a:latin typeface=".VnTime" pitchFamily="34" charset="0"/>
              </a:rPr>
              <a:t>C</a:t>
            </a:r>
            <a:r>
              <a:rPr lang="en-US" altLang="vi-VN" sz="2250">
                <a:latin typeface="Times New Roman" panose="02020603050405020304" pitchFamily="18" charset="0"/>
              </a:rPr>
              <a:t>ái đơn nhất</a:t>
            </a:r>
          </a:p>
        </p:txBody>
      </p:sp>
      <p:sp>
        <p:nvSpPr>
          <p:cNvPr id="141325" name="Line 15">
            <a:extLst>
              <a:ext uri="{FF2B5EF4-FFF2-40B4-BE49-F238E27FC236}">
                <a16:creationId xmlns:a16="http://schemas.microsoft.com/office/drawing/2014/main" id="{34D60FA3-953F-974F-9879-3153945869D9}"/>
              </a:ext>
            </a:extLst>
          </p:cNvPr>
          <p:cNvSpPr>
            <a:spLocks noChangeShapeType="1"/>
          </p:cNvSpPr>
          <p:nvPr/>
        </p:nvSpPr>
        <p:spPr bwMode="auto">
          <a:xfrm>
            <a:off x="3492104" y="2409825"/>
            <a:ext cx="1025128" cy="1944291"/>
          </a:xfrm>
          <a:prstGeom prst="line">
            <a:avLst/>
          </a:prstGeom>
          <a:noFill/>
          <a:ln w="38100" cmpd="dbl">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6" name="Line 16">
            <a:extLst>
              <a:ext uri="{FF2B5EF4-FFF2-40B4-BE49-F238E27FC236}">
                <a16:creationId xmlns:a16="http://schemas.microsoft.com/office/drawing/2014/main" id="{22F33B95-E5E9-7B47-B904-C825B1DB742B}"/>
              </a:ext>
            </a:extLst>
          </p:cNvPr>
          <p:cNvSpPr>
            <a:spLocks noChangeShapeType="1"/>
          </p:cNvSpPr>
          <p:nvPr/>
        </p:nvSpPr>
        <p:spPr bwMode="auto">
          <a:xfrm flipH="1">
            <a:off x="4518422" y="3274219"/>
            <a:ext cx="432197" cy="1079897"/>
          </a:xfrm>
          <a:prstGeom prst="line">
            <a:avLst/>
          </a:prstGeom>
          <a:noFill/>
          <a:ln w="38100" cmpd="dbl">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1327" name="Date Placeholder 1">
            <a:extLst>
              <a:ext uri="{FF2B5EF4-FFF2-40B4-BE49-F238E27FC236}">
                <a16:creationId xmlns:a16="http://schemas.microsoft.com/office/drawing/2014/main" id="{75E57CB3-404C-794A-90CD-70CCBAC7A74F}"/>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C9B7F3FE-0D49-BD42-BA1F-5F138F44AC91}"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41328" name="Footer Placeholder 2">
            <a:extLst>
              <a:ext uri="{FF2B5EF4-FFF2-40B4-BE49-F238E27FC236}">
                <a16:creationId xmlns:a16="http://schemas.microsoft.com/office/drawing/2014/main" id="{23584BEC-DCDF-3443-9D09-D91CA6A67BF8}"/>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1329" name="Slide Number Placeholder 3">
            <a:extLst>
              <a:ext uri="{FF2B5EF4-FFF2-40B4-BE49-F238E27FC236}">
                <a16:creationId xmlns:a16="http://schemas.microsoft.com/office/drawing/2014/main" id="{4F92EED6-8EB8-814B-A25A-D2E672E2D353}"/>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1A7EF707-3000-4E44-AA4B-CA47A3D6A3A6}" type="slidenum">
              <a:rPr lang="en-US" altLang="vi-VN" smtClean="0">
                <a:solidFill>
                  <a:srgbClr val="1F5281"/>
                </a:solidFill>
                <a:latin typeface="Arial" panose="020B0604020202020204" pitchFamily="34" charset="0"/>
              </a:rPr>
              <a:pPr algn="ctr"/>
              <a:t>92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871974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7" name="Content Placeholder 2049">
            <a:extLst>
              <a:ext uri="{FF2B5EF4-FFF2-40B4-BE49-F238E27FC236}">
                <a16:creationId xmlns:a16="http://schemas.microsoft.com/office/drawing/2014/main" id="{44B464E8-478C-4E44-A999-A10DF31FBFDD}"/>
              </a:ext>
            </a:extLst>
          </p:cNvPr>
          <p:cNvGrpSpPr>
            <a:grpSpLocks/>
          </p:cNvGrpSpPr>
          <p:nvPr/>
        </p:nvGrpSpPr>
        <p:grpSpPr bwMode="auto">
          <a:xfrm>
            <a:off x="1143000" y="914401"/>
            <a:ext cx="4057650" cy="3394472"/>
            <a:chOff x="0" y="1008"/>
            <a:chExt cx="3408" cy="2851"/>
          </a:xfrm>
        </p:grpSpPr>
        <p:graphicFrame>
          <p:nvGraphicFramePr>
            <p:cNvPr id="9" name="Diagram 8">
              <a:extLst>
                <a:ext uri="{FF2B5EF4-FFF2-40B4-BE49-F238E27FC236}">
                  <a16:creationId xmlns:a16="http://schemas.microsoft.com/office/drawing/2014/main" id="{194850A3-66C7-4149-ACC0-DB6518D5629A}"/>
                </a:ext>
              </a:extLst>
            </p:cNvPr>
            <p:cNvGraphicFramePr/>
            <p:nvPr/>
          </p:nvGraphicFramePr>
          <p:xfrm>
            <a:off x="0" y="1008"/>
            <a:ext cx="3408" cy="2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2371" name="Line 14">
              <a:extLst>
                <a:ext uri="{FF2B5EF4-FFF2-40B4-BE49-F238E27FC236}">
                  <a16:creationId xmlns:a16="http://schemas.microsoft.com/office/drawing/2014/main" id="{B20313A4-AAE8-984B-B1BB-BE116DBFD0C0}"/>
                </a:ext>
              </a:extLst>
            </p:cNvPr>
            <p:cNvSpPr>
              <a:spLocks noChangeShapeType="1"/>
            </p:cNvSpPr>
            <p:nvPr/>
          </p:nvSpPr>
          <p:spPr bwMode="auto">
            <a:xfrm flipH="1" flipV="1">
              <a:off x="1632" y="2496"/>
              <a:ext cx="49" cy="1296"/>
            </a:xfrm>
            <a:prstGeom prst="line">
              <a:avLst/>
            </a:prstGeom>
            <a:noFill/>
            <a:ln w="508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42372" name="Oval 15">
              <a:extLst>
                <a:ext uri="{FF2B5EF4-FFF2-40B4-BE49-F238E27FC236}">
                  <a16:creationId xmlns:a16="http://schemas.microsoft.com/office/drawing/2014/main" id="{A7FC3C3C-6765-1F41-B577-016E579FB25B}"/>
                </a:ext>
              </a:extLst>
            </p:cNvPr>
            <p:cNvSpPr>
              <a:spLocks noChangeArrowheads="1"/>
            </p:cNvSpPr>
            <p:nvPr/>
          </p:nvSpPr>
          <p:spPr bwMode="auto">
            <a:xfrm>
              <a:off x="1584" y="2368"/>
              <a:ext cx="96"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42373" name="Line 16">
              <a:extLst>
                <a:ext uri="{FF2B5EF4-FFF2-40B4-BE49-F238E27FC236}">
                  <a16:creationId xmlns:a16="http://schemas.microsoft.com/office/drawing/2014/main" id="{0832F665-FF66-274B-A05A-C3A3D5155B08}"/>
                </a:ext>
              </a:extLst>
            </p:cNvPr>
            <p:cNvSpPr>
              <a:spLocks noChangeShapeType="1"/>
            </p:cNvSpPr>
            <p:nvPr/>
          </p:nvSpPr>
          <p:spPr bwMode="auto">
            <a:xfrm flipH="1" flipV="1">
              <a:off x="1776" y="2496"/>
              <a:ext cx="91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42374" name="Oval 17">
              <a:extLst>
                <a:ext uri="{FF2B5EF4-FFF2-40B4-BE49-F238E27FC236}">
                  <a16:creationId xmlns:a16="http://schemas.microsoft.com/office/drawing/2014/main" id="{03264417-142C-9A47-86A3-2B1C86F8B04C}"/>
                </a:ext>
              </a:extLst>
            </p:cNvPr>
            <p:cNvSpPr>
              <a:spLocks noChangeArrowheads="1"/>
            </p:cNvSpPr>
            <p:nvPr/>
          </p:nvSpPr>
          <p:spPr bwMode="auto">
            <a:xfrm>
              <a:off x="1680" y="2304"/>
              <a:ext cx="96"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sp>
          <p:nvSpPr>
            <p:cNvPr id="142375" name="Oval 18">
              <a:extLst>
                <a:ext uri="{FF2B5EF4-FFF2-40B4-BE49-F238E27FC236}">
                  <a16:creationId xmlns:a16="http://schemas.microsoft.com/office/drawing/2014/main" id="{35F0B059-404F-874B-AAEF-4B92BF8CF721}"/>
                </a:ext>
              </a:extLst>
            </p:cNvPr>
            <p:cNvSpPr>
              <a:spLocks noChangeArrowheads="1"/>
            </p:cNvSpPr>
            <p:nvPr/>
          </p:nvSpPr>
          <p:spPr bwMode="auto">
            <a:xfrm>
              <a:off x="1680" y="2448"/>
              <a:ext cx="96" cy="96"/>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000000"/>
                </a:solidFill>
              </a:endParaRPr>
            </a:p>
          </p:txBody>
        </p:sp>
      </p:grpSp>
      <p:sp>
        <p:nvSpPr>
          <p:cNvPr id="418835" name="Text Box 19">
            <a:extLst>
              <a:ext uri="{FF2B5EF4-FFF2-40B4-BE49-F238E27FC236}">
                <a16:creationId xmlns:a16="http://schemas.microsoft.com/office/drawing/2014/main" id="{796D5388-DAFE-2B47-98A6-6F14B778B6B9}"/>
              </a:ext>
            </a:extLst>
          </p:cNvPr>
          <p:cNvSpPr txBox="1">
            <a:spLocks noChangeArrowheads="1"/>
          </p:cNvSpPr>
          <p:nvPr/>
        </p:nvSpPr>
        <p:spPr bwMode="auto">
          <a:xfrm>
            <a:off x="2571750" y="4229100"/>
            <a:ext cx="1143000" cy="276983"/>
          </a:xfrm>
          <a:prstGeom prst="rect">
            <a:avLst/>
          </a:prstGeom>
          <a:blipFill dpi="0" rotWithShape="1">
            <a:blip r:embed="rId7">
              <a:alphaModFix amt="50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68563" tIns="34282" rIns="68563" bIns="3428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vi-VN" sz="1350" b="1">
                <a:solidFill>
                  <a:srgbClr val="FFFF00"/>
                </a:solidFill>
                <a:latin typeface="Arial" panose="020B0604020202020204" pitchFamily="34" charset="0"/>
              </a:rPr>
              <a:t>VITAMIN C</a:t>
            </a:r>
          </a:p>
        </p:txBody>
      </p:sp>
      <p:sp>
        <p:nvSpPr>
          <p:cNvPr id="142339" name="Oval 20" descr="con vet">
            <a:extLst>
              <a:ext uri="{FF2B5EF4-FFF2-40B4-BE49-F238E27FC236}">
                <a16:creationId xmlns:a16="http://schemas.microsoft.com/office/drawing/2014/main" id="{95DE35FF-A4C4-244A-9E34-91DBC80EB86D}"/>
              </a:ext>
            </a:extLst>
          </p:cNvPr>
          <p:cNvSpPr>
            <a:spLocks noChangeArrowheads="1"/>
          </p:cNvSpPr>
          <p:nvPr/>
        </p:nvSpPr>
        <p:spPr bwMode="auto">
          <a:xfrm>
            <a:off x="6824663" y="935832"/>
            <a:ext cx="1123950" cy="1164431"/>
          </a:xfrm>
          <a:prstGeom prst="ellipse">
            <a:avLst/>
          </a:prstGeom>
          <a:blipFill dpi="0" rotWithShape="1">
            <a:blip r:embed="rId8"/>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42340" name="Oval 21" descr="animals-CM 70 Ng Chi Thanh (8)">
            <a:extLst>
              <a:ext uri="{FF2B5EF4-FFF2-40B4-BE49-F238E27FC236}">
                <a16:creationId xmlns:a16="http://schemas.microsoft.com/office/drawing/2014/main" id="{AA707A4C-C6C7-C548-89A9-88A9F9CD131F}"/>
              </a:ext>
            </a:extLst>
          </p:cNvPr>
          <p:cNvSpPr>
            <a:spLocks noChangeArrowheads="1"/>
          </p:cNvSpPr>
          <p:nvPr/>
        </p:nvSpPr>
        <p:spPr bwMode="auto">
          <a:xfrm>
            <a:off x="6824662" y="2177654"/>
            <a:ext cx="1176338" cy="1177528"/>
          </a:xfrm>
          <a:prstGeom prst="ellipse">
            <a:avLst/>
          </a:prstGeom>
          <a:blipFill dpi="0" rotWithShape="1">
            <a:blip r:embed="rId9"/>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42341" name="Oval 22" descr="HQ2">
            <a:extLst>
              <a:ext uri="{FF2B5EF4-FFF2-40B4-BE49-F238E27FC236}">
                <a16:creationId xmlns:a16="http://schemas.microsoft.com/office/drawing/2014/main" id="{2786604F-7799-EA48-B8C8-A14180EC5B8E}"/>
              </a:ext>
            </a:extLst>
          </p:cNvPr>
          <p:cNvSpPr>
            <a:spLocks noChangeArrowheads="1"/>
          </p:cNvSpPr>
          <p:nvPr/>
        </p:nvSpPr>
        <p:spPr bwMode="auto">
          <a:xfrm>
            <a:off x="6875860" y="3426619"/>
            <a:ext cx="1125140" cy="1133475"/>
          </a:xfrm>
          <a:prstGeom prst="ellipse">
            <a:avLst/>
          </a:prstGeom>
          <a:blipFill dpi="0" rotWithShape="1">
            <a:blip r:embed="rId10"/>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vi-VN" altLang="vi-VN" sz="1350">
              <a:solidFill>
                <a:srgbClr val="000000"/>
              </a:solidFill>
              <a:latin typeface="Times New Roman" panose="02020603050405020304" pitchFamily="18" charset="0"/>
            </a:endParaRPr>
          </a:p>
        </p:txBody>
      </p:sp>
      <p:sp>
        <p:nvSpPr>
          <p:cNvPr id="142342" name="Line 23">
            <a:extLst>
              <a:ext uri="{FF2B5EF4-FFF2-40B4-BE49-F238E27FC236}">
                <a16:creationId xmlns:a16="http://schemas.microsoft.com/office/drawing/2014/main" id="{4516306E-42D1-6F40-8BCC-312311FD6186}"/>
              </a:ext>
            </a:extLst>
          </p:cNvPr>
          <p:cNvSpPr>
            <a:spLocks noChangeShapeType="1"/>
          </p:cNvSpPr>
          <p:nvPr/>
        </p:nvSpPr>
        <p:spPr bwMode="auto">
          <a:xfrm>
            <a:off x="6246019" y="2743200"/>
            <a:ext cx="681038" cy="982266"/>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43" name="Line 24">
            <a:extLst>
              <a:ext uri="{FF2B5EF4-FFF2-40B4-BE49-F238E27FC236}">
                <a16:creationId xmlns:a16="http://schemas.microsoft.com/office/drawing/2014/main" id="{AF6E3A5D-5C34-804C-BD04-44F471474790}"/>
              </a:ext>
            </a:extLst>
          </p:cNvPr>
          <p:cNvSpPr>
            <a:spLocks noChangeShapeType="1"/>
          </p:cNvSpPr>
          <p:nvPr/>
        </p:nvSpPr>
        <p:spPr bwMode="auto">
          <a:xfrm flipV="1">
            <a:off x="6246019" y="2740819"/>
            <a:ext cx="578644" cy="2381"/>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44" name="Line 25">
            <a:extLst>
              <a:ext uri="{FF2B5EF4-FFF2-40B4-BE49-F238E27FC236}">
                <a16:creationId xmlns:a16="http://schemas.microsoft.com/office/drawing/2014/main" id="{A514CBAC-6A6F-8945-9BE2-60E39375332B}"/>
              </a:ext>
            </a:extLst>
          </p:cNvPr>
          <p:cNvSpPr>
            <a:spLocks noChangeShapeType="1"/>
          </p:cNvSpPr>
          <p:nvPr/>
        </p:nvSpPr>
        <p:spPr bwMode="auto">
          <a:xfrm flipV="1">
            <a:off x="6246019" y="1800225"/>
            <a:ext cx="629841" cy="942975"/>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nvGrpSpPr>
          <p:cNvPr id="2" name="Group 26">
            <a:extLst>
              <a:ext uri="{FF2B5EF4-FFF2-40B4-BE49-F238E27FC236}">
                <a16:creationId xmlns:a16="http://schemas.microsoft.com/office/drawing/2014/main" id="{4162CA6B-E1D3-064C-8171-C8C0D1601705}"/>
              </a:ext>
            </a:extLst>
          </p:cNvPr>
          <p:cNvGrpSpPr>
            <a:grpSpLocks/>
          </p:cNvGrpSpPr>
          <p:nvPr/>
        </p:nvGrpSpPr>
        <p:grpSpPr bwMode="auto">
          <a:xfrm>
            <a:off x="5372100" y="2053828"/>
            <a:ext cx="857250" cy="1203722"/>
            <a:chOff x="3197" y="1917"/>
            <a:chExt cx="681" cy="1225"/>
          </a:xfrm>
        </p:grpSpPr>
        <p:sp>
          <p:nvSpPr>
            <p:cNvPr id="142368" name="Oval 27">
              <a:extLst>
                <a:ext uri="{FF2B5EF4-FFF2-40B4-BE49-F238E27FC236}">
                  <a16:creationId xmlns:a16="http://schemas.microsoft.com/office/drawing/2014/main" id="{A9E463DB-FC04-B148-80E5-460A748E93EE}"/>
                </a:ext>
              </a:extLst>
            </p:cNvPr>
            <p:cNvSpPr>
              <a:spLocks noChangeArrowheads="1"/>
            </p:cNvSpPr>
            <p:nvPr/>
          </p:nvSpPr>
          <p:spPr bwMode="auto">
            <a:xfrm>
              <a:off x="3197" y="1917"/>
              <a:ext cx="681" cy="1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8563" tIns="34282" rIns="68563" bIns="34282"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vi-VN" sz="1350">
                <a:solidFill>
                  <a:srgbClr val="FFFFFF"/>
                </a:solidFill>
                <a:latin typeface="Arial" panose="020B0604020202020204" pitchFamily="34" charset="0"/>
              </a:endParaRPr>
            </a:p>
          </p:txBody>
        </p:sp>
        <p:sp>
          <p:nvSpPr>
            <p:cNvPr id="142369" name="WordArt 28">
              <a:extLst>
                <a:ext uri="{FF2B5EF4-FFF2-40B4-BE49-F238E27FC236}">
                  <a16:creationId xmlns:a16="http://schemas.microsoft.com/office/drawing/2014/main" id="{5568B83E-AD66-494C-A4E6-94BB7C5CDEA2}"/>
                </a:ext>
              </a:extLst>
            </p:cNvPr>
            <p:cNvSpPr>
              <a:spLocks noChangeArrowheads="1" noChangeShapeType="1" noTextEdit="1"/>
            </p:cNvSpPr>
            <p:nvPr/>
          </p:nvSpPr>
          <p:spPr bwMode="auto">
            <a:xfrm>
              <a:off x="3288" y="1979"/>
              <a:ext cx="499" cy="95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700" b="1" kern="10">
                  <a:solidFill>
                    <a:srgbClr val="33CC33"/>
                  </a:solidFill>
                  <a:latin typeface="Arial Đen"/>
                </a:rPr>
                <a:t>TẾ BÀO...</a:t>
              </a:r>
            </a:p>
          </p:txBody>
        </p:sp>
      </p:grpSp>
      <p:sp>
        <p:nvSpPr>
          <p:cNvPr id="142346" name="Line 29">
            <a:extLst>
              <a:ext uri="{FF2B5EF4-FFF2-40B4-BE49-F238E27FC236}">
                <a16:creationId xmlns:a16="http://schemas.microsoft.com/office/drawing/2014/main" id="{90702939-32AE-5F44-97E1-8E581C01534A}"/>
              </a:ext>
            </a:extLst>
          </p:cNvPr>
          <p:cNvSpPr>
            <a:spLocks noChangeShapeType="1"/>
          </p:cNvSpPr>
          <p:nvPr/>
        </p:nvSpPr>
        <p:spPr bwMode="auto">
          <a:xfrm>
            <a:off x="5029200" y="812006"/>
            <a:ext cx="0" cy="4000500"/>
          </a:xfrm>
          <a:prstGeom prst="line">
            <a:avLst/>
          </a:prstGeom>
          <a:noFill/>
          <a:ln w="50800">
            <a:solidFill>
              <a:srgbClr val="339966"/>
            </a:solidFill>
            <a:prstDash val="dash"/>
            <a:round/>
            <a:headEnd/>
            <a:tailEnd/>
          </a:ln>
          <a:extLst>
            <a:ext uri="{909E8E84-426E-40DD-AFC4-6F175D3DCCD1}">
              <a14:hiddenFill xmlns:a14="http://schemas.microsoft.com/office/drawing/2010/main">
                <a:noFill/>
              </a14:hiddenFill>
            </a:ext>
          </a:extLst>
        </p:spPr>
        <p:txBody>
          <a:bodyPr/>
          <a:lstStyle/>
          <a:p>
            <a:endParaRPr lang="vi-VN"/>
          </a:p>
        </p:txBody>
      </p:sp>
      <p:sp>
        <p:nvSpPr>
          <p:cNvPr id="142347" name="Line 30">
            <a:extLst>
              <a:ext uri="{FF2B5EF4-FFF2-40B4-BE49-F238E27FC236}">
                <a16:creationId xmlns:a16="http://schemas.microsoft.com/office/drawing/2014/main" id="{489A2817-7E30-544F-A531-5524060C8CD4}"/>
              </a:ext>
            </a:extLst>
          </p:cNvPr>
          <p:cNvSpPr>
            <a:spLocks noChangeShapeType="1"/>
          </p:cNvSpPr>
          <p:nvPr/>
        </p:nvSpPr>
        <p:spPr bwMode="auto">
          <a:xfrm>
            <a:off x="2343150" y="1428750"/>
            <a:ext cx="857250" cy="1085850"/>
          </a:xfrm>
          <a:prstGeom prst="line">
            <a:avLst/>
          </a:prstGeom>
          <a:noFill/>
          <a:ln w="25400">
            <a:solidFill>
              <a:srgbClr val="8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48" name="Text Box 31">
            <a:extLst>
              <a:ext uri="{FF2B5EF4-FFF2-40B4-BE49-F238E27FC236}">
                <a16:creationId xmlns:a16="http://schemas.microsoft.com/office/drawing/2014/main" id="{480EB602-55F6-F84F-8BA0-14FC70644C1E}"/>
              </a:ext>
            </a:extLst>
          </p:cNvPr>
          <p:cNvSpPr txBox="1">
            <a:spLocks noChangeArrowheads="1"/>
          </p:cNvSpPr>
          <p:nvPr/>
        </p:nvSpPr>
        <p:spPr bwMode="auto">
          <a:xfrm>
            <a:off x="3714750" y="3943350"/>
            <a:ext cx="514350" cy="57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3" tIns="34282" rIns="68563" bIns="3428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3300">
                <a:solidFill>
                  <a:srgbClr val="000000"/>
                </a:solidFill>
                <a:latin typeface="Arial" panose="020B0604020202020204" pitchFamily="34" charset="0"/>
              </a:rPr>
              <a:t>…</a:t>
            </a:r>
          </a:p>
        </p:txBody>
      </p:sp>
      <p:sp>
        <p:nvSpPr>
          <p:cNvPr id="142349" name="Freeform 32">
            <a:extLst>
              <a:ext uri="{FF2B5EF4-FFF2-40B4-BE49-F238E27FC236}">
                <a16:creationId xmlns:a16="http://schemas.microsoft.com/office/drawing/2014/main" id="{5A5220A5-4B25-554F-88DC-200D1521A288}"/>
              </a:ext>
            </a:extLst>
          </p:cNvPr>
          <p:cNvSpPr>
            <a:spLocks/>
          </p:cNvSpPr>
          <p:nvPr/>
        </p:nvSpPr>
        <p:spPr bwMode="auto">
          <a:xfrm>
            <a:off x="5388769" y="3543300"/>
            <a:ext cx="971550" cy="1085850"/>
          </a:xfrm>
          <a:custGeom>
            <a:avLst/>
            <a:gdLst>
              <a:gd name="T0" fmla="*/ 2147483646 w 816"/>
              <a:gd name="T1" fmla="*/ 0 h 912"/>
              <a:gd name="T2" fmla="*/ 2147483646 w 816"/>
              <a:gd name="T3" fmla="*/ 2147483646 h 912"/>
              <a:gd name="T4" fmla="*/ 2147483646 w 816"/>
              <a:gd name="T5" fmla="*/ 2147483646 h 912"/>
              <a:gd name="T6" fmla="*/ 2147483646 w 816"/>
              <a:gd name="T7" fmla="*/ 2147483646 h 912"/>
              <a:gd name="T8" fmla="*/ 2147483646 w 816"/>
              <a:gd name="T9" fmla="*/ 2147483646 h 912"/>
              <a:gd name="T10" fmla="*/ 2147483646 w 816"/>
              <a:gd name="T11" fmla="*/ 2147483646 h 912"/>
              <a:gd name="T12" fmla="*/ 2147483646 w 816"/>
              <a:gd name="T13" fmla="*/ 2147483646 h 912"/>
              <a:gd name="T14" fmla="*/ 0 w 816"/>
              <a:gd name="T15" fmla="*/ 2147483646 h 912"/>
              <a:gd name="T16" fmla="*/ 2147483646 w 816"/>
              <a:gd name="T17" fmla="*/ 0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6"/>
              <a:gd name="T28" fmla="*/ 0 h 912"/>
              <a:gd name="T29" fmla="*/ 816 w 816"/>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6" h="912">
                <a:moveTo>
                  <a:pt x="96" y="0"/>
                </a:moveTo>
                <a:lnTo>
                  <a:pt x="576" y="48"/>
                </a:lnTo>
                <a:lnTo>
                  <a:pt x="432" y="288"/>
                </a:lnTo>
                <a:lnTo>
                  <a:pt x="816" y="576"/>
                </a:lnTo>
                <a:lnTo>
                  <a:pt x="528" y="864"/>
                </a:lnTo>
                <a:lnTo>
                  <a:pt x="48" y="912"/>
                </a:lnTo>
                <a:lnTo>
                  <a:pt x="96" y="528"/>
                </a:lnTo>
                <a:lnTo>
                  <a:pt x="0" y="48"/>
                </a:lnTo>
                <a:lnTo>
                  <a:pt x="96" y="0"/>
                </a:lnTo>
                <a:close/>
              </a:path>
            </a:pathLst>
          </a:custGeom>
          <a:solidFill>
            <a:schemeClr val="accent1"/>
          </a:solidFill>
          <a:ln w="9525">
            <a:solidFill>
              <a:schemeClr val="tx1"/>
            </a:solidFill>
            <a:round/>
            <a:headEnd/>
            <a:tailEnd/>
          </a:ln>
        </p:spPr>
        <p:txBody>
          <a:bodyPr/>
          <a:lstStyle/>
          <a:p>
            <a:endParaRPr lang="vi-VN"/>
          </a:p>
        </p:txBody>
      </p:sp>
      <p:sp>
        <p:nvSpPr>
          <p:cNvPr id="418849" name="Text Box 33">
            <a:extLst>
              <a:ext uri="{FF2B5EF4-FFF2-40B4-BE49-F238E27FC236}">
                <a16:creationId xmlns:a16="http://schemas.microsoft.com/office/drawing/2014/main" id="{8D96A610-1083-0F40-A743-FE0F5867936A}"/>
              </a:ext>
            </a:extLst>
          </p:cNvPr>
          <p:cNvSpPr txBox="1">
            <a:spLocks noChangeArrowheads="1"/>
          </p:cNvSpPr>
          <p:nvPr/>
        </p:nvSpPr>
        <p:spPr bwMode="auto">
          <a:xfrm>
            <a:off x="5503069" y="4125516"/>
            <a:ext cx="800100" cy="623231"/>
          </a:xfrm>
          <a:prstGeom prst="rect">
            <a:avLst/>
          </a:prstGeom>
          <a:noFill/>
          <a:ln w="9525">
            <a:noFill/>
            <a:miter lim="800000"/>
            <a:headEnd/>
            <a:tailEnd/>
          </a:ln>
          <a:effectLst/>
        </p:spPr>
        <p:txBody>
          <a:bodyPr lIns="68563" tIns="34282" rIns="68563" bIns="34282">
            <a:spAutoFit/>
          </a:bodyPr>
          <a:lstStyle/>
          <a:p>
            <a:pPr>
              <a:spcBef>
                <a:spcPct val="50000"/>
              </a:spcBef>
              <a:defRPr/>
            </a:pPr>
            <a:r>
              <a:rPr lang="en-US" b="1">
                <a:solidFill>
                  <a:srgbClr val="000000"/>
                </a:solidFill>
                <a:effectLst>
                  <a:outerShdw blurRad="38100" dist="38100" dir="2700000" algn="tl">
                    <a:srgbClr val="C0C0C0"/>
                  </a:outerShdw>
                </a:effectLst>
              </a:rPr>
              <a:t>CAN -XI</a:t>
            </a:r>
          </a:p>
        </p:txBody>
      </p:sp>
      <p:sp>
        <p:nvSpPr>
          <p:cNvPr id="142351" name="Line 34">
            <a:extLst>
              <a:ext uri="{FF2B5EF4-FFF2-40B4-BE49-F238E27FC236}">
                <a16:creationId xmlns:a16="http://schemas.microsoft.com/office/drawing/2014/main" id="{03A33970-137E-834B-8FB8-32D1ABF0A1F1}"/>
              </a:ext>
            </a:extLst>
          </p:cNvPr>
          <p:cNvSpPr>
            <a:spLocks noChangeShapeType="1"/>
          </p:cNvSpPr>
          <p:nvPr/>
        </p:nvSpPr>
        <p:spPr bwMode="auto">
          <a:xfrm flipV="1">
            <a:off x="6074569" y="1885950"/>
            <a:ext cx="857250" cy="17145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2" name="Line 35">
            <a:extLst>
              <a:ext uri="{FF2B5EF4-FFF2-40B4-BE49-F238E27FC236}">
                <a16:creationId xmlns:a16="http://schemas.microsoft.com/office/drawing/2014/main" id="{636500AF-F59A-B14F-9C1D-8322F1EB4ED9}"/>
              </a:ext>
            </a:extLst>
          </p:cNvPr>
          <p:cNvSpPr>
            <a:spLocks noChangeShapeType="1"/>
          </p:cNvSpPr>
          <p:nvPr/>
        </p:nvSpPr>
        <p:spPr bwMode="auto">
          <a:xfrm flipV="1">
            <a:off x="6074569" y="3257550"/>
            <a:ext cx="971550" cy="34290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3" name="Line 36">
            <a:extLst>
              <a:ext uri="{FF2B5EF4-FFF2-40B4-BE49-F238E27FC236}">
                <a16:creationId xmlns:a16="http://schemas.microsoft.com/office/drawing/2014/main" id="{E34005E4-E940-7E47-A501-64E418CF4C19}"/>
              </a:ext>
            </a:extLst>
          </p:cNvPr>
          <p:cNvSpPr>
            <a:spLocks noChangeShapeType="1"/>
          </p:cNvSpPr>
          <p:nvPr/>
        </p:nvSpPr>
        <p:spPr bwMode="auto">
          <a:xfrm>
            <a:off x="6074569" y="3600450"/>
            <a:ext cx="742950" cy="400050"/>
          </a:xfrm>
          <a:prstGeom prst="line">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4" name="Freeform 37">
            <a:extLst>
              <a:ext uri="{FF2B5EF4-FFF2-40B4-BE49-F238E27FC236}">
                <a16:creationId xmlns:a16="http://schemas.microsoft.com/office/drawing/2014/main" id="{DF83FCEC-7EF7-BC4E-9D61-216D4DE3E425}"/>
              </a:ext>
            </a:extLst>
          </p:cNvPr>
          <p:cNvSpPr>
            <a:spLocks/>
          </p:cNvSpPr>
          <p:nvPr/>
        </p:nvSpPr>
        <p:spPr bwMode="auto">
          <a:xfrm>
            <a:off x="5257800" y="766762"/>
            <a:ext cx="1332310" cy="1062038"/>
          </a:xfrm>
          <a:custGeom>
            <a:avLst/>
            <a:gdLst>
              <a:gd name="T0" fmla="*/ 2147483646 w 1119"/>
              <a:gd name="T1" fmla="*/ 2147483646 h 892"/>
              <a:gd name="T2" fmla="*/ 2147483646 w 1119"/>
              <a:gd name="T3" fmla="*/ 2147483646 h 892"/>
              <a:gd name="T4" fmla="*/ 2147483646 w 1119"/>
              <a:gd name="T5" fmla="*/ 2147483646 h 892"/>
              <a:gd name="T6" fmla="*/ 2147483646 w 1119"/>
              <a:gd name="T7" fmla="*/ 2147483646 h 892"/>
              <a:gd name="T8" fmla="*/ 2147483646 w 1119"/>
              <a:gd name="T9" fmla="*/ 2147483646 h 892"/>
              <a:gd name="T10" fmla="*/ 2147483646 w 1119"/>
              <a:gd name="T11" fmla="*/ 2147483646 h 892"/>
              <a:gd name="T12" fmla="*/ 2147483646 w 1119"/>
              <a:gd name="T13" fmla="*/ 2147483646 h 892"/>
              <a:gd name="T14" fmla="*/ 2147483646 w 1119"/>
              <a:gd name="T15" fmla="*/ 2147483646 h 892"/>
              <a:gd name="T16" fmla="*/ 2147483646 w 1119"/>
              <a:gd name="T17" fmla="*/ 2147483646 h 892"/>
              <a:gd name="T18" fmla="*/ 2147483646 w 1119"/>
              <a:gd name="T19" fmla="*/ 2147483646 h 892"/>
              <a:gd name="T20" fmla="*/ 2147483646 w 1119"/>
              <a:gd name="T21" fmla="*/ 2147483646 h 892"/>
              <a:gd name="T22" fmla="*/ 2147483646 w 1119"/>
              <a:gd name="T23" fmla="*/ 2147483646 h 892"/>
              <a:gd name="T24" fmla="*/ 2147483646 w 1119"/>
              <a:gd name="T25" fmla="*/ 2147483646 h 892"/>
              <a:gd name="T26" fmla="*/ 2147483646 w 1119"/>
              <a:gd name="T27" fmla="*/ 2147483646 h 892"/>
              <a:gd name="T28" fmla="*/ 2147483646 w 1119"/>
              <a:gd name="T29" fmla="*/ 2147483646 h 892"/>
              <a:gd name="T30" fmla="*/ 2147483646 w 1119"/>
              <a:gd name="T31" fmla="*/ 2147483646 h 892"/>
              <a:gd name="T32" fmla="*/ 2147483646 w 1119"/>
              <a:gd name="T33" fmla="*/ 2147483646 h 892"/>
              <a:gd name="T34" fmla="*/ 2147483646 w 1119"/>
              <a:gd name="T35" fmla="*/ 2147483646 h 892"/>
              <a:gd name="T36" fmla="*/ 2147483646 w 1119"/>
              <a:gd name="T37" fmla="*/ 2147483646 h 892"/>
              <a:gd name="T38" fmla="*/ 2147483646 w 1119"/>
              <a:gd name="T39" fmla="*/ 2147483646 h 892"/>
              <a:gd name="T40" fmla="*/ 2147483646 w 1119"/>
              <a:gd name="T41" fmla="*/ 2147483646 h 892"/>
              <a:gd name="T42" fmla="*/ 2147483646 w 1119"/>
              <a:gd name="T43" fmla="*/ 2147483646 h 892"/>
              <a:gd name="T44" fmla="*/ 2147483646 w 1119"/>
              <a:gd name="T45" fmla="*/ 2147483646 h 892"/>
              <a:gd name="T46" fmla="*/ 0 w 1119"/>
              <a:gd name="T47" fmla="*/ 2147483646 h 892"/>
              <a:gd name="T48" fmla="*/ 2147483646 w 1119"/>
              <a:gd name="T49" fmla="*/ 2147483646 h 892"/>
              <a:gd name="T50" fmla="*/ 2147483646 w 1119"/>
              <a:gd name="T51" fmla="*/ 2147483646 h 892"/>
              <a:gd name="T52" fmla="*/ 2147483646 w 1119"/>
              <a:gd name="T53" fmla="*/ 2147483646 h 892"/>
              <a:gd name="T54" fmla="*/ 2147483646 w 1119"/>
              <a:gd name="T55" fmla="*/ 2147483646 h 8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9"/>
              <a:gd name="T85" fmla="*/ 0 h 892"/>
              <a:gd name="T86" fmla="*/ 1119 w 1119"/>
              <a:gd name="T87" fmla="*/ 892 h 8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9" h="892">
                <a:moveTo>
                  <a:pt x="296" y="220"/>
                </a:moveTo>
                <a:cubicBezTo>
                  <a:pt x="348" y="168"/>
                  <a:pt x="406" y="87"/>
                  <a:pt x="480" y="68"/>
                </a:cubicBezTo>
                <a:cubicBezTo>
                  <a:pt x="535" y="32"/>
                  <a:pt x="549" y="30"/>
                  <a:pt x="616" y="20"/>
                </a:cubicBezTo>
                <a:cubicBezTo>
                  <a:pt x="677" y="0"/>
                  <a:pt x="724" y="50"/>
                  <a:pt x="776" y="76"/>
                </a:cubicBezTo>
                <a:cubicBezTo>
                  <a:pt x="812" y="130"/>
                  <a:pt x="841" y="104"/>
                  <a:pt x="912" y="92"/>
                </a:cubicBezTo>
                <a:cubicBezTo>
                  <a:pt x="942" y="77"/>
                  <a:pt x="960" y="55"/>
                  <a:pt x="992" y="44"/>
                </a:cubicBezTo>
                <a:cubicBezTo>
                  <a:pt x="1044" y="57"/>
                  <a:pt x="1033" y="67"/>
                  <a:pt x="1056" y="108"/>
                </a:cubicBezTo>
                <a:cubicBezTo>
                  <a:pt x="1077" y="147"/>
                  <a:pt x="1098" y="170"/>
                  <a:pt x="1112" y="212"/>
                </a:cubicBezTo>
                <a:cubicBezTo>
                  <a:pt x="1109" y="268"/>
                  <a:pt x="1119" y="326"/>
                  <a:pt x="1104" y="380"/>
                </a:cubicBezTo>
                <a:cubicBezTo>
                  <a:pt x="1092" y="424"/>
                  <a:pt x="988" y="433"/>
                  <a:pt x="960" y="436"/>
                </a:cubicBezTo>
                <a:cubicBezTo>
                  <a:pt x="925" y="448"/>
                  <a:pt x="856" y="476"/>
                  <a:pt x="856" y="476"/>
                </a:cubicBezTo>
                <a:cubicBezTo>
                  <a:pt x="848" y="484"/>
                  <a:pt x="837" y="490"/>
                  <a:pt x="832" y="500"/>
                </a:cubicBezTo>
                <a:cubicBezTo>
                  <a:pt x="824" y="515"/>
                  <a:pt x="816" y="548"/>
                  <a:pt x="816" y="548"/>
                </a:cubicBezTo>
                <a:cubicBezTo>
                  <a:pt x="813" y="641"/>
                  <a:pt x="821" y="735"/>
                  <a:pt x="808" y="828"/>
                </a:cubicBezTo>
                <a:cubicBezTo>
                  <a:pt x="806" y="845"/>
                  <a:pt x="734" y="853"/>
                  <a:pt x="720" y="860"/>
                </a:cubicBezTo>
                <a:cubicBezTo>
                  <a:pt x="697" y="872"/>
                  <a:pt x="648" y="892"/>
                  <a:pt x="648" y="892"/>
                </a:cubicBezTo>
                <a:cubicBezTo>
                  <a:pt x="557" y="882"/>
                  <a:pt x="585" y="889"/>
                  <a:pt x="520" y="852"/>
                </a:cubicBezTo>
                <a:cubicBezTo>
                  <a:pt x="496" y="838"/>
                  <a:pt x="448" y="812"/>
                  <a:pt x="448" y="812"/>
                </a:cubicBezTo>
                <a:cubicBezTo>
                  <a:pt x="411" y="814"/>
                  <a:pt x="312" y="829"/>
                  <a:pt x="264" y="812"/>
                </a:cubicBezTo>
                <a:cubicBezTo>
                  <a:pt x="230" y="800"/>
                  <a:pt x="168" y="764"/>
                  <a:pt x="168" y="764"/>
                </a:cubicBezTo>
                <a:cubicBezTo>
                  <a:pt x="130" y="707"/>
                  <a:pt x="141" y="735"/>
                  <a:pt x="128" y="684"/>
                </a:cubicBezTo>
                <a:cubicBezTo>
                  <a:pt x="125" y="647"/>
                  <a:pt x="127" y="609"/>
                  <a:pt x="120" y="572"/>
                </a:cubicBezTo>
                <a:cubicBezTo>
                  <a:pt x="114" y="537"/>
                  <a:pt x="68" y="522"/>
                  <a:pt x="48" y="492"/>
                </a:cubicBezTo>
                <a:cubicBezTo>
                  <a:pt x="26" y="458"/>
                  <a:pt x="10" y="419"/>
                  <a:pt x="0" y="380"/>
                </a:cubicBezTo>
                <a:cubicBezTo>
                  <a:pt x="3" y="353"/>
                  <a:pt x="0" y="325"/>
                  <a:pt x="8" y="300"/>
                </a:cubicBezTo>
                <a:cubicBezTo>
                  <a:pt x="10" y="293"/>
                  <a:pt x="63" y="269"/>
                  <a:pt x="64" y="268"/>
                </a:cubicBezTo>
                <a:cubicBezTo>
                  <a:pt x="134" y="240"/>
                  <a:pt x="180" y="234"/>
                  <a:pt x="256" y="228"/>
                </a:cubicBezTo>
                <a:cubicBezTo>
                  <a:pt x="285" y="209"/>
                  <a:pt x="271" y="208"/>
                  <a:pt x="296" y="220"/>
                </a:cubicBezTo>
                <a:close/>
              </a:path>
            </a:pathLst>
          </a:custGeom>
          <a:solidFill>
            <a:schemeClr val="accent1"/>
          </a:solidFill>
          <a:ln w="9525">
            <a:solidFill>
              <a:schemeClr val="tx1"/>
            </a:solidFill>
            <a:round/>
            <a:headEnd/>
            <a:tailEnd/>
          </a:ln>
        </p:spPr>
        <p:txBody>
          <a:bodyPr/>
          <a:lstStyle/>
          <a:p>
            <a:endParaRPr lang="vi-VN"/>
          </a:p>
        </p:txBody>
      </p:sp>
      <p:sp>
        <p:nvSpPr>
          <p:cNvPr id="142355" name="Text Box 38">
            <a:extLst>
              <a:ext uri="{FF2B5EF4-FFF2-40B4-BE49-F238E27FC236}">
                <a16:creationId xmlns:a16="http://schemas.microsoft.com/office/drawing/2014/main" id="{3CDB112B-0C2A-7D41-A916-10C0197F9DD9}"/>
              </a:ext>
            </a:extLst>
          </p:cNvPr>
          <p:cNvSpPr txBox="1">
            <a:spLocks noChangeArrowheads="1"/>
          </p:cNvSpPr>
          <p:nvPr/>
        </p:nvSpPr>
        <p:spPr bwMode="auto">
          <a:xfrm>
            <a:off x="5445919" y="1028700"/>
            <a:ext cx="1143000" cy="48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3" tIns="34282" rIns="68563" bIns="34282">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vi-VN" sz="1350">
                <a:solidFill>
                  <a:srgbClr val="000000"/>
                </a:solidFill>
                <a:latin typeface="Arial" panose="020B0604020202020204" pitchFamily="34" charset="0"/>
              </a:rPr>
              <a:t>Hệ thần kinh TW</a:t>
            </a:r>
          </a:p>
        </p:txBody>
      </p:sp>
      <p:sp>
        <p:nvSpPr>
          <p:cNvPr id="142356" name="Line 39">
            <a:extLst>
              <a:ext uri="{FF2B5EF4-FFF2-40B4-BE49-F238E27FC236}">
                <a16:creationId xmlns:a16="http://schemas.microsoft.com/office/drawing/2014/main" id="{06E6F858-39F8-9943-A481-5770EE59ED31}"/>
              </a:ext>
            </a:extLst>
          </p:cNvPr>
          <p:cNvSpPr>
            <a:spLocks noChangeShapeType="1"/>
          </p:cNvSpPr>
          <p:nvPr/>
        </p:nvSpPr>
        <p:spPr bwMode="auto">
          <a:xfrm>
            <a:off x="6246019" y="1371600"/>
            <a:ext cx="571500" cy="5715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7" name="Line 40">
            <a:extLst>
              <a:ext uri="{FF2B5EF4-FFF2-40B4-BE49-F238E27FC236}">
                <a16:creationId xmlns:a16="http://schemas.microsoft.com/office/drawing/2014/main" id="{E638A5C2-0A77-E14E-959B-9A6B5227DA1D}"/>
              </a:ext>
            </a:extLst>
          </p:cNvPr>
          <p:cNvSpPr>
            <a:spLocks noChangeShapeType="1"/>
          </p:cNvSpPr>
          <p:nvPr/>
        </p:nvSpPr>
        <p:spPr bwMode="auto">
          <a:xfrm>
            <a:off x="6246019" y="1371600"/>
            <a:ext cx="742950" cy="91440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8" name="Line 41">
            <a:extLst>
              <a:ext uri="{FF2B5EF4-FFF2-40B4-BE49-F238E27FC236}">
                <a16:creationId xmlns:a16="http://schemas.microsoft.com/office/drawing/2014/main" id="{FC4E7DE4-1738-B345-A84E-B8B60E552D72}"/>
              </a:ext>
            </a:extLst>
          </p:cNvPr>
          <p:cNvSpPr>
            <a:spLocks noChangeShapeType="1"/>
          </p:cNvSpPr>
          <p:nvPr/>
        </p:nvSpPr>
        <p:spPr bwMode="auto">
          <a:xfrm>
            <a:off x="6246019" y="1371600"/>
            <a:ext cx="742950" cy="222885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142359" name="Oval 42">
            <a:extLst>
              <a:ext uri="{FF2B5EF4-FFF2-40B4-BE49-F238E27FC236}">
                <a16:creationId xmlns:a16="http://schemas.microsoft.com/office/drawing/2014/main" id="{2F74F184-93FC-6F45-AFB9-D2845755B5FA}"/>
              </a:ext>
            </a:extLst>
          </p:cNvPr>
          <p:cNvSpPr>
            <a:spLocks noChangeArrowheads="1"/>
          </p:cNvSpPr>
          <p:nvPr/>
        </p:nvSpPr>
        <p:spPr bwMode="auto">
          <a:xfrm>
            <a:off x="4286250" y="2800350"/>
            <a:ext cx="628650" cy="400050"/>
          </a:xfrm>
          <a:prstGeom prst="ellipse">
            <a:avLst/>
          </a:prstGeom>
          <a:solidFill>
            <a:srgbClr val="FFFF99"/>
          </a:solidFill>
          <a:ln w="38100">
            <a:solidFill>
              <a:schemeClr val="tx1"/>
            </a:solidFill>
            <a:prstDash val="sysDot"/>
            <a:round/>
            <a:headEnd/>
            <a:tailEnd/>
          </a:ln>
        </p:spPr>
        <p:txBody>
          <a:bodyPr wrap="none" lIns="68563" tIns="34282" rIns="68563" bIns="34282"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350">
                <a:solidFill>
                  <a:srgbClr val="000000"/>
                </a:solidFill>
                <a:latin typeface="Arial" panose="020B0604020202020204" pitchFamily="34" charset="0"/>
              </a:rPr>
              <a:t>Glu-co</a:t>
            </a:r>
          </a:p>
        </p:txBody>
      </p:sp>
      <p:sp>
        <p:nvSpPr>
          <p:cNvPr id="142360" name="Freeform 43">
            <a:extLst>
              <a:ext uri="{FF2B5EF4-FFF2-40B4-BE49-F238E27FC236}">
                <a16:creationId xmlns:a16="http://schemas.microsoft.com/office/drawing/2014/main" id="{462AC185-3678-1549-942C-CAA5C1BF50A8}"/>
              </a:ext>
            </a:extLst>
          </p:cNvPr>
          <p:cNvSpPr>
            <a:spLocks/>
          </p:cNvSpPr>
          <p:nvPr/>
        </p:nvSpPr>
        <p:spPr bwMode="auto">
          <a:xfrm>
            <a:off x="1276351" y="971551"/>
            <a:ext cx="1421606" cy="546497"/>
          </a:xfrm>
          <a:custGeom>
            <a:avLst/>
            <a:gdLst>
              <a:gd name="T0" fmla="*/ 2147483646 w 1194"/>
              <a:gd name="T1" fmla="*/ 2147483646 h 459"/>
              <a:gd name="T2" fmla="*/ 2147483646 w 1194"/>
              <a:gd name="T3" fmla="*/ 2147483646 h 459"/>
              <a:gd name="T4" fmla="*/ 2147483646 w 1194"/>
              <a:gd name="T5" fmla="*/ 2147483646 h 459"/>
              <a:gd name="T6" fmla="*/ 2147483646 w 1194"/>
              <a:gd name="T7" fmla="*/ 2147483646 h 459"/>
              <a:gd name="T8" fmla="*/ 2147483646 w 1194"/>
              <a:gd name="T9" fmla="*/ 2147483646 h 459"/>
              <a:gd name="T10" fmla="*/ 2147483646 w 1194"/>
              <a:gd name="T11" fmla="*/ 2147483646 h 459"/>
              <a:gd name="T12" fmla="*/ 2147483646 w 1194"/>
              <a:gd name="T13" fmla="*/ 0 h 459"/>
              <a:gd name="T14" fmla="*/ 2147483646 w 1194"/>
              <a:gd name="T15" fmla="*/ 2147483646 h 459"/>
              <a:gd name="T16" fmla="*/ 2147483646 w 1194"/>
              <a:gd name="T17" fmla="*/ 2147483646 h 459"/>
              <a:gd name="T18" fmla="*/ 2147483646 w 1194"/>
              <a:gd name="T19" fmla="*/ 2147483646 h 459"/>
              <a:gd name="T20" fmla="*/ 2147483646 w 1194"/>
              <a:gd name="T21" fmla="*/ 2147483646 h 459"/>
              <a:gd name="T22" fmla="*/ 2147483646 w 1194"/>
              <a:gd name="T23" fmla="*/ 2147483646 h 459"/>
              <a:gd name="T24" fmla="*/ 2147483646 w 1194"/>
              <a:gd name="T25" fmla="*/ 2147483646 h 459"/>
              <a:gd name="T26" fmla="*/ 2147483646 w 1194"/>
              <a:gd name="T27" fmla="*/ 2147483646 h 459"/>
              <a:gd name="T28" fmla="*/ 2147483646 w 1194"/>
              <a:gd name="T29" fmla="*/ 2147483646 h 459"/>
              <a:gd name="T30" fmla="*/ 2147483646 w 1194"/>
              <a:gd name="T31" fmla="*/ 2147483646 h 459"/>
              <a:gd name="T32" fmla="*/ 2147483646 w 1194"/>
              <a:gd name="T33" fmla="*/ 2147483646 h 459"/>
              <a:gd name="T34" fmla="*/ 2147483646 w 1194"/>
              <a:gd name="T35" fmla="*/ 2147483646 h 459"/>
              <a:gd name="T36" fmla="*/ 2147483646 w 1194"/>
              <a:gd name="T37" fmla="*/ 2147483646 h 459"/>
              <a:gd name="T38" fmla="*/ 2147483646 w 1194"/>
              <a:gd name="T39" fmla="*/ 2147483646 h 459"/>
              <a:gd name="T40" fmla="*/ 2147483646 w 1194"/>
              <a:gd name="T41" fmla="*/ 2147483646 h 459"/>
              <a:gd name="T42" fmla="*/ 2147483646 w 1194"/>
              <a:gd name="T43" fmla="*/ 2147483646 h 459"/>
              <a:gd name="T44" fmla="*/ 2147483646 w 1194"/>
              <a:gd name="T45" fmla="*/ 2147483646 h 459"/>
              <a:gd name="T46" fmla="*/ 2147483646 w 1194"/>
              <a:gd name="T47" fmla="*/ 2147483646 h 459"/>
              <a:gd name="T48" fmla="*/ 0 w 1194"/>
              <a:gd name="T49" fmla="*/ 2147483646 h 459"/>
              <a:gd name="T50" fmla="*/ 2147483646 w 1194"/>
              <a:gd name="T51" fmla="*/ 2147483646 h 4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94"/>
              <a:gd name="T79" fmla="*/ 0 h 459"/>
              <a:gd name="T80" fmla="*/ 1194 w 1194"/>
              <a:gd name="T81" fmla="*/ 459 h 4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94" h="459">
                <a:moveTo>
                  <a:pt x="64" y="72"/>
                </a:moveTo>
                <a:cubicBezTo>
                  <a:pt x="72" y="80"/>
                  <a:pt x="78" y="91"/>
                  <a:pt x="88" y="96"/>
                </a:cubicBezTo>
                <a:cubicBezTo>
                  <a:pt x="103" y="104"/>
                  <a:pt x="136" y="112"/>
                  <a:pt x="136" y="112"/>
                </a:cubicBezTo>
                <a:cubicBezTo>
                  <a:pt x="181" y="109"/>
                  <a:pt x="227" y="109"/>
                  <a:pt x="272" y="104"/>
                </a:cubicBezTo>
                <a:cubicBezTo>
                  <a:pt x="280" y="103"/>
                  <a:pt x="288" y="98"/>
                  <a:pt x="296" y="96"/>
                </a:cubicBezTo>
                <a:cubicBezTo>
                  <a:pt x="322" y="90"/>
                  <a:pt x="376" y="80"/>
                  <a:pt x="376" y="80"/>
                </a:cubicBezTo>
                <a:cubicBezTo>
                  <a:pt x="441" y="37"/>
                  <a:pt x="519" y="24"/>
                  <a:pt x="592" y="0"/>
                </a:cubicBezTo>
                <a:cubicBezTo>
                  <a:pt x="645" y="3"/>
                  <a:pt x="699" y="1"/>
                  <a:pt x="752" y="8"/>
                </a:cubicBezTo>
                <a:cubicBezTo>
                  <a:pt x="795" y="13"/>
                  <a:pt x="837" y="53"/>
                  <a:pt x="880" y="64"/>
                </a:cubicBezTo>
                <a:cubicBezTo>
                  <a:pt x="923" y="92"/>
                  <a:pt x="958" y="124"/>
                  <a:pt x="1008" y="136"/>
                </a:cubicBezTo>
                <a:cubicBezTo>
                  <a:pt x="1028" y="166"/>
                  <a:pt x="1037" y="198"/>
                  <a:pt x="1048" y="232"/>
                </a:cubicBezTo>
                <a:cubicBezTo>
                  <a:pt x="1051" y="240"/>
                  <a:pt x="1064" y="238"/>
                  <a:pt x="1072" y="240"/>
                </a:cubicBezTo>
                <a:cubicBezTo>
                  <a:pt x="1156" y="259"/>
                  <a:pt x="1090" y="238"/>
                  <a:pt x="1144" y="256"/>
                </a:cubicBezTo>
                <a:cubicBezTo>
                  <a:pt x="1194" y="306"/>
                  <a:pt x="1164" y="333"/>
                  <a:pt x="1112" y="352"/>
                </a:cubicBezTo>
                <a:cubicBezTo>
                  <a:pt x="1038" y="380"/>
                  <a:pt x="915" y="374"/>
                  <a:pt x="856" y="376"/>
                </a:cubicBezTo>
                <a:cubicBezTo>
                  <a:pt x="817" y="402"/>
                  <a:pt x="772" y="403"/>
                  <a:pt x="728" y="416"/>
                </a:cubicBezTo>
                <a:cubicBezTo>
                  <a:pt x="717" y="419"/>
                  <a:pt x="707" y="421"/>
                  <a:pt x="696" y="424"/>
                </a:cubicBezTo>
                <a:cubicBezTo>
                  <a:pt x="680" y="429"/>
                  <a:pt x="648" y="440"/>
                  <a:pt x="648" y="440"/>
                </a:cubicBezTo>
                <a:cubicBezTo>
                  <a:pt x="592" y="437"/>
                  <a:pt x="524" y="459"/>
                  <a:pt x="480" y="424"/>
                </a:cubicBezTo>
                <a:cubicBezTo>
                  <a:pt x="472" y="418"/>
                  <a:pt x="471" y="407"/>
                  <a:pt x="464" y="400"/>
                </a:cubicBezTo>
                <a:cubicBezTo>
                  <a:pt x="457" y="393"/>
                  <a:pt x="448" y="389"/>
                  <a:pt x="440" y="384"/>
                </a:cubicBezTo>
                <a:cubicBezTo>
                  <a:pt x="409" y="338"/>
                  <a:pt x="357" y="317"/>
                  <a:pt x="304" y="304"/>
                </a:cubicBezTo>
                <a:cubicBezTo>
                  <a:pt x="237" y="259"/>
                  <a:pt x="151" y="280"/>
                  <a:pt x="80" y="240"/>
                </a:cubicBezTo>
                <a:cubicBezTo>
                  <a:pt x="62" y="229"/>
                  <a:pt x="45" y="217"/>
                  <a:pt x="32" y="200"/>
                </a:cubicBezTo>
                <a:cubicBezTo>
                  <a:pt x="20" y="185"/>
                  <a:pt x="0" y="152"/>
                  <a:pt x="0" y="152"/>
                </a:cubicBezTo>
                <a:cubicBezTo>
                  <a:pt x="11" y="95"/>
                  <a:pt x="19" y="106"/>
                  <a:pt x="64" y="72"/>
                </a:cubicBezTo>
                <a:close/>
              </a:path>
            </a:pathLst>
          </a:custGeom>
          <a:blipFill dpi="0" rotWithShape="1">
            <a:blip r:embed="rId11">
              <a:alphaModFix amt="90000"/>
            </a:blip>
            <a:srcRect/>
            <a:tile tx="0" ty="0" sx="100000" sy="100000" flip="none" algn="tl"/>
          </a:blipFill>
          <a:ln w="9525">
            <a:solidFill>
              <a:schemeClr val="tx1"/>
            </a:solidFill>
            <a:round/>
            <a:headEnd/>
            <a:tailEnd/>
          </a:ln>
        </p:spPr>
        <p:txBody>
          <a:bodyPr/>
          <a:lstStyle/>
          <a:p>
            <a:endParaRPr lang="vi-VN"/>
          </a:p>
        </p:txBody>
      </p:sp>
      <p:sp>
        <p:nvSpPr>
          <p:cNvPr id="418860" name="Rectangle 44">
            <a:extLst>
              <a:ext uri="{FF2B5EF4-FFF2-40B4-BE49-F238E27FC236}">
                <a16:creationId xmlns:a16="http://schemas.microsoft.com/office/drawing/2014/main" id="{802AE912-7313-3D41-97DF-B880913D8E8D}"/>
              </a:ext>
            </a:extLst>
          </p:cNvPr>
          <p:cNvSpPr>
            <a:spLocks noChangeArrowheads="1"/>
          </p:cNvSpPr>
          <p:nvPr/>
        </p:nvSpPr>
        <p:spPr bwMode="auto">
          <a:xfrm>
            <a:off x="1828800" y="1085850"/>
            <a:ext cx="420291" cy="623231"/>
          </a:xfrm>
          <a:prstGeom prst="rect">
            <a:avLst/>
          </a:prstGeom>
          <a:noFill/>
          <a:ln w="9525">
            <a:noFill/>
            <a:miter lim="800000"/>
            <a:headEnd/>
            <a:tailEnd/>
          </a:ln>
          <a:effectLst/>
        </p:spPr>
        <p:txBody>
          <a:bodyPr lIns="68563" tIns="34282" rIns="68563" bIns="34282">
            <a:spAutoFit/>
          </a:bodyPr>
          <a:lstStyle/>
          <a:p>
            <a:pPr>
              <a:defRPr/>
            </a:pPr>
            <a:r>
              <a:rPr lang="en-US" b="1">
                <a:solidFill>
                  <a:srgbClr val="0000CC"/>
                </a:solidFill>
                <a:effectLst>
                  <a:outerShdw blurRad="38100" dist="38100" dir="2700000" algn="tl">
                    <a:srgbClr val="C0C0C0"/>
                  </a:outerShdw>
                </a:effectLst>
              </a:rPr>
              <a:t>H</a:t>
            </a:r>
            <a:r>
              <a:rPr lang="en-US" b="1" baseline="-25000">
                <a:solidFill>
                  <a:srgbClr val="0000CC"/>
                </a:solidFill>
                <a:effectLst>
                  <a:outerShdw blurRad="38100" dist="38100" dir="2700000" algn="tl">
                    <a:srgbClr val="C0C0C0"/>
                  </a:outerShdw>
                </a:effectLst>
              </a:rPr>
              <a:t>2</a:t>
            </a:r>
            <a:r>
              <a:rPr lang="en-US" b="1">
                <a:solidFill>
                  <a:srgbClr val="0000CC"/>
                </a:solidFill>
                <a:effectLst>
                  <a:outerShdw blurRad="38100" dist="38100" dir="2700000" algn="tl">
                    <a:srgbClr val="C0C0C0"/>
                  </a:outerShdw>
                </a:effectLst>
              </a:rPr>
              <a:t>0</a:t>
            </a:r>
          </a:p>
        </p:txBody>
      </p:sp>
      <p:cxnSp>
        <p:nvCxnSpPr>
          <p:cNvPr id="37" name="Straight Connector 36">
            <a:extLst>
              <a:ext uri="{FF2B5EF4-FFF2-40B4-BE49-F238E27FC236}">
                <a16:creationId xmlns:a16="http://schemas.microsoft.com/office/drawing/2014/main" id="{0CE094E0-227A-ED42-8EAC-2AF88BF3B4BF}"/>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2363" name="Footer Placeholder 10">
            <a:extLst>
              <a:ext uri="{FF2B5EF4-FFF2-40B4-BE49-F238E27FC236}">
                <a16:creationId xmlns:a16="http://schemas.microsoft.com/office/drawing/2014/main" id="{E478D9E1-D069-964D-8865-C735CBE11246}"/>
              </a:ext>
            </a:extLst>
          </p:cNvPr>
          <p:cNvSpPr txBox="1">
            <a:spLocks noChangeArrowheads="1"/>
          </p:cNvSpPr>
          <p:nvPr/>
        </p:nvSpPr>
        <p:spPr bwMode="auto">
          <a:xfrm>
            <a:off x="3130154"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cxnSp>
        <p:nvCxnSpPr>
          <p:cNvPr id="42" name="Straight Connector 41">
            <a:extLst>
              <a:ext uri="{FF2B5EF4-FFF2-40B4-BE49-F238E27FC236}">
                <a16:creationId xmlns:a16="http://schemas.microsoft.com/office/drawing/2014/main" id="{0618C661-3F8B-294F-9591-15C7BCD228B0}"/>
              </a:ext>
            </a:extLst>
          </p:cNvPr>
          <p:cNvCxnSpPr/>
          <p:nvPr/>
        </p:nvCxnSpPr>
        <p:spPr>
          <a:xfrm>
            <a:off x="342900" y="715566"/>
            <a:ext cx="65151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0" name="Date Placeholder 9">
            <a:extLst>
              <a:ext uri="{FF2B5EF4-FFF2-40B4-BE49-F238E27FC236}">
                <a16:creationId xmlns:a16="http://schemas.microsoft.com/office/drawing/2014/main" id="{651E1972-3F5C-FC4A-8761-0B3484890DAD}"/>
              </a:ext>
            </a:extLst>
          </p:cNvPr>
          <p:cNvSpPr>
            <a:spLocks noGrp="1"/>
          </p:cNvSpPr>
          <p:nvPr>
            <p:ph type="dt" sz="quarter" idx="10"/>
          </p:nvPr>
        </p:nvSpPr>
        <p:spPr/>
        <p:txBody>
          <a:bodyPr/>
          <a:lstStyle/>
          <a:p>
            <a:pPr>
              <a:defRPr/>
            </a:pPr>
            <a:fld id="{F1E1CC01-0FA9-F343-A7BB-82EC5FD84F40}" type="datetime1">
              <a:rPr lang="vi-VN">
                <a:solidFill>
                  <a:prstClr val="black">
                    <a:tint val="75000"/>
                  </a:prstClr>
                </a:solidFill>
              </a:rPr>
              <a:pPr>
                <a:defRPr/>
              </a:pPr>
              <a:t>11/03/2022</a:t>
            </a:fld>
            <a:endParaRPr lang="en-US">
              <a:solidFill>
                <a:prstClr val="black">
                  <a:tint val="75000"/>
                </a:prstClr>
              </a:solidFill>
            </a:endParaRPr>
          </a:p>
        </p:txBody>
      </p:sp>
      <p:sp>
        <p:nvSpPr>
          <p:cNvPr id="11" name="Footer Placeholder 10">
            <a:extLst>
              <a:ext uri="{FF2B5EF4-FFF2-40B4-BE49-F238E27FC236}">
                <a16:creationId xmlns:a16="http://schemas.microsoft.com/office/drawing/2014/main" id="{47FB60BD-EB28-5642-8F84-EB1D37794863}"/>
              </a:ext>
            </a:extLst>
          </p:cNvPr>
          <p:cNvSpPr>
            <a:spLocks noGrp="1"/>
          </p:cNvSpPr>
          <p:nvPr>
            <p:ph type="ftr" sz="quarter" idx="11"/>
          </p:nvPr>
        </p:nvSpPr>
        <p:spPr/>
        <p:txBody>
          <a:bodyPr/>
          <a:lstStyle/>
          <a:p>
            <a:pPr>
              <a:defRPr/>
            </a:pPr>
            <a:r>
              <a:rPr lang="vi-VN">
                <a:solidFill>
                  <a:prstClr val="black">
                    <a:tint val="75000"/>
                  </a:prstClr>
                </a:solidFill>
              </a:rPr>
              <a:t>Chương 2: Chủ nghĩa duy vật biện chứng</a:t>
            </a:r>
            <a:endParaRPr lang="en-US">
              <a:solidFill>
                <a:prstClr val="black">
                  <a:tint val="75000"/>
                </a:prstClr>
              </a:solidFill>
            </a:endParaRPr>
          </a:p>
        </p:txBody>
      </p:sp>
      <p:sp>
        <p:nvSpPr>
          <p:cNvPr id="142367" name="Slide Number Placeholder 11">
            <a:extLst>
              <a:ext uri="{FF2B5EF4-FFF2-40B4-BE49-F238E27FC236}">
                <a16:creationId xmlns:a16="http://schemas.microsoft.com/office/drawing/2014/main" id="{AC8857DD-E125-D046-BE3C-9952282AA75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DA65F33-45B4-BB40-BA7D-B6A2A9EA319F}" type="slidenum">
              <a:rPr lang="en-US" altLang="vi-VN" smtClean="0">
                <a:solidFill>
                  <a:srgbClr val="898989"/>
                </a:solidFill>
              </a:rPr>
              <a:pPr/>
              <a:t>93</a:t>
            </a:fld>
            <a:endParaRPr lang="en-US" altLang="vi-VN">
              <a:solidFill>
                <a:srgbClr val="898989"/>
              </a:solidFill>
            </a:endParaRPr>
          </a:p>
        </p:txBody>
      </p:sp>
    </p:spTree>
    <p:extLst>
      <p:ext uri="{BB962C8B-B14F-4D97-AF65-F5344CB8AC3E}">
        <p14:creationId xmlns:p14="http://schemas.microsoft.com/office/powerpoint/2010/main" val="2979578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1" presetClass="entr" presetSubtype="0" fill="hold" grpId="0" nodeType="clickEffect">
                                  <p:stCondLst>
                                    <p:cond delay="0"/>
                                  </p:stCondLst>
                                  <p:childTnLst>
                                    <p:set>
                                      <p:cBhvr>
                                        <p:cTn id="17" dur="1" fill="hold">
                                          <p:stCondLst>
                                            <p:cond delay="0"/>
                                          </p:stCondLst>
                                        </p:cTn>
                                        <p:tgtEl>
                                          <p:spTgt spid="418835"/>
                                        </p:tgtEl>
                                        <p:attrNameLst>
                                          <p:attrName>style.visibility</p:attrName>
                                        </p:attrNameLst>
                                      </p:cBhvr>
                                      <p:to>
                                        <p:strVal val="visible"/>
                                      </p:to>
                                    </p:set>
                                    <p:animEffect transition="in" filter="fade">
                                      <p:cBhvr>
                                        <p:cTn id="18" dur="770" decel="100000"/>
                                        <p:tgtEl>
                                          <p:spTgt spid="418835"/>
                                        </p:tgtEl>
                                      </p:cBhvr>
                                    </p:animEffect>
                                    <p:animScale>
                                      <p:cBhvr>
                                        <p:cTn id="19" dur="770" decel="100000"/>
                                        <p:tgtEl>
                                          <p:spTgt spid="418835"/>
                                        </p:tgtEl>
                                      </p:cBhvr>
                                      <p:from x="10000" y="10000"/>
                                      <p:to x="200000" y="450000"/>
                                    </p:animScale>
                                    <p:animScale>
                                      <p:cBhvr>
                                        <p:cTn id="20" dur="1230" accel="100000" fill="hold">
                                          <p:stCondLst>
                                            <p:cond delay="770"/>
                                          </p:stCondLst>
                                        </p:cTn>
                                        <p:tgtEl>
                                          <p:spTgt spid="418835"/>
                                        </p:tgtEl>
                                      </p:cBhvr>
                                      <p:from x="200000" y="450000"/>
                                      <p:to x="100000" y="100000"/>
                                    </p:animScale>
                                    <p:set>
                                      <p:cBhvr>
                                        <p:cTn id="21" dur="770" fill="hold"/>
                                        <p:tgtEl>
                                          <p:spTgt spid="418835"/>
                                        </p:tgtEl>
                                        <p:attrNameLst>
                                          <p:attrName>ppt_x</p:attrName>
                                        </p:attrNameLst>
                                      </p:cBhvr>
                                      <p:to>
                                        <p:strVal val="(0.5)"/>
                                      </p:to>
                                    </p:set>
                                    <p:anim from="(0.5)" to="(#ppt_x)" calcmode="lin" valueType="num">
                                      <p:cBhvr>
                                        <p:cTn id="22" dur="1230" accel="100000" fill="hold">
                                          <p:stCondLst>
                                            <p:cond delay="770"/>
                                          </p:stCondLst>
                                        </p:cTn>
                                        <p:tgtEl>
                                          <p:spTgt spid="418835"/>
                                        </p:tgtEl>
                                        <p:attrNameLst>
                                          <p:attrName>ppt_x</p:attrName>
                                        </p:attrNameLst>
                                      </p:cBhvr>
                                    </p:anim>
                                    <p:set>
                                      <p:cBhvr>
                                        <p:cTn id="23" dur="770" fill="hold"/>
                                        <p:tgtEl>
                                          <p:spTgt spid="418835"/>
                                        </p:tgtEl>
                                        <p:attrNameLst>
                                          <p:attrName>ppt_y</p:attrName>
                                        </p:attrNameLst>
                                      </p:cBhvr>
                                      <p:to>
                                        <p:strVal val="(#ppt_y+0.4)"/>
                                      </p:to>
                                    </p:set>
                                    <p:anim from="(#ppt_y+0.4)" to="(#ppt_y)" calcmode="lin" valueType="num">
                                      <p:cBhvr>
                                        <p:cTn id="24" dur="1230" accel="100000" fill="hold">
                                          <p:stCondLst>
                                            <p:cond delay="770"/>
                                          </p:stCondLst>
                                        </p:cTn>
                                        <p:tgtEl>
                                          <p:spTgt spid="41883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3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5F61B82-344F-4F48-AEC6-02E4F64D79A5}"/>
              </a:ext>
            </a:extLst>
          </p:cNvPr>
          <p:cNvGraphicFramePr>
            <a:graphicFrameLocks noGrp="1"/>
          </p:cNvGraphicFramePr>
          <p:nvPr>
            <p:ph idx="1"/>
          </p:nvPr>
        </p:nvGraphicFramePr>
        <p:xfrm>
          <a:off x="2755452" y="1850402"/>
          <a:ext cx="5964011" cy="2150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362" name="Footer Placeholder 3">
            <a:extLst>
              <a:ext uri="{FF2B5EF4-FFF2-40B4-BE49-F238E27FC236}">
                <a16:creationId xmlns:a16="http://schemas.microsoft.com/office/drawing/2014/main" id="{103EFEEF-09A9-6F4A-987D-D44B92F80860}"/>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3363" name="Date Placeholder 4">
            <a:extLst>
              <a:ext uri="{FF2B5EF4-FFF2-40B4-BE49-F238E27FC236}">
                <a16:creationId xmlns:a16="http://schemas.microsoft.com/office/drawing/2014/main" id="{C673E96A-B813-4B47-9E78-589FCDF8D5BA}"/>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4DB85905-07FE-A34E-8F2E-2BD54A227198}"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43364" name="TextBox 6">
            <a:extLst>
              <a:ext uri="{FF2B5EF4-FFF2-40B4-BE49-F238E27FC236}">
                <a16:creationId xmlns:a16="http://schemas.microsoft.com/office/drawing/2014/main" id="{C7AB9C7E-0757-DB41-98CE-33991F559566}"/>
              </a:ext>
            </a:extLst>
          </p:cNvPr>
          <p:cNvSpPr txBox="1">
            <a:spLocks noChangeArrowheads="1"/>
          </p:cNvSpPr>
          <p:nvPr/>
        </p:nvSpPr>
        <p:spPr bwMode="auto">
          <a:xfrm>
            <a:off x="5303044" y="2449116"/>
            <a:ext cx="8810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000000"/>
                </a:solidFill>
                <a:latin typeface="Times New Roman" panose="02020603050405020304" pitchFamily="18" charset="0"/>
              </a:rPr>
              <a:t>Cái chung</a:t>
            </a:r>
          </a:p>
        </p:txBody>
      </p:sp>
      <p:grpSp>
        <p:nvGrpSpPr>
          <p:cNvPr id="143365" name="Group 9">
            <a:extLst>
              <a:ext uri="{FF2B5EF4-FFF2-40B4-BE49-F238E27FC236}">
                <a16:creationId xmlns:a16="http://schemas.microsoft.com/office/drawing/2014/main" id="{A55A6680-68A9-4B47-B02B-8BD8DBF4390E}"/>
              </a:ext>
            </a:extLst>
          </p:cNvPr>
          <p:cNvGrpSpPr>
            <a:grpSpLocks/>
          </p:cNvGrpSpPr>
          <p:nvPr/>
        </p:nvGrpSpPr>
        <p:grpSpPr bwMode="auto">
          <a:xfrm>
            <a:off x="3002757" y="1429942"/>
            <a:ext cx="5680472" cy="1334690"/>
            <a:chOff x="2779540" y="2853175"/>
            <a:chExt cx="7573604" cy="1779815"/>
          </a:xfrm>
        </p:grpSpPr>
        <p:sp>
          <p:nvSpPr>
            <p:cNvPr id="8" name="Oval Callout 7">
              <a:extLst>
                <a:ext uri="{FF2B5EF4-FFF2-40B4-BE49-F238E27FC236}">
                  <a16:creationId xmlns:a16="http://schemas.microsoft.com/office/drawing/2014/main" id="{545D332F-FCDE-C344-AAC4-A3DE3693A51F}"/>
                </a:ext>
              </a:extLst>
            </p:cNvPr>
            <p:cNvSpPr/>
            <p:nvPr/>
          </p:nvSpPr>
          <p:spPr>
            <a:xfrm rot="2078082">
              <a:off x="8573640" y="3238986"/>
              <a:ext cx="1779504" cy="1298741"/>
            </a:xfrm>
            <a:prstGeom prst="wedgeEllipseCallout">
              <a:avLst>
                <a:gd name="adj1" fmla="val -21891"/>
                <a:gd name="adj2" fmla="val 80314"/>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solidFill>
                    <a:srgbClr val="FFFFFF"/>
                  </a:solidFill>
                  <a:latin typeface="Times New Roman" panose="02020603050405020304" pitchFamily="18" charset="0"/>
                  <a:cs typeface="Times New Roman" panose="02020603050405020304" pitchFamily="18" charset="0"/>
                </a:rPr>
                <a:t>Cái</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dirty="0" err="1">
                  <a:solidFill>
                    <a:srgbClr val="FFFFFF"/>
                  </a:solidFill>
                  <a:latin typeface="Times New Roman" panose="02020603050405020304" pitchFamily="18" charset="0"/>
                  <a:cs typeface="Times New Roman" panose="02020603050405020304" pitchFamily="18" charset="0"/>
                </a:rPr>
                <a:t>riêng</a:t>
              </a:r>
              <a:endParaRPr lang="en-US" sz="2400" b="1" dirty="0">
                <a:solidFill>
                  <a:srgbClr val="FFFFFF"/>
                </a:solidFill>
                <a:latin typeface="Times New Roman" panose="02020603050405020304" pitchFamily="18" charset="0"/>
                <a:cs typeface="Times New Roman" panose="02020603050405020304" pitchFamily="18" charset="0"/>
              </a:endParaRPr>
            </a:p>
          </p:txBody>
        </p:sp>
        <p:sp>
          <p:nvSpPr>
            <p:cNvPr id="9" name="Oval Callout 8">
              <a:extLst>
                <a:ext uri="{FF2B5EF4-FFF2-40B4-BE49-F238E27FC236}">
                  <a16:creationId xmlns:a16="http://schemas.microsoft.com/office/drawing/2014/main" id="{A438C6C6-9773-3040-A427-87026CE86E10}"/>
                </a:ext>
              </a:extLst>
            </p:cNvPr>
            <p:cNvSpPr/>
            <p:nvPr/>
          </p:nvSpPr>
          <p:spPr>
            <a:xfrm rot="18145453">
              <a:off x="2566669" y="3066046"/>
              <a:ext cx="1779815" cy="1354074"/>
            </a:xfrm>
            <a:prstGeom prst="wedgeEllipseCallout">
              <a:avLst>
                <a:gd name="adj1" fmla="val -19762"/>
                <a:gd name="adj2" fmla="val 80844"/>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solidFill>
                    <a:srgbClr val="FFFFFF"/>
                  </a:solidFill>
                  <a:latin typeface="Times New Roman" panose="02020603050405020304" pitchFamily="18" charset="0"/>
                  <a:cs typeface="Times New Roman" panose="02020603050405020304" pitchFamily="18" charset="0"/>
                </a:rPr>
                <a:t>Cái</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dirty="0" err="1">
                  <a:solidFill>
                    <a:srgbClr val="FFFFFF"/>
                  </a:solidFill>
                  <a:latin typeface="Times New Roman" panose="02020603050405020304" pitchFamily="18" charset="0"/>
                  <a:cs typeface="Times New Roman" panose="02020603050405020304" pitchFamily="18" charset="0"/>
                </a:rPr>
                <a:t>riêng</a:t>
              </a:r>
              <a:endParaRPr lang="en-US" sz="2400" b="1" dirty="0">
                <a:solidFill>
                  <a:srgbClr val="FFFFFF"/>
                </a:solidFill>
                <a:latin typeface="Times New Roman" panose="02020603050405020304" pitchFamily="18" charset="0"/>
                <a:cs typeface="Times New Roman" panose="02020603050405020304" pitchFamily="18" charset="0"/>
              </a:endParaRPr>
            </a:p>
          </p:txBody>
        </p:sp>
      </p:grpSp>
      <p:sp>
        <p:nvSpPr>
          <p:cNvPr id="143366" name="TextBox 10">
            <a:extLst>
              <a:ext uri="{FF2B5EF4-FFF2-40B4-BE49-F238E27FC236}">
                <a16:creationId xmlns:a16="http://schemas.microsoft.com/office/drawing/2014/main" id="{762F67E7-F7E2-B04B-BD1E-EE482BE0361D}"/>
              </a:ext>
            </a:extLst>
          </p:cNvPr>
          <p:cNvSpPr txBox="1">
            <a:spLocks noChangeArrowheads="1"/>
          </p:cNvSpPr>
          <p:nvPr/>
        </p:nvSpPr>
        <p:spPr bwMode="auto">
          <a:xfrm>
            <a:off x="2797969" y="4255294"/>
            <a:ext cx="58912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000000"/>
                </a:solidFill>
                <a:latin typeface="Times New Roman" panose="02020603050405020304" pitchFamily="18" charset="0"/>
              </a:rPr>
              <a:t>CÁI RIÊNG = CÁI CHUNG + CÁI ĐƠN NHẤT</a:t>
            </a:r>
          </a:p>
        </p:txBody>
      </p:sp>
      <p:sp>
        <p:nvSpPr>
          <p:cNvPr id="143367" name="Text Box 2">
            <a:extLst>
              <a:ext uri="{FF2B5EF4-FFF2-40B4-BE49-F238E27FC236}">
                <a16:creationId xmlns:a16="http://schemas.microsoft.com/office/drawing/2014/main" id="{E4D114E9-5354-6D4F-8EF4-370E4232E0D4}"/>
              </a:ext>
            </a:extLst>
          </p:cNvPr>
          <p:cNvSpPr txBox="1">
            <a:spLocks noChangeArrowheads="1"/>
          </p:cNvSpPr>
          <p:nvPr/>
        </p:nvSpPr>
        <p:spPr bwMode="auto">
          <a:xfrm>
            <a:off x="1845469" y="209550"/>
            <a:ext cx="51304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Cặp phạm trù cái riêng, cái chung </a:t>
            </a:r>
          </a:p>
        </p:txBody>
      </p:sp>
      <p:sp>
        <p:nvSpPr>
          <p:cNvPr id="2" name="Cloud 1">
            <a:extLst>
              <a:ext uri="{FF2B5EF4-FFF2-40B4-BE49-F238E27FC236}">
                <a16:creationId xmlns:a16="http://schemas.microsoft.com/office/drawing/2014/main" id="{78DCD97B-3861-2040-A1F3-EF8115AD761E}"/>
              </a:ext>
            </a:extLst>
          </p:cNvPr>
          <p:cNvSpPr/>
          <p:nvPr/>
        </p:nvSpPr>
        <p:spPr>
          <a:xfrm>
            <a:off x="614362" y="2215753"/>
            <a:ext cx="1672829" cy="851297"/>
          </a:xfrm>
          <a:prstGeom prst="cloud">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000" dirty="0">
                <a:solidFill>
                  <a:srgbClr val="FFFFFF"/>
                </a:solidFill>
                <a:latin typeface="Times New Roman" panose="02020603050405020304" pitchFamily="18" charset="0"/>
                <a:cs typeface="Times New Roman" panose="02020603050405020304" pitchFamily="18" charset="0"/>
              </a:rPr>
              <a:t>VD:</a:t>
            </a:r>
          </a:p>
        </p:txBody>
      </p:sp>
      <p:cxnSp>
        <p:nvCxnSpPr>
          <p:cNvPr id="21" name="Straight Connector 20">
            <a:extLst>
              <a:ext uri="{FF2B5EF4-FFF2-40B4-BE49-F238E27FC236}">
                <a16:creationId xmlns:a16="http://schemas.microsoft.com/office/drawing/2014/main" id="{FFD872E5-24FF-C44F-BA61-925B02F47068}"/>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3370" name="Footer Placeholder 10">
            <a:extLst>
              <a:ext uri="{FF2B5EF4-FFF2-40B4-BE49-F238E27FC236}">
                <a16:creationId xmlns:a16="http://schemas.microsoft.com/office/drawing/2014/main" id="{45A70527-6CDA-6345-B7F0-31E187D69542}"/>
              </a:ext>
            </a:extLst>
          </p:cNvPr>
          <p:cNvSpPr txBox="1">
            <a:spLocks noChangeArrowheads="1"/>
          </p:cNvSpPr>
          <p:nvPr/>
        </p:nvSpPr>
        <p:spPr bwMode="auto">
          <a:xfrm>
            <a:off x="3130154"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143371" name="Slide Number Placeholder 2">
            <a:extLst>
              <a:ext uri="{FF2B5EF4-FFF2-40B4-BE49-F238E27FC236}">
                <a16:creationId xmlns:a16="http://schemas.microsoft.com/office/drawing/2014/main" id="{C81C2232-ADF6-3E4F-B7D7-C3880A42A7F8}"/>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0E0F01C6-B366-8B4B-AF3B-7C9220199503}" type="slidenum">
              <a:rPr lang="en-US" altLang="vi-VN" smtClean="0">
                <a:solidFill>
                  <a:srgbClr val="1F5281"/>
                </a:solidFill>
                <a:latin typeface="Arial" panose="020B0604020202020204" pitchFamily="34" charset="0"/>
              </a:rPr>
              <a:pPr algn="ctr"/>
              <a:t>94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140990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D1A77D5-B420-304E-9E2E-BBBF732CB05B}"/>
              </a:ext>
            </a:extLst>
          </p:cNvPr>
          <p:cNvGraphicFramePr/>
          <p:nvPr>
            <p:extLst>
              <p:ext uri="{D42A27DB-BD31-4B8C-83A1-F6EECF244321}">
                <p14:modId xmlns:p14="http://schemas.microsoft.com/office/powerpoint/2010/main" val="895065649"/>
              </p:ext>
            </p:extLst>
          </p:nvPr>
        </p:nvGraphicFramePr>
        <p:xfrm>
          <a:off x="622635" y="1073820"/>
          <a:ext cx="8085221" cy="2743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7">
            <a:extLst>
              <a:ext uri="{FF2B5EF4-FFF2-40B4-BE49-F238E27FC236}">
                <a16:creationId xmlns:a16="http://schemas.microsoft.com/office/drawing/2014/main" id="{D21F3A43-A750-B34C-96D4-5FB6123951F6}"/>
              </a:ext>
            </a:extLst>
          </p:cNvPr>
          <p:cNvSpPr>
            <a:spLocks noChangeArrowheads="1"/>
          </p:cNvSpPr>
          <p:nvPr/>
        </p:nvSpPr>
        <p:spPr bwMode="auto">
          <a:xfrm>
            <a:off x="1669257" y="4093369"/>
            <a:ext cx="7008019" cy="738664"/>
          </a:xfrm>
          <a:prstGeom prst="rect">
            <a:avLst/>
          </a:prstGeom>
          <a:solidFill>
            <a:schemeClr val="accent3">
              <a:lumMod val="95000"/>
            </a:schemeClr>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Họ tách cái riêng khỏi cái chung, tuyệt đối hóa cái riêng, phủ nhận cái chung và ngược lại.</a:t>
            </a:r>
          </a:p>
        </p:txBody>
      </p:sp>
      <p:sp>
        <p:nvSpPr>
          <p:cNvPr id="144387" name="Text Box 2">
            <a:extLst>
              <a:ext uri="{FF2B5EF4-FFF2-40B4-BE49-F238E27FC236}">
                <a16:creationId xmlns:a16="http://schemas.microsoft.com/office/drawing/2014/main" id="{B5FD8CB2-3F86-BF42-B68F-B4652DB41BDA}"/>
              </a:ext>
            </a:extLst>
          </p:cNvPr>
          <p:cNvSpPr txBox="1">
            <a:spLocks noChangeArrowheads="1"/>
          </p:cNvSpPr>
          <p:nvPr/>
        </p:nvSpPr>
        <p:spPr bwMode="auto">
          <a:xfrm>
            <a:off x="414338" y="4083844"/>
            <a:ext cx="14323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Nhận xét:</a:t>
            </a:r>
          </a:p>
        </p:txBody>
      </p:sp>
      <p:sp>
        <p:nvSpPr>
          <p:cNvPr id="144388" name="Text Box 2">
            <a:extLst>
              <a:ext uri="{FF2B5EF4-FFF2-40B4-BE49-F238E27FC236}">
                <a16:creationId xmlns:a16="http://schemas.microsoft.com/office/drawing/2014/main" id="{04B4F562-9F8A-C047-BA4D-BFB231F75B30}"/>
              </a:ext>
            </a:extLst>
          </p:cNvPr>
          <p:cNvSpPr txBox="1">
            <a:spLocks noChangeArrowheads="1"/>
          </p:cNvSpPr>
          <p:nvPr/>
        </p:nvSpPr>
        <p:spPr bwMode="auto">
          <a:xfrm>
            <a:off x="1533525" y="276225"/>
            <a:ext cx="74354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Quan điểm trong lịch sử về mối quan hệ cái riêng - cái chung </a:t>
            </a:r>
          </a:p>
        </p:txBody>
      </p:sp>
      <p:cxnSp>
        <p:nvCxnSpPr>
          <p:cNvPr id="13" name="Straight Connector 12">
            <a:extLst>
              <a:ext uri="{FF2B5EF4-FFF2-40B4-BE49-F238E27FC236}">
                <a16:creationId xmlns:a16="http://schemas.microsoft.com/office/drawing/2014/main" id="{26860266-3C20-3B4A-8072-9753DE714A20}"/>
              </a:ext>
            </a:extLst>
          </p:cNvPr>
          <p:cNvCxnSpPr/>
          <p:nvPr/>
        </p:nvCxnSpPr>
        <p:spPr>
          <a:xfrm>
            <a:off x="1546622" y="1404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4390" name="Footer Placeholder 10">
            <a:extLst>
              <a:ext uri="{FF2B5EF4-FFF2-40B4-BE49-F238E27FC236}">
                <a16:creationId xmlns:a16="http://schemas.microsoft.com/office/drawing/2014/main" id="{F0E850EB-35A3-5D41-9782-08BD36906781}"/>
              </a:ext>
            </a:extLst>
          </p:cNvPr>
          <p:cNvSpPr txBox="1">
            <a:spLocks noChangeArrowheads="1"/>
          </p:cNvSpPr>
          <p:nvPr/>
        </p:nvSpPr>
        <p:spPr bwMode="auto">
          <a:xfrm>
            <a:off x="3130154" y="4930379"/>
            <a:ext cx="28003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2" name="Date Placeholder 1">
            <a:extLst>
              <a:ext uri="{FF2B5EF4-FFF2-40B4-BE49-F238E27FC236}">
                <a16:creationId xmlns:a16="http://schemas.microsoft.com/office/drawing/2014/main" id="{6891C512-9B4D-F447-AA3A-6787C56C3B9D}"/>
              </a:ext>
            </a:extLst>
          </p:cNvPr>
          <p:cNvSpPr>
            <a:spLocks noGrp="1"/>
          </p:cNvSpPr>
          <p:nvPr>
            <p:ph type="dt" sz="quarter" idx="10"/>
          </p:nvPr>
        </p:nvSpPr>
        <p:spPr/>
        <p:txBody>
          <a:bodyPr/>
          <a:lstStyle/>
          <a:p>
            <a:pPr>
              <a:defRPr/>
            </a:pPr>
            <a:fld id="{E053C174-980E-9E4C-8D74-E1736A50EBBA}" type="datetime1">
              <a:rPr lang="vi-VN"/>
              <a:pPr>
                <a:defRPr/>
              </a:pPr>
              <a:t>11/03/2022</a:t>
            </a:fld>
            <a:endParaRPr lang="en-US"/>
          </a:p>
        </p:txBody>
      </p:sp>
      <p:sp>
        <p:nvSpPr>
          <p:cNvPr id="3" name="Footer Placeholder 2">
            <a:extLst>
              <a:ext uri="{FF2B5EF4-FFF2-40B4-BE49-F238E27FC236}">
                <a16:creationId xmlns:a16="http://schemas.microsoft.com/office/drawing/2014/main" id="{C9AD05A3-B8F5-8D4A-ABE9-B22870889FC5}"/>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4393" name="Slide Number Placeholder 7">
            <a:extLst>
              <a:ext uri="{FF2B5EF4-FFF2-40B4-BE49-F238E27FC236}">
                <a16:creationId xmlns:a16="http://schemas.microsoft.com/office/drawing/2014/main" id="{365A9579-BC91-8A43-8698-441070216E9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7CB0B24-D19F-B64B-A986-087066848B14}" type="slidenum">
              <a:rPr lang="en-US" altLang="vi-VN" smtClean="0">
                <a:solidFill>
                  <a:srgbClr val="000000"/>
                </a:solidFill>
              </a:rPr>
              <a:pPr/>
              <a:t>95</a:t>
            </a:fld>
            <a:endParaRPr lang="en-US" altLang="vi-VN">
              <a:solidFill>
                <a:srgbClr val="000000"/>
              </a:solidFill>
            </a:endParaRPr>
          </a:p>
        </p:txBody>
      </p:sp>
    </p:spTree>
    <p:extLst>
      <p:ext uri="{BB962C8B-B14F-4D97-AF65-F5344CB8AC3E}">
        <p14:creationId xmlns:p14="http://schemas.microsoft.com/office/powerpoint/2010/main" val="3102819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Footer Placeholder 2">
            <a:extLst>
              <a:ext uri="{FF2B5EF4-FFF2-40B4-BE49-F238E27FC236}">
                <a16:creationId xmlns:a16="http://schemas.microsoft.com/office/drawing/2014/main" id="{2A6C40CD-1AF2-8A44-8F3B-C0ADCA104B51}"/>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5410" name="Date Placeholder 3">
            <a:extLst>
              <a:ext uri="{FF2B5EF4-FFF2-40B4-BE49-F238E27FC236}">
                <a16:creationId xmlns:a16="http://schemas.microsoft.com/office/drawing/2014/main" id="{E4C6D1A1-3345-5C4D-847A-5CEA78CFCB1C}"/>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009E843E-22A2-374B-A15A-91EECA95CDB3}"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graphicFrame>
        <p:nvGraphicFramePr>
          <p:cNvPr id="5" name="Diagram 4">
            <a:extLst>
              <a:ext uri="{FF2B5EF4-FFF2-40B4-BE49-F238E27FC236}">
                <a16:creationId xmlns:a16="http://schemas.microsoft.com/office/drawing/2014/main" id="{21D05563-EE35-9E4F-AD05-A8521E96EAC6}"/>
              </a:ext>
            </a:extLst>
          </p:cNvPr>
          <p:cNvGraphicFramePr/>
          <p:nvPr>
            <p:extLst>
              <p:ext uri="{D42A27DB-BD31-4B8C-83A1-F6EECF244321}">
                <p14:modId xmlns:p14="http://schemas.microsoft.com/office/powerpoint/2010/main" val="3461195971"/>
              </p:ext>
            </p:extLst>
          </p:nvPr>
        </p:nvGraphicFramePr>
        <p:xfrm>
          <a:off x="496303" y="1209173"/>
          <a:ext cx="8067173" cy="3629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5412" name="TextBox 8">
            <a:extLst>
              <a:ext uri="{FF2B5EF4-FFF2-40B4-BE49-F238E27FC236}">
                <a16:creationId xmlns:a16="http://schemas.microsoft.com/office/drawing/2014/main" id="{5204E756-E534-0F41-8A01-7B31437E1F7F}"/>
              </a:ext>
            </a:extLst>
          </p:cNvPr>
          <p:cNvSpPr txBox="1">
            <a:spLocks noChangeArrowheads="1"/>
          </p:cNvSpPr>
          <p:nvPr/>
        </p:nvSpPr>
        <p:spPr bwMode="auto">
          <a:xfrm>
            <a:off x="3807619" y="3419476"/>
            <a:ext cx="4692254"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endParaRPr lang="vi-VN" altLang="vi-VN" sz="1950" b="1">
              <a:solidFill>
                <a:srgbClr val="000000"/>
              </a:solidFill>
              <a:latin typeface="Times New Roman" panose="02020603050405020304" pitchFamily="18" charset="0"/>
            </a:endParaRPr>
          </a:p>
        </p:txBody>
      </p:sp>
      <p:sp>
        <p:nvSpPr>
          <p:cNvPr id="145413" name="TextBox 5">
            <a:extLst>
              <a:ext uri="{FF2B5EF4-FFF2-40B4-BE49-F238E27FC236}">
                <a16:creationId xmlns:a16="http://schemas.microsoft.com/office/drawing/2014/main" id="{F13B322E-1BEC-824F-99A7-229223D3169E}"/>
              </a:ext>
            </a:extLst>
          </p:cNvPr>
          <p:cNvSpPr txBox="1">
            <a:spLocks noChangeArrowheads="1"/>
          </p:cNvSpPr>
          <p:nvPr/>
        </p:nvSpPr>
        <p:spPr bwMode="auto">
          <a:xfrm>
            <a:off x="1146572" y="1606154"/>
            <a:ext cx="10417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000000"/>
                </a:solidFill>
                <a:latin typeface="Times New Roman" panose="02020603050405020304" pitchFamily="18" charset="0"/>
              </a:rPr>
              <a:t>CÁI RIÊNG</a:t>
            </a:r>
          </a:p>
        </p:txBody>
      </p:sp>
      <p:sp>
        <p:nvSpPr>
          <p:cNvPr id="145414" name="TextBox 17">
            <a:extLst>
              <a:ext uri="{FF2B5EF4-FFF2-40B4-BE49-F238E27FC236}">
                <a16:creationId xmlns:a16="http://schemas.microsoft.com/office/drawing/2014/main" id="{6AB1A8AB-B542-574E-9864-5D756FEB4E1E}"/>
              </a:ext>
            </a:extLst>
          </p:cNvPr>
          <p:cNvSpPr txBox="1">
            <a:spLocks noChangeArrowheads="1"/>
          </p:cNvSpPr>
          <p:nvPr/>
        </p:nvSpPr>
        <p:spPr bwMode="auto">
          <a:xfrm>
            <a:off x="1306116" y="2668192"/>
            <a:ext cx="10989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000000"/>
                </a:solidFill>
                <a:latin typeface="Times New Roman" panose="02020603050405020304" pitchFamily="18" charset="0"/>
              </a:rPr>
              <a:t>CÁI CHUNG</a:t>
            </a:r>
          </a:p>
        </p:txBody>
      </p:sp>
      <p:sp>
        <p:nvSpPr>
          <p:cNvPr id="145415" name="TextBox 18">
            <a:extLst>
              <a:ext uri="{FF2B5EF4-FFF2-40B4-BE49-F238E27FC236}">
                <a16:creationId xmlns:a16="http://schemas.microsoft.com/office/drawing/2014/main" id="{90B96E37-87CC-ED4A-B688-77DBDEF387DD}"/>
              </a:ext>
            </a:extLst>
          </p:cNvPr>
          <p:cNvSpPr txBox="1">
            <a:spLocks noChangeArrowheads="1"/>
          </p:cNvSpPr>
          <p:nvPr/>
        </p:nvSpPr>
        <p:spPr bwMode="auto">
          <a:xfrm>
            <a:off x="1649016" y="3701654"/>
            <a:ext cx="7560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000000"/>
                </a:solidFill>
                <a:latin typeface="Times New Roman" panose="02020603050405020304" pitchFamily="18" charset="0"/>
              </a:rPr>
              <a:t>CĐN</a:t>
            </a:r>
          </a:p>
        </p:txBody>
      </p:sp>
      <p:sp>
        <p:nvSpPr>
          <p:cNvPr id="145416" name="Text Box 2">
            <a:extLst>
              <a:ext uri="{FF2B5EF4-FFF2-40B4-BE49-F238E27FC236}">
                <a16:creationId xmlns:a16="http://schemas.microsoft.com/office/drawing/2014/main" id="{2A222909-E0CB-DE43-95E9-B35D6F1EFFF1}"/>
              </a:ext>
            </a:extLst>
          </p:cNvPr>
          <p:cNvSpPr txBox="1">
            <a:spLocks noChangeArrowheads="1"/>
          </p:cNvSpPr>
          <p:nvPr/>
        </p:nvSpPr>
        <p:spPr bwMode="auto">
          <a:xfrm>
            <a:off x="1481138" y="272653"/>
            <a:ext cx="75926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Quan điểm của CNDVBC về mối quan hệ cái riêng - cái chung </a:t>
            </a:r>
          </a:p>
        </p:txBody>
      </p:sp>
      <p:cxnSp>
        <p:nvCxnSpPr>
          <p:cNvPr id="11" name="Straight Connector 10">
            <a:extLst>
              <a:ext uri="{FF2B5EF4-FFF2-40B4-BE49-F238E27FC236}">
                <a16:creationId xmlns:a16="http://schemas.microsoft.com/office/drawing/2014/main" id="{92CBD745-9B04-3541-9386-8C1209EF0777}"/>
              </a:ext>
            </a:extLst>
          </p:cNvPr>
          <p:cNvCxnSpPr/>
          <p:nvPr/>
        </p:nvCxnSpPr>
        <p:spPr>
          <a:xfrm>
            <a:off x="1503760"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5418" name="Slide Number Placeholder 1">
            <a:extLst>
              <a:ext uri="{FF2B5EF4-FFF2-40B4-BE49-F238E27FC236}">
                <a16:creationId xmlns:a16="http://schemas.microsoft.com/office/drawing/2014/main" id="{FB2EC6C4-35CD-3742-9B74-12BD7DA37DA2}"/>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659A21D9-6B8A-BA4A-BD1D-56CF48BC2ACA}" type="slidenum">
              <a:rPr lang="en-US" altLang="vi-VN" smtClean="0">
                <a:solidFill>
                  <a:srgbClr val="1F5281"/>
                </a:solidFill>
                <a:latin typeface="Arial" panose="020B0604020202020204" pitchFamily="34" charset="0"/>
              </a:rPr>
              <a:pPr algn="ctr"/>
              <a:t>96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79651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8728FE-25A9-B944-B985-D8702DB041F3}"/>
              </a:ext>
            </a:extLst>
          </p:cNvPr>
          <p:cNvSpPr/>
          <p:nvPr/>
        </p:nvSpPr>
        <p:spPr>
          <a:xfrm>
            <a:off x="965597" y="1209675"/>
            <a:ext cx="7823597" cy="938213"/>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buFont typeface="Wingdings" panose="05000000000000000000" pitchFamily="2" charset="2"/>
              <a:buChar char="Ø"/>
              <a:defRPr/>
            </a:pPr>
            <a:r>
              <a:rPr lang="vi-VN" sz="2100" b="1" dirty="0">
                <a:solidFill>
                  <a:srgbClr val="000000"/>
                </a:solidFill>
                <a:latin typeface="Times New Roman" panose="02020603050405020304" pitchFamily="18" charset="0"/>
              </a:rPr>
              <a:t>Cái chung sau khi đã được rút ra từ cái riêng, </a:t>
            </a:r>
            <a:r>
              <a:rPr lang="en-US" sz="2100" b="1" dirty="0" err="1">
                <a:solidFill>
                  <a:srgbClr val="000000"/>
                </a:solidFill>
                <a:latin typeface="Times New Roman" panose="02020603050405020304" pitchFamily="18" charset="0"/>
              </a:rPr>
              <a:t>vận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dụng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chung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vào</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riêng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cần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chú</a:t>
            </a:r>
            <a:r>
              <a:rPr lang="en-US" sz="2100" b="1" dirty="0">
                <a:solidFill>
                  <a:srgbClr val="000000"/>
                </a:solidFill>
                <a:latin typeface="Times New Roman" panose="02020603050405020304" pitchFamily="18" charset="0"/>
              </a:rPr>
              <a:t> ý </a:t>
            </a:r>
            <a:r>
              <a:rPr lang="en-US" sz="2100" b="1" dirty="0" err="1">
                <a:solidFill>
                  <a:srgbClr val="000000"/>
                </a:solidFill>
                <a:latin typeface="Times New Roman" panose="02020603050405020304" pitchFamily="18" charset="0"/>
              </a:rPr>
              <a:t>đến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tính</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cụ</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thể</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của</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từng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riêng</a:t>
            </a:r>
            <a:r>
              <a:rPr lang="en-US" sz="2100" b="1" dirty="0">
                <a:solidFill>
                  <a:srgbClr val="000000"/>
                </a:solidFill>
                <a:latin typeface="Times New Roman" panose="02020603050405020304" pitchFamily="18" charset="0"/>
              </a:rPr>
              <a:t>.</a:t>
            </a:r>
            <a:endParaRPr lang="en-US" sz="2100" b="1" dirty="0">
              <a:solidFill>
                <a:srgbClr val="000000"/>
              </a:solidFill>
            </a:endParaRPr>
          </a:p>
        </p:txBody>
      </p:sp>
      <p:sp>
        <p:nvSpPr>
          <p:cNvPr id="9" name="Rectangle 8">
            <a:extLst>
              <a:ext uri="{FF2B5EF4-FFF2-40B4-BE49-F238E27FC236}">
                <a16:creationId xmlns:a16="http://schemas.microsoft.com/office/drawing/2014/main" id="{E8ED13BF-4C0D-D847-BFB7-9C7171D5E7E1}"/>
              </a:ext>
            </a:extLst>
          </p:cNvPr>
          <p:cNvSpPr/>
          <p:nvPr/>
        </p:nvSpPr>
        <p:spPr>
          <a:xfrm>
            <a:off x="944166" y="3552825"/>
            <a:ext cx="7823597" cy="938213"/>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0000CC"/>
              </a:solidFill>
              <a:latin typeface="Times New Roman" panose="02020603050405020304" pitchFamily="18" charset="0"/>
            </a:endParaRPr>
          </a:p>
          <a:p>
            <a:pPr marL="257175" indent="-257175" algn="just">
              <a:buFont typeface="Wingdings" panose="05000000000000000000" pitchFamily="2" charset="2"/>
              <a:buChar char="Ø"/>
              <a:defRPr/>
            </a:pPr>
            <a:r>
              <a:rPr lang="vi-VN" b="1" dirty="0">
                <a:solidFill>
                  <a:srgbClr val="000000"/>
                </a:solidFill>
                <a:latin typeface="Times New Roman" panose="02020603050405020304" pitchFamily="18" charset="0"/>
              </a:rPr>
              <a:t>Trong hoạt động </a:t>
            </a:r>
            <a:r>
              <a:rPr lang="en-US" b="1" dirty="0">
                <a:solidFill>
                  <a:srgbClr val="000000"/>
                </a:solidFill>
                <a:latin typeface="Times New Roman" panose="02020603050405020304" pitchFamily="18" charset="0"/>
              </a:rPr>
              <a:t>TT</a:t>
            </a:r>
            <a:r>
              <a:rPr lang="vi-VN" b="1" dirty="0">
                <a:solidFill>
                  <a:srgbClr val="000000"/>
                </a:solidFill>
                <a:latin typeface="Times New Roman" panose="02020603050405020304" pitchFamily="18" charset="0"/>
              </a:rPr>
              <a:t> muốn xác định được</a:t>
            </a:r>
            <a:r>
              <a:rPr lang="en-US" b="1" dirty="0">
                <a:solidFill>
                  <a:srgbClr val="000000"/>
                </a:solidFill>
                <a:latin typeface="Times New Roman" panose="02020603050405020304" pitchFamily="18" charset="0"/>
              </a:rPr>
              <a:t> CC, </a:t>
            </a:r>
            <a:r>
              <a:rPr lang="vi-VN" b="1" dirty="0">
                <a:solidFill>
                  <a:srgbClr val="000000"/>
                </a:solidFill>
                <a:latin typeface="Times New Roman" panose="02020603050405020304" pitchFamily="18" charset="0"/>
              </a:rPr>
              <a:t>cái </a:t>
            </a:r>
            <a:r>
              <a:rPr lang="en-US" b="1" dirty="0">
                <a:solidFill>
                  <a:srgbClr val="000000"/>
                </a:solidFill>
                <a:latin typeface="Times New Roman" panose="02020603050405020304" pitchFamily="18" charset="0"/>
              </a:rPr>
              <a:t>ĐN</a:t>
            </a:r>
            <a:r>
              <a:rPr lang="vi-VN" b="1" dirty="0">
                <a:solidFill>
                  <a:srgbClr val="000000"/>
                </a:solidFill>
                <a:latin typeface="Times New Roman" panose="02020603050405020304" pitchFamily="18" charset="0"/>
              </a:rPr>
              <a:t> phải đặt nó trong một </a:t>
            </a:r>
            <a:r>
              <a:rPr lang="en-US" b="1" dirty="0">
                <a:solidFill>
                  <a:srgbClr val="000000"/>
                </a:solidFill>
                <a:latin typeface="Times New Roman" panose="02020603050405020304" pitchFamily="18" charset="0"/>
              </a:rPr>
              <a:t>QH</a:t>
            </a:r>
            <a:r>
              <a:rPr lang="vi-VN" b="1" dirty="0">
                <a:solidFill>
                  <a:srgbClr val="000000"/>
                </a:solidFill>
                <a:latin typeface="Times New Roman" panose="02020603050405020304" pitchFamily="18" charset="0"/>
              </a:rPr>
              <a:t> xác định. Cần phải tạo điều kiện thuận lợi để cái </a:t>
            </a:r>
            <a:r>
              <a:rPr lang="en-US" b="1" dirty="0">
                <a:solidFill>
                  <a:srgbClr val="000000"/>
                </a:solidFill>
                <a:latin typeface="Times New Roman" panose="02020603050405020304" pitchFamily="18" charset="0"/>
              </a:rPr>
              <a:t>ĐN</a:t>
            </a:r>
            <a:r>
              <a:rPr lang="vi-VN" b="1" dirty="0">
                <a:solidFill>
                  <a:srgbClr val="000000"/>
                </a:solidFill>
                <a:latin typeface="Times New Roman" panose="02020603050405020304" pitchFamily="18" charset="0"/>
              </a:rPr>
              <a:t> có lợi cho con người trở thành </a:t>
            </a:r>
            <a:r>
              <a:rPr lang="en-US" b="1" dirty="0">
                <a:solidFill>
                  <a:srgbClr val="000000"/>
                </a:solidFill>
                <a:latin typeface="Times New Roman" panose="02020603050405020304" pitchFamily="18" charset="0"/>
              </a:rPr>
              <a:t>CC</a:t>
            </a:r>
            <a:r>
              <a:rPr lang="vi-VN" b="1" dirty="0">
                <a:solidFill>
                  <a:srgbClr val="000000"/>
                </a:solidFill>
                <a:latin typeface="Times New Roman" panose="02020603050405020304" pitchFamily="18" charset="0"/>
              </a:rPr>
              <a:t> và </a:t>
            </a:r>
            <a:r>
              <a:rPr lang="en-US" b="1" dirty="0">
                <a:solidFill>
                  <a:srgbClr val="000000"/>
                </a:solidFill>
                <a:latin typeface="Times New Roman" panose="02020603050405020304" pitchFamily="18" charset="0"/>
              </a:rPr>
              <a:t>CC</a:t>
            </a:r>
            <a:r>
              <a:rPr lang="vi-VN" b="1" dirty="0">
                <a:solidFill>
                  <a:srgbClr val="000000"/>
                </a:solidFill>
                <a:latin typeface="Times New Roman" panose="02020603050405020304" pitchFamily="18" charset="0"/>
              </a:rPr>
              <a:t> bất lợi trở thành cái đơn nhất.</a:t>
            </a:r>
            <a:endParaRPr lang="en-US" b="1" dirty="0">
              <a:solidFill>
                <a:srgbClr val="000000"/>
              </a:solidFill>
            </a:endParaRPr>
          </a:p>
          <a:p>
            <a:pPr algn="just">
              <a:defRPr/>
            </a:pPr>
            <a:endParaRPr lang="en-US" sz="2100" b="1" dirty="0">
              <a:solidFill>
                <a:srgbClr val="1F5281"/>
              </a:solidFill>
            </a:endParaRPr>
          </a:p>
        </p:txBody>
      </p:sp>
      <p:sp>
        <p:nvSpPr>
          <p:cNvPr id="10" name="Rectangle 9">
            <a:extLst>
              <a:ext uri="{FF2B5EF4-FFF2-40B4-BE49-F238E27FC236}">
                <a16:creationId xmlns:a16="http://schemas.microsoft.com/office/drawing/2014/main" id="{0CCE871D-1200-B24F-8E6D-FA2D61C2CFB0}"/>
              </a:ext>
            </a:extLst>
          </p:cNvPr>
          <p:cNvSpPr/>
          <p:nvPr/>
        </p:nvSpPr>
        <p:spPr>
          <a:xfrm>
            <a:off x="947738" y="2389585"/>
            <a:ext cx="7823597" cy="938213"/>
          </a:xfrm>
          <a:prstGeom prst="rect">
            <a:avLst/>
          </a:prstGeom>
          <a:solidFill>
            <a:schemeClr val="accent3"/>
          </a:solidFill>
          <a:ln w="952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buFont typeface="Wingdings" panose="05000000000000000000" pitchFamily="2" charset="2"/>
              <a:buChar char="Ø"/>
              <a:defRPr/>
            </a:pPr>
            <a:r>
              <a:rPr lang="en-US" sz="2100" b="1" dirty="0" err="1">
                <a:solidFill>
                  <a:srgbClr val="000000"/>
                </a:solidFill>
                <a:latin typeface="Times New Roman" panose="02020603050405020304" pitchFamily="18" charset="0"/>
              </a:rPr>
              <a:t>Nếu</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bất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kỳ</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phương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pháp</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nào</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đều</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bao</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hàm</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cả</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chung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lẫn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cái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đơn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nhất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khi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vận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dụng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chỉ</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nên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rút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những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mặt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chung</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thích</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hợp</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với</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điều</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kiện</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nhất</a:t>
            </a:r>
            <a:r>
              <a:rPr lang="en-US" sz="2100" b="1" dirty="0">
                <a:solidFill>
                  <a:srgbClr val="000000"/>
                </a:solidFill>
                <a:latin typeface="Times New Roman" panose="02020603050405020304" pitchFamily="18" charset="0"/>
              </a:rPr>
              <a:t> </a:t>
            </a:r>
            <a:r>
              <a:rPr lang="en-US" sz="2100" b="1" dirty="0" err="1">
                <a:solidFill>
                  <a:srgbClr val="000000"/>
                </a:solidFill>
                <a:latin typeface="Times New Roman" panose="02020603050405020304" pitchFamily="18" charset="0"/>
              </a:rPr>
              <a:t>định</a:t>
            </a:r>
            <a:r>
              <a:rPr lang="en-US" sz="2100" b="1" dirty="0">
                <a:solidFill>
                  <a:srgbClr val="000000"/>
                </a:solidFill>
                <a:latin typeface="Times New Roman" panose="02020603050405020304" pitchFamily="18" charset="0"/>
              </a:rPr>
              <a:t>.</a:t>
            </a:r>
            <a:endParaRPr lang="en-US" sz="2100" b="1" dirty="0">
              <a:solidFill>
                <a:srgbClr val="000000"/>
              </a:solidFill>
            </a:endParaRPr>
          </a:p>
        </p:txBody>
      </p:sp>
      <p:sp>
        <p:nvSpPr>
          <p:cNvPr id="146436" name="Text Box 2">
            <a:extLst>
              <a:ext uri="{FF2B5EF4-FFF2-40B4-BE49-F238E27FC236}">
                <a16:creationId xmlns:a16="http://schemas.microsoft.com/office/drawing/2014/main" id="{D9AE3708-3449-2742-B747-241D1AC9C00E}"/>
              </a:ext>
            </a:extLst>
          </p:cNvPr>
          <p:cNvSpPr txBox="1">
            <a:spLocks noChangeArrowheads="1"/>
          </p:cNvSpPr>
          <p:nvPr/>
        </p:nvSpPr>
        <p:spPr bwMode="auto">
          <a:xfrm>
            <a:off x="1259681" y="190500"/>
            <a:ext cx="507801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phương pháp luận </a:t>
            </a:r>
          </a:p>
        </p:txBody>
      </p:sp>
      <p:cxnSp>
        <p:nvCxnSpPr>
          <p:cNvPr id="13" name="Straight Connector 12">
            <a:extLst>
              <a:ext uri="{FF2B5EF4-FFF2-40B4-BE49-F238E27FC236}">
                <a16:creationId xmlns:a16="http://schemas.microsoft.com/office/drawing/2014/main" id="{F88AECCF-043D-FC4D-B2B4-156D4A7F77BD}"/>
              </a:ext>
            </a:extLst>
          </p:cNvPr>
          <p:cNvCxnSpPr/>
          <p:nvPr/>
        </p:nvCxnSpPr>
        <p:spPr>
          <a:xfrm>
            <a:off x="1493044"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6438" name="Date Placeholder 1">
            <a:extLst>
              <a:ext uri="{FF2B5EF4-FFF2-40B4-BE49-F238E27FC236}">
                <a16:creationId xmlns:a16="http://schemas.microsoft.com/office/drawing/2014/main" id="{8DC37EC0-8B45-2D4B-8F84-FE2538C092E9}"/>
              </a:ext>
            </a:extLst>
          </p:cNvPr>
          <p:cNvSpPr>
            <a:spLocks noGrp="1" noChangeArrowheads="1"/>
          </p:cNvSpPr>
          <p:nvPr>
            <p:ph type="dt" sz="quarter" idx="10"/>
          </p:nvPr>
        </p:nvSpPr>
        <p:spPr bwMode="auto">
          <a:xfrm>
            <a:off x="6553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r"/>
            <a:fld id="{738AFC8F-DCBE-124C-9454-6A64926F6C3E}" type="datetime1">
              <a:rPr lang="vi-VN" altLang="vi-VN" smtClean="0">
                <a:solidFill>
                  <a:srgbClr val="1F5281"/>
                </a:solidFill>
                <a:latin typeface="Arial" panose="020B0604020202020204" pitchFamily="34" charset="0"/>
              </a:rPr>
              <a:pPr algn="r"/>
              <a:t>11/03/2022</a:t>
            </a:fld>
            <a:endParaRPr lang="en-US" altLang="vi-VN">
              <a:solidFill>
                <a:srgbClr val="1F5281"/>
              </a:solidFill>
              <a:latin typeface="Arial" panose="020B0604020202020204" pitchFamily="34" charset="0"/>
            </a:endParaRPr>
          </a:p>
        </p:txBody>
      </p:sp>
      <p:sp>
        <p:nvSpPr>
          <p:cNvPr id="146439" name="Footer Placeholder 2">
            <a:extLst>
              <a:ext uri="{FF2B5EF4-FFF2-40B4-BE49-F238E27FC236}">
                <a16:creationId xmlns:a16="http://schemas.microsoft.com/office/drawing/2014/main" id="{D4756909-4EBF-144B-B6E8-EB51D4E8A90E}"/>
              </a:ext>
            </a:extLst>
          </p:cNvPr>
          <p:cNvSpPr>
            <a:spLocks noGrp="1" noChangeArrowheads="1"/>
          </p:cNvSpPr>
          <p:nvPr>
            <p:ph type="ftr" sz="quarter" idx="11"/>
          </p:nvPr>
        </p:nvSpPr>
        <p:spPr bwMode="auto">
          <a:xfrm>
            <a:off x="457200" y="4767263"/>
            <a:ext cx="2133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l"/>
            <a:r>
              <a:rPr lang="vi-VN" altLang="vi-VN">
                <a:solidFill>
                  <a:srgbClr val="1F5281"/>
                </a:solidFill>
                <a:latin typeface="Arial" panose="020B0604020202020204" pitchFamily="34" charset="0"/>
              </a:rPr>
              <a:t>Chương 2: Chủ nghĩa duy vật biện chứng</a:t>
            </a:r>
            <a:endParaRPr lang="en-US" altLang="vi-VN">
              <a:solidFill>
                <a:srgbClr val="1F5281"/>
              </a:solidFill>
              <a:latin typeface="Arial" panose="020B0604020202020204" pitchFamily="34" charset="0"/>
            </a:endParaRPr>
          </a:p>
        </p:txBody>
      </p:sp>
      <p:sp>
        <p:nvSpPr>
          <p:cNvPr id="146440" name="Slide Number Placeholder 3">
            <a:extLst>
              <a:ext uri="{FF2B5EF4-FFF2-40B4-BE49-F238E27FC236}">
                <a16:creationId xmlns:a16="http://schemas.microsoft.com/office/drawing/2014/main" id="{51422E5D-B9AE-544B-A094-BCF0F2088810}"/>
              </a:ext>
            </a:extLst>
          </p:cNvPr>
          <p:cNvSpPr>
            <a:spLocks noGrp="1" noChangeArrowheads="1"/>
          </p:cNvSpPr>
          <p:nvPr>
            <p:ph type="sldNum" sz="quarter" idx="12"/>
          </p:nvPr>
        </p:nvSpPr>
        <p:spPr bwMode="auto">
          <a:xfrm>
            <a:off x="31242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fld id="{FB8D882B-E405-004B-A1C9-5FD293553E34}" type="slidenum">
              <a:rPr lang="en-US" altLang="vi-VN" smtClean="0">
                <a:solidFill>
                  <a:srgbClr val="1F5281"/>
                </a:solidFill>
                <a:latin typeface="Arial" panose="020B0604020202020204" pitchFamily="34" charset="0"/>
              </a:rPr>
              <a:pPr algn="ctr"/>
              <a:t>97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070818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0C0377-9A0E-9543-A59C-DB09F62CA125}"/>
              </a:ext>
            </a:extLst>
          </p:cNvPr>
          <p:cNvSpPr txBox="1">
            <a:spLocks/>
          </p:cNvSpPr>
          <p:nvPr/>
        </p:nvSpPr>
        <p:spPr bwMode="black">
          <a:xfrm>
            <a:off x="977504" y="-155972"/>
            <a:ext cx="7496175" cy="90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rtl="0" eaLnBrk="0" fontAlgn="base" hangingPunct="0">
              <a:spcBef>
                <a:spcPct val="0"/>
              </a:spcBef>
              <a:spcAft>
                <a:spcPct val="0"/>
              </a:spcAft>
              <a:defRPr sz="2800" b="1" i="1" kern="1200">
                <a:solidFill>
                  <a:srgbClr val="1F5281"/>
                </a:solidFill>
                <a:latin typeface="+mj-lt"/>
                <a:ea typeface="+mj-ea"/>
                <a:cs typeface="+mj-cs"/>
              </a:defRPr>
            </a:lvl1pPr>
            <a:lvl2pPr algn="r" rtl="0" eaLnBrk="0" fontAlgn="base" hangingPunct="0">
              <a:spcBef>
                <a:spcPct val="0"/>
              </a:spcBef>
              <a:spcAft>
                <a:spcPct val="0"/>
              </a:spcAft>
              <a:defRPr sz="2800" b="1" i="1">
                <a:solidFill>
                  <a:srgbClr val="1F5281"/>
                </a:solidFill>
                <a:latin typeface="Verdana" panose="020B0604030504040204" pitchFamily="34" charset="0"/>
              </a:defRPr>
            </a:lvl2pPr>
            <a:lvl3pPr algn="r" rtl="0" eaLnBrk="0" fontAlgn="base" hangingPunct="0">
              <a:spcBef>
                <a:spcPct val="0"/>
              </a:spcBef>
              <a:spcAft>
                <a:spcPct val="0"/>
              </a:spcAft>
              <a:defRPr sz="2800" b="1" i="1">
                <a:solidFill>
                  <a:srgbClr val="1F5281"/>
                </a:solidFill>
                <a:latin typeface="Verdana" panose="020B0604030504040204" pitchFamily="34" charset="0"/>
              </a:defRPr>
            </a:lvl3pPr>
            <a:lvl4pPr algn="r" rtl="0" eaLnBrk="0" fontAlgn="base" hangingPunct="0">
              <a:spcBef>
                <a:spcPct val="0"/>
              </a:spcBef>
              <a:spcAft>
                <a:spcPct val="0"/>
              </a:spcAft>
              <a:defRPr sz="2800" b="1" i="1">
                <a:solidFill>
                  <a:srgbClr val="1F5281"/>
                </a:solidFill>
                <a:latin typeface="Verdana" panose="020B0604030504040204" pitchFamily="34" charset="0"/>
              </a:defRPr>
            </a:lvl4pPr>
            <a:lvl5pPr algn="r" rtl="0" eaLnBrk="0" fontAlgn="base" hangingPunct="0">
              <a:spcBef>
                <a:spcPct val="0"/>
              </a:spcBef>
              <a:spcAft>
                <a:spcPct val="0"/>
              </a:spcAft>
              <a:defRPr sz="2800" b="1" i="1">
                <a:solidFill>
                  <a:srgbClr val="1F5281"/>
                </a:solidFill>
                <a:latin typeface="Verdana" panose="020B0604030504040204" pitchFamily="34" charset="0"/>
              </a:defRPr>
            </a:lvl5pPr>
            <a:lvl6pPr marL="457200" algn="r" rtl="0" eaLnBrk="1" fontAlgn="base" hangingPunct="1">
              <a:spcBef>
                <a:spcPct val="0"/>
              </a:spcBef>
              <a:spcAft>
                <a:spcPct val="0"/>
              </a:spcAft>
              <a:defRPr sz="2800" b="1" i="1">
                <a:solidFill>
                  <a:srgbClr val="1F5281"/>
                </a:solidFill>
                <a:latin typeface="Verdana" panose="020B0604030504040204" pitchFamily="34" charset="0"/>
              </a:defRPr>
            </a:lvl6pPr>
            <a:lvl7pPr marL="914400" algn="r" rtl="0" eaLnBrk="1" fontAlgn="base" hangingPunct="1">
              <a:spcBef>
                <a:spcPct val="0"/>
              </a:spcBef>
              <a:spcAft>
                <a:spcPct val="0"/>
              </a:spcAft>
              <a:defRPr sz="2800" b="1" i="1">
                <a:solidFill>
                  <a:srgbClr val="1F5281"/>
                </a:solidFill>
                <a:latin typeface="Verdana" panose="020B0604030504040204" pitchFamily="34" charset="0"/>
              </a:defRPr>
            </a:lvl7pPr>
            <a:lvl8pPr marL="1371600" algn="r" rtl="0" eaLnBrk="1" fontAlgn="base" hangingPunct="1">
              <a:spcBef>
                <a:spcPct val="0"/>
              </a:spcBef>
              <a:spcAft>
                <a:spcPct val="0"/>
              </a:spcAft>
              <a:defRPr sz="2800" b="1" i="1">
                <a:solidFill>
                  <a:srgbClr val="1F5281"/>
                </a:solidFill>
                <a:latin typeface="Verdana" panose="020B0604030504040204" pitchFamily="34" charset="0"/>
              </a:defRPr>
            </a:lvl8pPr>
            <a:lvl9pPr marL="1828800" algn="r" rtl="0" eaLnBrk="1" fontAlgn="base" hangingPunct="1">
              <a:spcBef>
                <a:spcPct val="0"/>
              </a:spcBef>
              <a:spcAft>
                <a:spcPct val="0"/>
              </a:spcAft>
              <a:defRPr sz="2800" b="1" i="1">
                <a:solidFill>
                  <a:srgbClr val="1F5281"/>
                </a:solidFill>
                <a:latin typeface="Verdana" panose="020B0604030504040204" pitchFamily="34" charset="0"/>
              </a:defRPr>
            </a:lvl9pPr>
          </a:lstStyle>
          <a:p>
            <a:pPr algn="ctr" defTabSz="1333500" eaLnBrk="1" fontAlgn="auto" hangingPunct="1">
              <a:lnSpc>
                <a:spcPct val="90000"/>
              </a:lnSpc>
              <a:spcAft>
                <a:spcPct val="35000"/>
              </a:spcAft>
              <a:defRPr/>
            </a:pPr>
            <a:endParaRPr lang="en-US" sz="2700" i="0" dirty="0">
              <a:solidFill>
                <a:srgbClr val="000000"/>
              </a:solidFill>
              <a:latin typeface="Times New Roman" pitchFamily="18" charset="0"/>
              <a:ea typeface="Tahoma" pitchFamily="34" charset="0"/>
              <a:cs typeface="Times New Roman" pitchFamily="18" charset="0"/>
            </a:endParaRPr>
          </a:p>
          <a:p>
            <a:pPr algn="ctr" defTabSz="1333500" eaLnBrk="1" fontAlgn="auto" hangingPunct="1">
              <a:lnSpc>
                <a:spcPct val="90000"/>
              </a:lnSpc>
              <a:spcAft>
                <a:spcPct val="35000"/>
              </a:spcAft>
              <a:defRPr/>
            </a:pPr>
            <a:r>
              <a:rPr lang="en-US" sz="2400" i="0" dirty="0">
                <a:solidFill>
                  <a:srgbClr val="000000"/>
                </a:solidFill>
                <a:latin typeface="Times New Roman" pitchFamily="18" charset="0"/>
                <a:ea typeface="Tahoma" pitchFamily="34" charset="0"/>
                <a:cs typeface="Times New Roman" pitchFamily="18" charset="0"/>
              </a:rPr>
              <a:t>b. </a:t>
            </a:r>
            <a:r>
              <a:rPr lang="en-US" sz="2400" i="0" dirty="0" err="1">
                <a:solidFill>
                  <a:srgbClr val="000000"/>
                </a:solidFill>
                <a:latin typeface="Times New Roman" pitchFamily="18" charset="0"/>
                <a:ea typeface="Tahoma" pitchFamily="34" charset="0"/>
                <a:cs typeface="Times New Roman" pitchFamily="18" charset="0"/>
              </a:rPr>
              <a:t>Các</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cặp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phạm</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trù</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cơ</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bản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của</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phép</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biện</a:t>
            </a:r>
            <a:r>
              <a:rPr lang="en-US" sz="2400" i="0" dirty="0">
                <a:solidFill>
                  <a:srgbClr val="000000"/>
                </a:solidFill>
                <a:latin typeface="Times New Roman" pitchFamily="18" charset="0"/>
                <a:ea typeface="Tahoma" pitchFamily="34" charset="0"/>
                <a:cs typeface="Times New Roman" pitchFamily="18" charset="0"/>
              </a:rPr>
              <a:t> </a:t>
            </a:r>
            <a:r>
              <a:rPr lang="en-US" sz="2400" i="0" dirty="0" err="1">
                <a:solidFill>
                  <a:srgbClr val="000000"/>
                </a:solidFill>
                <a:latin typeface="Times New Roman" pitchFamily="18" charset="0"/>
                <a:ea typeface="Tahoma" pitchFamily="34" charset="0"/>
                <a:cs typeface="Times New Roman" pitchFamily="18" charset="0"/>
              </a:rPr>
              <a:t>chứng</a:t>
            </a:r>
            <a:r>
              <a:rPr lang="en-US" sz="2400" i="0" dirty="0">
                <a:solidFill>
                  <a:srgbClr val="000000"/>
                </a:solidFill>
                <a:latin typeface="Times New Roman" pitchFamily="18" charset="0"/>
                <a:ea typeface="Tahoma" pitchFamily="34" charset="0"/>
                <a:cs typeface="Times New Roman" pitchFamily="18" charset="0"/>
              </a:rPr>
              <a:t> </a:t>
            </a:r>
            <a:br>
              <a:rPr lang="en-US" sz="2700" i="0" dirty="0">
                <a:solidFill>
                  <a:srgbClr val="FF0000"/>
                </a:solidFill>
                <a:latin typeface="Arial"/>
                <a:ea typeface="+mn-ea"/>
                <a:cs typeface="+mn-cs"/>
              </a:rPr>
            </a:br>
            <a:endParaRPr lang="en-US" sz="2100" dirty="0">
              <a:solidFill>
                <a:srgbClr val="FF0000"/>
              </a:solidFill>
            </a:endParaRPr>
          </a:p>
        </p:txBody>
      </p:sp>
      <p:sp>
        <p:nvSpPr>
          <p:cNvPr id="147458" name="Text Box 2">
            <a:extLst>
              <a:ext uri="{FF2B5EF4-FFF2-40B4-BE49-F238E27FC236}">
                <a16:creationId xmlns:a16="http://schemas.microsoft.com/office/drawing/2014/main" id="{F543B060-392B-7448-9BB0-B7EBC2841168}"/>
              </a:ext>
            </a:extLst>
          </p:cNvPr>
          <p:cNvSpPr txBox="1">
            <a:spLocks noChangeArrowheads="1"/>
          </p:cNvSpPr>
          <p:nvPr/>
        </p:nvSpPr>
        <p:spPr bwMode="auto">
          <a:xfrm>
            <a:off x="322660" y="748903"/>
            <a:ext cx="54340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 Cặp phạm trù nguyên nhân và kết quả </a:t>
            </a:r>
          </a:p>
        </p:txBody>
      </p:sp>
      <p:sp>
        <p:nvSpPr>
          <p:cNvPr id="6" name="Rectangle 11">
            <a:extLst>
              <a:ext uri="{FF2B5EF4-FFF2-40B4-BE49-F238E27FC236}">
                <a16:creationId xmlns:a16="http://schemas.microsoft.com/office/drawing/2014/main" id="{35E0FE25-9302-6341-988E-68CA7C567C56}"/>
              </a:ext>
            </a:extLst>
          </p:cNvPr>
          <p:cNvSpPr>
            <a:spLocks noChangeArrowheads="1"/>
          </p:cNvSpPr>
          <p:nvPr/>
        </p:nvSpPr>
        <p:spPr bwMode="auto">
          <a:xfrm>
            <a:off x="322660" y="1117997"/>
            <a:ext cx="6123384" cy="415498"/>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Khái</a:t>
            </a:r>
            <a:r>
              <a:rPr lang="en-US" sz="2100" b="1" kern="0" dirty="0">
                <a:solidFill>
                  <a:prstClr val="black"/>
                </a:solidFill>
                <a:latin typeface="Times New Roman" panose="02020603050405020304" pitchFamily="18" charset="0"/>
                <a:cs typeface="Times New Roman" panose="02020603050405020304" pitchFamily="18" charset="0"/>
              </a:rPr>
              <a:t> </a:t>
            </a:r>
            <a:r>
              <a:rPr lang="en-US" sz="2100" b="1" kern="0" dirty="0" err="1">
                <a:solidFill>
                  <a:prstClr val="black"/>
                </a:solidFill>
                <a:latin typeface="Times New Roman" panose="02020603050405020304" pitchFamily="18" charset="0"/>
                <a:cs typeface="Times New Roman" panose="02020603050405020304" pitchFamily="18" charset="0"/>
              </a:rPr>
              <a:t>niệm</a:t>
            </a:r>
            <a:r>
              <a:rPr lang="en-US" sz="2100" b="1" kern="0" dirty="0">
                <a:solidFill>
                  <a:prstClr val="black"/>
                </a:solidFill>
                <a:latin typeface="Times New Roman" panose="02020603050405020304" pitchFamily="18" charset="0"/>
                <a:cs typeface="Times New Roman" panose="02020603050405020304" pitchFamily="18" charset="0"/>
              </a:rPr>
              <a:t> </a:t>
            </a:r>
            <a:r>
              <a:rPr lang="vi-VN" sz="2100" b="1" kern="0" dirty="0">
                <a:solidFill>
                  <a:prstClr val="black"/>
                </a:solidFill>
                <a:latin typeface="Times New Roman" panose="02020603050405020304" pitchFamily="18" charset="0"/>
                <a:cs typeface="Times New Roman" panose="02020603050405020304" pitchFamily="18" charset="0"/>
              </a:rPr>
              <a:t>nguyên nhân – kết quả</a:t>
            </a:r>
            <a:endParaRPr lang="en-US" sz="2100" b="1" kern="0" dirty="0">
              <a:solidFill>
                <a:prstClr val="black"/>
              </a:solidFill>
              <a:latin typeface="Arial" panose="020B0604020202020204" pitchFamily="34" charset="0"/>
            </a:endParaRPr>
          </a:p>
        </p:txBody>
      </p:sp>
      <p:grpSp>
        <p:nvGrpSpPr>
          <p:cNvPr id="7" name="Group 6">
            <a:extLst>
              <a:ext uri="{FF2B5EF4-FFF2-40B4-BE49-F238E27FC236}">
                <a16:creationId xmlns:a16="http://schemas.microsoft.com/office/drawing/2014/main" id="{61734603-353E-9248-BC3B-00BA50144611}"/>
              </a:ext>
            </a:extLst>
          </p:cNvPr>
          <p:cNvGrpSpPr>
            <a:grpSpLocks/>
          </p:cNvGrpSpPr>
          <p:nvPr/>
        </p:nvGrpSpPr>
        <p:grpSpPr bwMode="auto">
          <a:xfrm>
            <a:off x="469107" y="1671638"/>
            <a:ext cx="3889772" cy="2894410"/>
            <a:chOff x="229689" y="1524000"/>
            <a:chExt cx="4141270" cy="4876800"/>
          </a:xfrm>
        </p:grpSpPr>
        <p:sp>
          <p:nvSpPr>
            <p:cNvPr id="8" name="Freeform 7">
              <a:extLst>
                <a:ext uri="{FF2B5EF4-FFF2-40B4-BE49-F238E27FC236}">
                  <a16:creationId xmlns:a16="http://schemas.microsoft.com/office/drawing/2014/main" id="{7113E2AA-F79F-5E46-882D-4EEBF463D208}"/>
                </a:ext>
              </a:extLst>
            </p:cNvPr>
            <p:cNvSpPr/>
            <p:nvPr/>
          </p:nvSpPr>
          <p:spPr>
            <a:xfrm>
              <a:off x="229689" y="1524000"/>
              <a:ext cx="2968734" cy="768332"/>
            </a:xfrm>
            <a:custGeom>
              <a:avLst/>
              <a:gdLst>
                <a:gd name="connsiteX0" fmla="*/ 0 w 3961432"/>
                <a:gd name="connsiteY0" fmla="*/ 198072 h 1980716"/>
                <a:gd name="connsiteX1" fmla="*/ 198072 w 3961432"/>
                <a:gd name="connsiteY1" fmla="*/ 0 h 1980716"/>
                <a:gd name="connsiteX2" fmla="*/ 3763360 w 3961432"/>
                <a:gd name="connsiteY2" fmla="*/ 0 h 1980716"/>
                <a:gd name="connsiteX3" fmla="*/ 3961432 w 3961432"/>
                <a:gd name="connsiteY3" fmla="*/ 198072 h 1980716"/>
                <a:gd name="connsiteX4" fmla="*/ 3961432 w 3961432"/>
                <a:gd name="connsiteY4" fmla="*/ 1782644 h 1980716"/>
                <a:gd name="connsiteX5" fmla="*/ 3763360 w 3961432"/>
                <a:gd name="connsiteY5" fmla="*/ 1980716 h 1980716"/>
                <a:gd name="connsiteX6" fmla="*/ 198072 w 3961432"/>
                <a:gd name="connsiteY6" fmla="*/ 1980716 h 1980716"/>
                <a:gd name="connsiteX7" fmla="*/ 0 w 3961432"/>
                <a:gd name="connsiteY7" fmla="*/ 1782644 h 1980716"/>
                <a:gd name="connsiteX8" fmla="*/ 0 w 3961432"/>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ysClr val="window" lastClr="FFFFFF"/>
            </a:solidFill>
            <a:ln w="25400" cap="flat" cmpd="sng" algn="ctr">
              <a:solidFill>
                <a:srgbClr val="C0504D"/>
              </a:solidFill>
              <a:prstDash val="solid"/>
            </a:ln>
            <a:effectLst/>
          </p:spPr>
          <p:txBody>
            <a:bodyPr lIns="132092" tIns="102565" rIns="132092" bIns="102565" spcCol="1270" anchor="ctr"/>
            <a:lstStyle/>
            <a:p>
              <a:pPr algn="ctr" defTabSz="2066925">
                <a:lnSpc>
                  <a:spcPct val="90000"/>
                </a:lnSpc>
                <a:spcAft>
                  <a:spcPct val="35000"/>
                </a:spcAft>
                <a:defRPr/>
              </a:pPr>
              <a:r>
                <a:rPr lang="vi-VN" sz="2400" b="1" kern="0" dirty="0">
                  <a:solidFill>
                    <a:prstClr val="black"/>
                  </a:solidFill>
                  <a:latin typeface="Times New Roman" pitchFamily="18" charset="0"/>
                  <a:cs typeface="Times New Roman" pitchFamily="18" charset="0"/>
                </a:rPr>
                <a:t>NGUYÊN NHÂN </a:t>
              </a:r>
              <a:endParaRPr lang="en-US" sz="2400" kern="0" dirty="0">
                <a:solidFill>
                  <a:prstClr val="black"/>
                </a:solidFill>
                <a:latin typeface="Calibri"/>
              </a:endParaRPr>
            </a:p>
          </p:txBody>
        </p:sp>
        <p:sp>
          <p:nvSpPr>
            <p:cNvPr id="147471" name="Freeform 8">
              <a:extLst>
                <a:ext uri="{FF2B5EF4-FFF2-40B4-BE49-F238E27FC236}">
                  <a16:creationId xmlns:a16="http://schemas.microsoft.com/office/drawing/2014/main" id="{0D81E5DB-0582-564A-803D-9E1816BC4B7A}"/>
                </a:ext>
              </a:extLst>
            </p:cNvPr>
            <p:cNvSpPr>
              <a:spLocks/>
            </p:cNvSpPr>
            <p:nvPr/>
          </p:nvSpPr>
          <p:spPr bwMode="auto">
            <a:xfrm>
              <a:off x="532986" y="2286000"/>
              <a:ext cx="396988" cy="1485900"/>
            </a:xfrm>
            <a:custGeom>
              <a:avLst/>
              <a:gdLst>
                <a:gd name="T0" fmla="*/ 0 w 396988"/>
                <a:gd name="T1" fmla="*/ 0 h 1485900"/>
                <a:gd name="T2" fmla="*/ 0 w 396988"/>
                <a:gd name="T3" fmla="*/ 1485537 h 1485900"/>
                <a:gd name="T4" fmla="*/ 396143 w 396988"/>
                <a:gd name="T5" fmla="*/ 1485537 h 1485900"/>
                <a:gd name="T6" fmla="*/ 0 60000 65536"/>
                <a:gd name="T7" fmla="*/ 0 60000 65536"/>
                <a:gd name="T8" fmla="*/ 0 60000 65536"/>
                <a:gd name="T9" fmla="*/ 0 w 396988"/>
                <a:gd name="T10" fmla="*/ 0 h 1485900"/>
                <a:gd name="T11" fmla="*/ 396988 w 396988"/>
                <a:gd name="T12" fmla="*/ 1485900 h 1485900"/>
              </a:gdLst>
              <a:ahLst/>
              <a:cxnLst>
                <a:cxn ang="T6">
                  <a:pos x="T0" y="T1"/>
                </a:cxn>
                <a:cxn ang="T7">
                  <a:pos x="T2" y="T3"/>
                </a:cxn>
                <a:cxn ang="T8">
                  <a:pos x="T4" y="T5"/>
                </a:cxn>
              </a:cxnLst>
              <a:rect l="T9" t="T10" r="T11" b="T12"/>
              <a:pathLst>
                <a:path w="396988" h="1485900">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0" name="Freeform 9">
              <a:extLst>
                <a:ext uri="{FF2B5EF4-FFF2-40B4-BE49-F238E27FC236}">
                  <a16:creationId xmlns:a16="http://schemas.microsoft.com/office/drawing/2014/main" id="{20BAAF66-497F-4048-BEC2-27D96DAFD3A6}"/>
                </a:ext>
              </a:extLst>
            </p:cNvPr>
            <p:cNvSpPr/>
            <p:nvPr/>
          </p:nvSpPr>
          <p:spPr>
            <a:xfrm>
              <a:off x="838140" y="2743701"/>
              <a:ext cx="3532819" cy="3657099"/>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74942" tIns="64465" rIns="74942" bIns="64465" anchor="ctr"/>
            <a:lstStyle>
              <a:lvl1pPr defTabSz="977900">
                <a:defRPr>
                  <a:solidFill>
                    <a:schemeClr val="tx1"/>
                  </a:solidFill>
                  <a:latin typeface="VNI-Times" pitchFamily="2" charset="0"/>
                  <a:cs typeface="Arial" panose="020B0604020202020204" pitchFamily="34" charset="0"/>
                </a:defRPr>
              </a:lvl1pPr>
              <a:lvl2pPr marL="742950" indent="-285750" defTabSz="977900">
                <a:defRPr>
                  <a:solidFill>
                    <a:schemeClr val="tx1"/>
                  </a:solidFill>
                  <a:latin typeface="VNI-Times" pitchFamily="2" charset="0"/>
                  <a:cs typeface="Arial" panose="020B0604020202020204" pitchFamily="34" charset="0"/>
                </a:defRPr>
              </a:lvl2pPr>
              <a:lvl3pPr marL="1143000" indent="-228600" defTabSz="977900">
                <a:defRPr>
                  <a:solidFill>
                    <a:schemeClr val="tx1"/>
                  </a:solidFill>
                  <a:latin typeface="VNI-Times" pitchFamily="2" charset="0"/>
                  <a:cs typeface="Arial" panose="020B0604020202020204" pitchFamily="34" charset="0"/>
                </a:defRPr>
              </a:lvl3pPr>
              <a:lvl4pPr marL="1600200" indent="-228600" defTabSz="977900">
                <a:defRPr>
                  <a:solidFill>
                    <a:schemeClr val="tx1"/>
                  </a:solidFill>
                  <a:latin typeface="VNI-Times" pitchFamily="2" charset="0"/>
                  <a:cs typeface="Arial" panose="020B0604020202020204" pitchFamily="34" charset="0"/>
                </a:defRPr>
              </a:lvl4pPr>
              <a:lvl5pPr marL="2057400" indent="-228600" defTabSz="977900">
                <a:defRPr>
                  <a:solidFill>
                    <a:schemeClr val="tx1"/>
                  </a:solidFill>
                  <a:latin typeface="VNI-Times" pitchFamily="2" charset="0"/>
                  <a:cs typeface="Arial" panose="020B0604020202020204" pitchFamily="34" charset="0"/>
                </a:defRPr>
              </a:lvl5pPr>
              <a:lvl6pPr marL="25146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400" b="1" i="1">
                  <a:solidFill>
                    <a:srgbClr val="C00000"/>
                  </a:solidFill>
                  <a:effectLst>
                    <a:outerShdw blurRad="38100" dist="38100" dir="2700000" algn="tl">
                      <a:srgbClr val="C0C0C0"/>
                    </a:outerShdw>
                  </a:effectLst>
                  <a:latin typeface="Times New Roman" panose="02020603050405020304" pitchFamily="18" charset="0"/>
                  <a:sym typeface="Wingdings" pitchFamily="2" charset="2"/>
                </a:rPr>
                <a:t>Chỉ sự tác động</a:t>
              </a:r>
              <a:r>
                <a:rPr lang="en-US" altLang="vi-VN" sz="2400" b="1" i="1">
                  <a:solidFill>
                    <a:srgbClr val="C00000"/>
                  </a:solidFill>
                  <a:latin typeface="Times New Roman" panose="02020603050405020304" pitchFamily="18" charset="0"/>
                  <a:sym typeface="Wingdings" pitchFamily="2" charset="2"/>
                </a:rPr>
                <a:t> lẫn nhau </a:t>
              </a:r>
              <a:r>
                <a:rPr lang="en-US" altLang="vi-VN" sz="2400">
                  <a:solidFill>
                    <a:srgbClr val="000000"/>
                  </a:solidFill>
                  <a:latin typeface="Times New Roman" panose="02020603050405020304" pitchFamily="18" charset="0"/>
                  <a:sym typeface="Wingdings" pitchFamily="2" charset="2"/>
                </a:rPr>
                <a:t>giữa các mặt trong một sự vật, hiện tượng hoặc giữa các sự vật, hiện tượng với nhau </a:t>
              </a:r>
              <a:r>
                <a:rPr lang="en-US" altLang="vi-VN" sz="2400" b="1">
                  <a:solidFill>
                    <a:srgbClr val="000000"/>
                  </a:solidFill>
                  <a:latin typeface="Times New Roman" panose="02020603050405020304" pitchFamily="18" charset="0"/>
                  <a:sym typeface="Wingdings" pitchFamily="2" charset="2"/>
                </a:rPr>
                <a:t>từ đó tạo ra sự biến đổi.</a:t>
              </a:r>
              <a:endParaRPr lang="en-US" altLang="vi-VN" sz="2400">
                <a:solidFill>
                  <a:srgbClr val="000000"/>
                </a:solidFill>
                <a:latin typeface="Calibri" panose="020F0502020204030204" pitchFamily="34" charset="0"/>
              </a:endParaRPr>
            </a:p>
          </p:txBody>
        </p:sp>
      </p:grpSp>
      <p:grpSp>
        <p:nvGrpSpPr>
          <p:cNvPr id="12" name="Group 11">
            <a:extLst>
              <a:ext uri="{FF2B5EF4-FFF2-40B4-BE49-F238E27FC236}">
                <a16:creationId xmlns:a16="http://schemas.microsoft.com/office/drawing/2014/main" id="{7528ECC7-7034-1046-A8EE-7C99E89FD706}"/>
              </a:ext>
            </a:extLst>
          </p:cNvPr>
          <p:cNvGrpSpPr>
            <a:grpSpLocks/>
          </p:cNvGrpSpPr>
          <p:nvPr/>
        </p:nvGrpSpPr>
        <p:grpSpPr bwMode="auto">
          <a:xfrm>
            <a:off x="4686300" y="1654969"/>
            <a:ext cx="3787379" cy="2944416"/>
            <a:chOff x="4724400" y="1524000"/>
            <a:chExt cx="5048496" cy="4571537"/>
          </a:xfrm>
        </p:grpSpPr>
        <p:sp>
          <p:nvSpPr>
            <p:cNvPr id="147467" name="Freeform 12">
              <a:extLst>
                <a:ext uri="{FF2B5EF4-FFF2-40B4-BE49-F238E27FC236}">
                  <a16:creationId xmlns:a16="http://schemas.microsoft.com/office/drawing/2014/main" id="{78EC1011-D9FC-0F4A-83B4-E718D2E97750}"/>
                </a:ext>
              </a:extLst>
            </p:cNvPr>
            <p:cNvSpPr>
              <a:spLocks/>
            </p:cNvSpPr>
            <p:nvPr/>
          </p:nvSpPr>
          <p:spPr bwMode="auto">
            <a:xfrm>
              <a:off x="4724400" y="1524000"/>
              <a:ext cx="3656628" cy="769009"/>
            </a:xfrm>
            <a:custGeom>
              <a:avLst/>
              <a:gdLst>
                <a:gd name="T0" fmla="*/ 0 w 3961432"/>
                <a:gd name="T1" fmla="*/ 1748 h 1980716"/>
                <a:gd name="T2" fmla="*/ 132729 w 3961432"/>
                <a:gd name="T3" fmla="*/ 0 h 1980716"/>
                <a:gd name="T4" fmla="*/ 2521847 w 3961432"/>
                <a:gd name="T5" fmla="*/ 0 h 1980716"/>
                <a:gd name="T6" fmla="*/ 2654576 w 3961432"/>
                <a:gd name="T7" fmla="*/ 1748 h 1980716"/>
                <a:gd name="T8" fmla="*/ 2654576 w 3961432"/>
                <a:gd name="T9" fmla="*/ 15726 h 1980716"/>
                <a:gd name="T10" fmla="*/ 2521847 w 3961432"/>
                <a:gd name="T11" fmla="*/ 17473 h 1980716"/>
                <a:gd name="T12" fmla="*/ 132729 w 3961432"/>
                <a:gd name="T13" fmla="*/ 17473 h 1980716"/>
                <a:gd name="T14" fmla="*/ 0 w 3961432"/>
                <a:gd name="T15" fmla="*/ 15726 h 1980716"/>
                <a:gd name="T16" fmla="*/ 0 w 3961432"/>
                <a:gd name="T17" fmla="*/ 1748 h 19807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961432"/>
                <a:gd name="T28" fmla="*/ 0 h 1980716"/>
                <a:gd name="T29" fmla="*/ 3961432 w 3961432"/>
                <a:gd name="T30" fmla="*/ 1980716 h 19807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961432" h="1980716">
                  <a:moveTo>
                    <a:pt x="0" y="198072"/>
                  </a:moveTo>
                  <a:cubicBezTo>
                    <a:pt x="0" y="88680"/>
                    <a:pt x="88680" y="0"/>
                    <a:pt x="198072" y="0"/>
                  </a:cubicBezTo>
                  <a:lnTo>
                    <a:pt x="3763360" y="0"/>
                  </a:lnTo>
                  <a:cubicBezTo>
                    <a:pt x="3872752" y="0"/>
                    <a:pt x="3961432" y="88680"/>
                    <a:pt x="3961432" y="198072"/>
                  </a:cubicBezTo>
                  <a:lnTo>
                    <a:pt x="3961432" y="1782644"/>
                  </a:lnTo>
                  <a:cubicBezTo>
                    <a:pt x="3961432" y="1892036"/>
                    <a:pt x="3872752" y="1980716"/>
                    <a:pt x="3763360" y="1980716"/>
                  </a:cubicBezTo>
                  <a:lnTo>
                    <a:pt x="198072" y="1980716"/>
                  </a:lnTo>
                  <a:cubicBezTo>
                    <a:pt x="88680" y="1980716"/>
                    <a:pt x="0" y="1892036"/>
                    <a:pt x="0" y="1782644"/>
                  </a:cubicBezTo>
                  <a:lnTo>
                    <a:pt x="0" y="198072"/>
                  </a:lnTo>
                  <a:close/>
                </a:path>
              </a:pathLst>
            </a:custGeom>
            <a:solidFill>
              <a:srgbClr val="FFFFFF"/>
            </a:solidFill>
            <a:ln w="25400" algn="ctr">
              <a:solidFill>
                <a:srgbClr val="000000"/>
              </a:solidFill>
              <a:miter lim="800000"/>
              <a:headEnd/>
              <a:tailEnd/>
            </a:ln>
          </p:spPr>
          <p:txBody>
            <a:bodyPr lIns="132092" tIns="102565" rIns="132092" bIns="102565" anchor="ctr"/>
            <a:lstStyle>
              <a:lvl1pPr defTabSz="2755900">
                <a:defRPr>
                  <a:solidFill>
                    <a:schemeClr val="tx1"/>
                  </a:solidFill>
                  <a:latin typeface="VNI-Times" pitchFamily="2" charset="0"/>
                  <a:cs typeface="Arial" panose="020B0604020202020204" pitchFamily="34" charset="0"/>
                </a:defRPr>
              </a:lvl1pPr>
              <a:lvl2pPr marL="742950" indent="-285750" defTabSz="2755900">
                <a:defRPr>
                  <a:solidFill>
                    <a:schemeClr val="tx1"/>
                  </a:solidFill>
                  <a:latin typeface="VNI-Times" pitchFamily="2" charset="0"/>
                  <a:cs typeface="Arial" panose="020B0604020202020204" pitchFamily="34" charset="0"/>
                </a:defRPr>
              </a:lvl2pPr>
              <a:lvl3pPr marL="1143000" indent="-228600" defTabSz="2755900">
                <a:defRPr>
                  <a:solidFill>
                    <a:schemeClr val="tx1"/>
                  </a:solidFill>
                  <a:latin typeface="VNI-Times" pitchFamily="2" charset="0"/>
                  <a:cs typeface="Arial" panose="020B0604020202020204" pitchFamily="34" charset="0"/>
                </a:defRPr>
              </a:lvl3pPr>
              <a:lvl4pPr marL="1600200" indent="-228600" defTabSz="2755900">
                <a:defRPr>
                  <a:solidFill>
                    <a:schemeClr val="tx1"/>
                  </a:solidFill>
                  <a:latin typeface="VNI-Times" pitchFamily="2" charset="0"/>
                  <a:cs typeface="Arial" panose="020B0604020202020204" pitchFamily="34" charset="0"/>
                </a:defRPr>
              </a:lvl4pPr>
              <a:lvl5pPr marL="2057400" indent="-228600" defTabSz="2755900">
                <a:defRPr>
                  <a:solidFill>
                    <a:schemeClr val="tx1"/>
                  </a:solidFill>
                  <a:latin typeface="VNI-Times" pitchFamily="2" charset="0"/>
                  <a:cs typeface="Arial" panose="020B0604020202020204" pitchFamily="34" charset="0"/>
                </a:defRPr>
              </a:lvl5pPr>
              <a:lvl6pPr marL="25146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2755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2400" b="1">
                  <a:solidFill>
                    <a:srgbClr val="000000"/>
                  </a:solidFill>
                  <a:latin typeface="Times New Roman" panose="02020603050405020304" pitchFamily="18" charset="0"/>
                  <a:sym typeface="Wingdings" pitchFamily="2" charset="2"/>
                </a:rPr>
                <a:t>KẾT QUẢ</a:t>
              </a:r>
              <a:endParaRPr lang="en-US" altLang="vi-VN" sz="2400">
                <a:solidFill>
                  <a:srgbClr val="000000"/>
                </a:solidFill>
                <a:latin typeface="Calibri" panose="020F0502020204030204" pitchFamily="34" charset="0"/>
              </a:endParaRPr>
            </a:p>
          </p:txBody>
        </p:sp>
        <p:sp>
          <p:nvSpPr>
            <p:cNvPr id="147468" name="Freeform 13">
              <a:extLst>
                <a:ext uri="{FF2B5EF4-FFF2-40B4-BE49-F238E27FC236}">
                  <a16:creationId xmlns:a16="http://schemas.microsoft.com/office/drawing/2014/main" id="{7DEF35E6-27C1-0643-A8EC-6A652F79DE67}"/>
                </a:ext>
              </a:extLst>
            </p:cNvPr>
            <p:cNvSpPr>
              <a:spLocks/>
            </p:cNvSpPr>
            <p:nvPr/>
          </p:nvSpPr>
          <p:spPr bwMode="auto">
            <a:xfrm>
              <a:off x="5105343" y="2286433"/>
              <a:ext cx="396816" cy="3809104"/>
            </a:xfrm>
            <a:custGeom>
              <a:avLst/>
              <a:gdLst>
                <a:gd name="T0" fmla="*/ 0 w 396816"/>
                <a:gd name="T1" fmla="*/ 0 h 3809104"/>
                <a:gd name="T2" fmla="*/ 0 w 396816"/>
                <a:gd name="T3" fmla="*/ 1485537 h 3809104"/>
                <a:gd name="T4" fmla="*/ 396143 w 396816"/>
                <a:gd name="T5" fmla="*/ 1485537 h 3809104"/>
                <a:gd name="T6" fmla="*/ 0 60000 65536"/>
                <a:gd name="T7" fmla="*/ 0 60000 65536"/>
                <a:gd name="T8" fmla="*/ 0 60000 65536"/>
                <a:gd name="T9" fmla="*/ 0 w 396816"/>
                <a:gd name="T10" fmla="*/ 0 h 3809104"/>
                <a:gd name="T11" fmla="*/ 396816 w 396816"/>
                <a:gd name="T12" fmla="*/ 3809104 h 3809104"/>
              </a:gdLst>
              <a:ahLst/>
              <a:cxnLst>
                <a:cxn ang="T6">
                  <a:pos x="T0" y="T1"/>
                </a:cxn>
                <a:cxn ang="T7">
                  <a:pos x="T2" y="T3"/>
                </a:cxn>
                <a:cxn ang="T8">
                  <a:pos x="T4" y="T5"/>
                </a:cxn>
              </a:cxnLst>
              <a:rect l="T9" t="T10" r="T11" b="T12"/>
              <a:pathLst>
                <a:path w="396816" h="3809104">
                  <a:moveTo>
                    <a:pt x="0" y="0"/>
                  </a:moveTo>
                  <a:lnTo>
                    <a:pt x="0" y="1485537"/>
                  </a:lnTo>
                  <a:lnTo>
                    <a:pt x="396143" y="1485537"/>
                  </a:lnTo>
                </a:path>
              </a:pathLst>
            </a:custGeom>
            <a:noFill/>
            <a:ln w="25400" cap="flat" cmpd="sng" algn="ctr">
              <a:solidFill>
                <a:srgbClr val="3D669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vi-VN"/>
            </a:p>
          </p:txBody>
        </p:sp>
        <p:sp>
          <p:nvSpPr>
            <p:cNvPr id="15" name="Freeform 14">
              <a:extLst>
                <a:ext uri="{FF2B5EF4-FFF2-40B4-BE49-F238E27FC236}">
                  <a16:creationId xmlns:a16="http://schemas.microsoft.com/office/drawing/2014/main" id="{B18189A4-71A7-B245-B10D-21C202DAF8B3}"/>
                </a:ext>
              </a:extLst>
            </p:cNvPr>
            <p:cNvSpPr/>
            <p:nvPr/>
          </p:nvSpPr>
          <p:spPr>
            <a:xfrm>
              <a:off x="5333838" y="2590631"/>
              <a:ext cx="4439058" cy="3453146"/>
            </a:xfrm>
            <a:custGeom>
              <a:avLst/>
              <a:gdLst>
                <a:gd name="connsiteX0" fmla="*/ 0 w 3169146"/>
                <a:gd name="connsiteY0" fmla="*/ 198072 h 1980716"/>
                <a:gd name="connsiteX1" fmla="*/ 198072 w 3169146"/>
                <a:gd name="connsiteY1" fmla="*/ 0 h 1980716"/>
                <a:gd name="connsiteX2" fmla="*/ 2971074 w 3169146"/>
                <a:gd name="connsiteY2" fmla="*/ 0 h 1980716"/>
                <a:gd name="connsiteX3" fmla="*/ 3169146 w 3169146"/>
                <a:gd name="connsiteY3" fmla="*/ 198072 h 1980716"/>
                <a:gd name="connsiteX4" fmla="*/ 3169146 w 3169146"/>
                <a:gd name="connsiteY4" fmla="*/ 1782644 h 1980716"/>
                <a:gd name="connsiteX5" fmla="*/ 2971074 w 3169146"/>
                <a:gd name="connsiteY5" fmla="*/ 1980716 h 1980716"/>
                <a:gd name="connsiteX6" fmla="*/ 198072 w 3169146"/>
                <a:gd name="connsiteY6" fmla="*/ 1980716 h 1980716"/>
                <a:gd name="connsiteX7" fmla="*/ 0 w 3169146"/>
                <a:gd name="connsiteY7" fmla="*/ 1782644 h 1980716"/>
                <a:gd name="connsiteX8" fmla="*/ 0 w 3169146"/>
                <a:gd name="connsiteY8" fmla="*/ 198072 h 198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146" h="1980716">
                  <a:moveTo>
                    <a:pt x="0" y="198072"/>
                  </a:moveTo>
                  <a:cubicBezTo>
                    <a:pt x="0" y="88680"/>
                    <a:pt x="88680" y="0"/>
                    <a:pt x="198072" y="0"/>
                  </a:cubicBezTo>
                  <a:lnTo>
                    <a:pt x="2971074" y="0"/>
                  </a:lnTo>
                  <a:cubicBezTo>
                    <a:pt x="3080466" y="0"/>
                    <a:pt x="3169146" y="88680"/>
                    <a:pt x="3169146" y="198072"/>
                  </a:cubicBezTo>
                  <a:lnTo>
                    <a:pt x="3169146" y="1782644"/>
                  </a:lnTo>
                  <a:cubicBezTo>
                    <a:pt x="3169146" y="1892036"/>
                    <a:pt x="3080466" y="1980716"/>
                    <a:pt x="2971074" y="1980716"/>
                  </a:cubicBezTo>
                  <a:lnTo>
                    <a:pt x="198072" y="1980716"/>
                  </a:lnTo>
                  <a:cubicBezTo>
                    <a:pt x="88680" y="1980716"/>
                    <a:pt x="0" y="1892036"/>
                    <a:pt x="0" y="1782644"/>
                  </a:cubicBezTo>
                  <a:lnTo>
                    <a:pt x="0" y="198072"/>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lIns="74942" tIns="64465" rIns="74942" bIns="64465" anchor="ctr"/>
            <a:lstStyle>
              <a:lvl1pPr defTabSz="977900">
                <a:defRPr>
                  <a:solidFill>
                    <a:schemeClr val="tx1"/>
                  </a:solidFill>
                  <a:latin typeface="VNI-Times" pitchFamily="2" charset="0"/>
                  <a:cs typeface="Arial" panose="020B0604020202020204" pitchFamily="34" charset="0"/>
                </a:defRPr>
              </a:lvl1pPr>
              <a:lvl2pPr marL="742950" indent="-285750" defTabSz="977900">
                <a:defRPr>
                  <a:solidFill>
                    <a:schemeClr val="tx1"/>
                  </a:solidFill>
                  <a:latin typeface="VNI-Times" pitchFamily="2" charset="0"/>
                  <a:cs typeface="Arial" panose="020B0604020202020204" pitchFamily="34" charset="0"/>
                </a:defRPr>
              </a:lvl2pPr>
              <a:lvl3pPr marL="1143000" indent="-228600" defTabSz="977900">
                <a:defRPr>
                  <a:solidFill>
                    <a:schemeClr val="tx1"/>
                  </a:solidFill>
                  <a:latin typeface="VNI-Times" pitchFamily="2" charset="0"/>
                  <a:cs typeface="Arial" panose="020B0604020202020204" pitchFamily="34" charset="0"/>
                </a:defRPr>
              </a:lvl3pPr>
              <a:lvl4pPr marL="1600200" indent="-228600" defTabSz="977900">
                <a:defRPr>
                  <a:solidFill>
                    <a:schemeClr val="tx1"/>
                  </a:solidFill>
                  <a:latin typeface="VNI-Times" pitchFamily="2" charset="0"/>
                  <a:cs typeface="Arial" panose="020B0604020202020204" pitchFamily="34" charset="0"/>
                </a:defRPr>
              </a:lvl4pPr>
              <a:lvl5pPr marL="2057400" indent="-228600" defTabSz="977900">
                <a:defRPr>
                  <a:solidFill>
                    <a:schemeClr val="tx1"/>
                  </a:solidFill>
                  <a:latin typeface="VNI-Times" pitchFamily="2" charset="0"/>
                  <a:cs typeface="Arial" panose="020B0604020202020204" pitchFamily="34" charset="0"/>
                </a:defRPr>
              </a:lvl5pPr>
              <a:lvl6pPr marL="25146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9779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400" b="1" i="1">
                  <a:solidFill>
                    <a:srgbClr val="C00000"/>
                  </a:solidFill>
                  <a:effectLst>
                    <a:outerShdw blurRad="38100" dist="38100" dir="2700000" algn="tl">
                      <a:srgbClr val="C0C0C0"/>
                    </a:outerShdw>
                  </a:effectLst>
                  <a:latin typeface="Times New Roman" panose="02020603050405020304" pitchFamily="18" charset="0"/>
                  <a:sym typeface="Wingdings" pitchFamily="2" charset="2"/>
                </a:rPr>
                <a:t>Chỉ những biến đổi</a:t>
              </a:r>
              <a:r>
                <a:rPr lang="en-US" altLang="vi-VN" sz="2400" b="1" i="1">
                  <a:solidFill>
                    <a:srgbClr val="C00000"/>
                  </a:solidFill>
                  <a:latin typeface="Times New Roman" panose="02020603050405020304" pitchFamily="18" charset="0"/>
                  <a:sym typeface="Wingdings" pitchFamily="2" charset="2"/>
                </a:rPr>
                <a:t> xuất hiện do sự tác động</a:t>
              </a:r>
              <a:r>
                <a:rPr lang="en-US" altLang="vi-VN" sz="2400">
                  <a:solidFill>
                    <a:srgbClr val="000000"/>
                  </a:solidFill>
                  <a:latin typeface="Times New Roman" panose="02020603050405020304" pitchFamily="18" charset="0"/>
                  <a:sym typeface="Wingdings" pitchFamily="2" charset="2"/>
                </a:rPr>
                <a:t> của các mặt, các yếu tố trong một sự vật, hiện tượng hoặc giữa các sự vật, hiện tượng với nhau</a:t>
              </a:r>
              <a:r>
                <a:rPr lang="en-US" altLang="vi-VN" sz="2400">
                  <a:solidFill>
                    <a:srgbClr val="000000"/>
                  </a:solidFill>
                  <a:latin typeface="Times New Roman" panose="02020603050405020304" pitchFamily="18" charset="0"/>
                </a:rPr>
                <a:t>.</a:t>
              </a:r>
              <a:r>
                <a:rPr lang="en-US" altLang="vi-VN" sz="2400">
                  <a:solidFill>
                    <a:srgbClr val="000000"/>
                  </a:solidFill>
                  <a:latin typeface="Times New Roman" panose="02020603050405020304" pitchFamily="18" charset="0"/>
                  <a:sym typeface="Wingdings" pitchFamily="2" charset="2"/>
                </a:rPr>
                <a:t> </a:t>
              </a:r>
              <a:endParaRPr lang="en-US" altLang="vi-VN" sz="2400">
                <a:solidFill>
                  <a:srgbClr val="000000"/>
                </a:solidFill>
                <a:latin typeface="Calibri" panose="020F0502020204030204" pitchFamily="34" charset="0"/>
              </a:endParaRPr>
            </a:p>
          </p:txBody>
        </p:sp>
      </p:grpSp>
      <p:pic>
        <p:nvPicPr>
          <p:cNvPr id="16" name="Picture 2">
            <a:extLst>
              <a:ext uri="{FF2B5EF4-FFF2-40B4-BE49-F238E27FC236}">
                <a16:creationId xmlns:a16="http://schemas.microsoft.com/office/drawing/2014/main" id="{787BD702-EF8B-A141-98EC-FAF1DDC7C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1654969"/>
            <a:ext cx="3724275" cy="314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a:extLst>
              <a:ext uri="{FF2B5EF4-FFF2-40B4-BE49-F238E27FC236}">
                <a16:creationId xmlns:a16="http://schemas.microsoft.com/office/drawing/2014/main" id="{1D7E4C8D-EAB5-ED4B-82B1-29E6F84C0597}"/>
              </a:ext>
            </a:extLst>
          </p:cNvPr>
          <p:cNvCxnSpPr/>
          <p:nvPr/>
        </p:nvCxnSpPr>
        <p:spPr>
          <a:xfrm>
            <a:off x="1502569" y="26194"/>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B7EE9B26-2E77-F346-BB40-ED7EE45ACFD5}"/>
              </a:ext>
            </a:extLst>
          </p:cNvPr>
          <p:cNvSpPr>
            <a:spLocks noGrp="1"/>
          </p:cNvSpPr>
          <p:nvPr>
            <p:ph type="dt" sz="quarter" idx="10"/>
          </p:nvPr>
        </p:nvSpPr>
        <p:spPr/>
        <p:txBody>
          <a:bodyPr/>
          <a:lstStyle/>
          <a:p>
            <a:pPr>
              <a:defRPr/>
            </a:pPr>
            <a:fld id="{E5755808-1F88-A143-8634-63A7347F23A3}" type="datetime1">
              <a:rPr lang="vi-VN"/>
              <a:pPr>
                <a:defRPr/>
              </a:pPr>
              <a:t>11/03/2022</a:t>
            </a:fld>
            <a:endParaRPr lang="en-US"/>
          </a:p>
        </p:txBody>
      </p:sp>
      <p:sp>
        <p:nvSpPr>
          <p:cNvPr id="3" name="Footer Placeholder 2">
            <a:extLst>
              <a:ext uri="{FF2B5EF4-FFF2-40B4-BE49-F238E27FC236}">
                <a16:creationId xmlns:a16="http://schemas.microsoft.com/office/drawing/2014/main" id="{228DEE6E-F5FB-5E4A-8EEA-AB802872B774}"/>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7466" name="Slide Number Placeholder 10">
            <a:extLst>
              <a:ext uri="{FF2B5EF4-FFF2-40B4-BE49-F238E27FC236}">
                <a16:creationId xmlns:a16="http://schemas.microsoft.com/office/drawing/2014/main" id="{5CB24BA9-FB10-CD47-B5DF-04633A3D2E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EB1E60A-06F6-C24B-A5A4-BC5BD9066349}" type="slidenum">
              <a:rPr lang="en-US" altLang="vi-VN" smtClean="0">
                <a:solidFill>
                  <a:srgbClr val="000000"/>
                </a:solidFill>
              </a:rPr>
              <a:pPr/>
              <a:t>98</a:t>
            </a:fld>
            <a:endParaRPr lang="en-US" altLang="vi-VN">
              <a:solidFill>
                <a:srgbClr val="000000"/>
              </a:solidFill>
            </a:endParaRPr>
          </a:p>
        </p:txBody>
      </p:sp>
    </p:spTree>
    <p:extLst>
      <p:ext uri="{BB962C8B-B14F-4D97-AF65-F5344CB8AC3E}">
        <p14:creationId xmlns:p14="http://schemas.microsoft.com/office/powerpoint/2010/main" val="988249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xit" presetSubtype="21" fill="hold" nodeType="clickEffect">
                                  <p:stCondLst>
                                    <p:cond delay="0"/>
                                  </p:stCondLst>
                                  <p:childTnLst>
                                    <p:animEffect transition="out" filter="barn(inVertic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EC2BDF-0924-C84D-A02F-9BD3011B01B1}"/>
              </a:ext>
            </a:extLst>
          </p:cNvPr>
          <p:cNvSpPr>
            <a:spLocks noGrp="1"/>
          </p:cNvSpPr>
          <p:nvPr>
            <p:ph type="dt" sz="quarter" idx="10"/>
          </p:nvPr>
        </p:nvSpPr>
        <p:spPr/>
        <p:txBody>
          <a:bodyPr/>
          <a:lstStyle/>
          <a:p>
            <a:pPr>
              <a:defRPr/>
            </a:pPr>
            <a:fld id="{6F6BC476-4238-9D46-87E3-58CEFDB6FA8E}" type="datetime1">
              <a:rPr lang="vi-VN"/>
              <a:pPr>
                <a:defRPr/>
              </a:pPr>
              <a:t>11/03/2022</a:t>
            </a:fld>
            <a:endParaRPr lang="en-US"/>
          </a:p>
        </p:txBody>
      </p:sp>
      <p:sp>
        <p:nvSpPr>
          <p:cNvPr id="5" name="Footer Placeholder 4">
            <a:extLst>
              <a:ext uri="{FF2B5EF4-FFF2-40B4-BE49-F238E27FC236}">
                <a16:creationId xmlns:a16="http://schemas.microsoft.com/office/drawing/2014/main" id="{BEF9A0AF-C6DB-8842-9728-3AC028210D94}"/>
              </a:ext>
            </a:extLst>
          </p:cNvPr>
          <p:cNvSpPr>
            <a:spLocks noGrp="1"/>
          </p:cNvSpPr>
          <p:nvPr>
            <p:ph type="ftr" sz="quarter" idx="11"/>
          </p:nvPr>
        </p:nvSpPr>
        <p:spPr/>
        <p:txBody>
          <a:bodyPr/>
          <a:lstStyle/>
          <a:p>
            <a:pPr>
              <a:defRPr/>
            </a:pPr>
            <a:r>
              <a:rPr lang="vi-VN"/>
              <a:t>Chương 2: Chủ nghĩa duy vật biện chứng</a:t>
            </a:r>
            <a:endParaRPr lang="en-US"/>
          </a:p>
        </p:txBody>
      </p:sp>
      <p:sp>
        <p:nvSpPr>
          <p:cNvPr id="148483" name="Rectangle 33">
            <a:extLst>
              <a:ext uri="{FF2B5EF4-FFF2-40B4-BE49-F238E27FC236}">
                <a16:creationId xmlns:a16="http://schemas.microsoft.com/office/drawing/2014/main" id="{987633A9-DE46-5F40-87BF-1C0005F29BFC}"/>
              </a:ext>
            </a:extLst>
          </p:cNvPr>
          <p:cNvSpPr>
            <a:spLocks noChangeArrowheads="1"/>
          </p:cNvSpPr>
          <p:nvPr/>
        </p:nvSpPr>
        <p:spPr bwMode="auto">
          <a:xfrm>
            <a:off x="1171575" y="3863578"/>
            <a:ext cx="64579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700" b="1">
                <a:solidFill>
                  <a:srgbClr val="0D0D0D"/>
                </a:solidFill>
                <a:latin typeface="Times New Roman" panose="02020603050405020304" pitchFamily="18" charset="0"/>
                <a:ea typeface="SimSun" panose="02010600030101010101" pitchFamily="2" charset="-122"/>
                <a:cs typeface="Times New Roman" panose="02020603050405020304" pitchFamily="18" charset="0"/>
              </a:rPr>
              <a:t>	Từ ví dụ trên anh (chị) hãy làm rõ mối quan hệ giữa nguyên nhân – kết quả? </a:t>
            </a:r>
          </a:p>
        </p:txBody>
      </p:sp>
      <p:grpSp>
        <p:nvGrpSpPr>
          <p:cNvPr id="148484" name="Group 60">
            <a:extLst>
              <a:ext uri="{FF2B5EF4-FFF2-40B4-BE49-F238E27FC236}">
                <a16:creationId xmlns:a16="http://schemas.microsoft.com/office/drawing/2014/main" id="{49D3F9D0-A784-F945-998F-5CA304861C3B}"/>
              </a:ext>
            </a:extLst>
          </p:cNvPr>
          <p:cNvGrpSpPr>
            <a:grpSpLocks/>
          </p:cNvGrpSpPr>
          <p:nvPr/>
        </p:nvGrpSpPr>
        <p:grpSpPr bwMode="auto">
          <a:xfrm>
            <a:off x="1290638" y="1428750"/>
            <a:ext cx="4162425" cy="2514600"/>
            <a:chOff x="1720468" y="1905000"/>
            <a:chExt cx="5550663" cy="3352800"/>
          </a:xfrm>
        </p:grpSpPr>
        <p:sp>
          <p:nvSpPr>
            <p:cNvPr id="62" name="Freeform 61">
              <a:extLst>
                <a:ext uri="{FF2B5EF4-FFF2-40B4-BE49-F238E27FC236}">
                  <a16:creationId xmlns:a16="http://schemas.microsoft.com/office/drawing/2014/main" id="{01FCE9E9-5B5D-914D-9BE6-6A48007958F6}"/>
                </a:ext>
              </a:extLst>
            </p:cNvPr>
            <p:cNvSpPr/>
            <p:nvPr/>
          </p:nvSpPr>
          <p:spPr>
            <a:xfrm>
              <a:off x="1834784" y="2620963"/>
              <a:ext cx="2008464" cy="661987"/>
            </a:xfrm>
            <a:custGeom>
              <a:avLst/>
              <a:gdLst>
                <a:gd name="connsiteX0" fmla="*/ 0 w 2009265"/>
                <a:gd name="connsiteY0" fmla="*/ 0 h 662144"/>
                <a:gd name="connsiteX1" fmla="*/ 2009265 w 2009265"/>
                <a:gd name="connsiteY1" fmla="*/ 0 h 662144"/>
                <a:gd name="connsiteX2" fmla="*/ 2009265 w 2009265"/>
                <a:gd name="connsiteY2" fmla="*/ 662144 h 662144"/>
                <a:gd name="connsiteX3" fmla="*/ 0 w 2009265"/>
                <a:gd name="connsiteY3" fmla="*/ 662144 h 662144"/>
                <a:gd name="connsiteX4" fmla="*/ 0 w 2009265"/>
                <a:gd name="connsiteY4" fmla="*/ 0 h 6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65" h="662144">
                  <a:moveTo>
                    <a:pt x="0" y="0"/>
                  </a:moveTo>
                  <a:lnTo>
                    <a:pt x="2009265" y="0"/>
                  </a:lnTo>
                  <a:lnTo>
                    <a:pt x="2009265" y="662144"/>
                  </a:lnTo>
                  <a:lnTo>
                    <a:pt x="0" y="6621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26670" tIns="26670" rIns="26670" bIns="2667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1F5281"/>
                  </a:solidFill>
                  <a:effectLst>
                    <a:outerShdw blurRad="38100" dist="38100" dir="2700000" algn="tl">
                      <a:srgbClr val="C0C0C0"/>
                    </a:outerShdw>
                  </a:effectLst>
                  <a:latin typeface="Times New Roman" panose="02020603050405020304" pitchFamily="18" charset="0"/>
                </a:rPr>
                <a:t>Sinh viên lười học…</a:t>
              </a:r>
              <a:endParaRPr lang="en-US" altLang="vi-VN" sz="2100">
                <a:solidFill>
                  <a:srgbClr val="1F5281"/>
                </a:solidFill>
                <a:latin typeface="Calibri" panose="020F0502020204030204" pitchFamily="34" charset="0"/>
              </a:endParaRPr>
            </a:p>
          </p:txBody>
        </p:sp>
        <p:sp>
          <p:nvSpPr>
            <p:cNvPr id="63" name="Freeform 62">
              <a:extLst>
                <a:ext uri="{FF2B5EF4-FFF2-40B4-BE49-F238E27FC236}">
                  <a16:creationId xmlns:a16="http://schemas.microsoft.com/office/drawing/2014/main" id="{E637F854-7B4B-A141-BCB6-5FB9E23C3D98}"/>
                </a:ext>
              </a:extLst>
            </p:cNvPr>
            <p:cNvSpPr/>
            <p:nvPr/>
          </p:nvSpPr>
          <p:spPr>
            <a:xfrm>
              <a:off x="1834784" y="4017963"/>
              <a:ext cx="2008464" cy="1239837"/>
            </a:xfrm>
            <a:custGeom>
              <a:avLst/>
              <a:gdLst>
                <a:gd name="connsiteX0" fmla="*/ 0 w 2009265"/>
                <a:gd name="connsiteY0" fmla="*/ 0 h 1240536"/>
                <a:gd name="connsiteX1" fmla="*/ 2009265 w 2009265"/>
                <a:gd name="connsiteY1" fmla="*/ 0 h 1240536"/>
                <a:gd name="connsiteX2" fmla="*/ 2009265 w 2009265"/>
                <a:gd name="connsiteY2" fmla="*/ 1240536 h 1240536"/>
                <a:gd name="connsiteX3" fmla="*/ 0 w 2009265"/>
                <a:gd name="connsiteY3" fmla="*/ 1240536 h 1240536"/>
                <a:gd name="connsiteX4" fmla="*/ 0 w 2009265"/>
                <a:gd name="connsiteY4" fmla="*/ 0 h 124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65" h="1240536">
                  <a:moveTo>
                    <a:pt x="0" y="0"/>
                  </a:moveTo>
                  <a:lnTo>
                    <a:pt x="2009265" y="0"/>
                  </a:lnTo>
                  <a:lnTo>
                    <a:pt x="2009265" y="1240536"/>
                  </a:lnTo>
                  <a:lnTo>
                    <a:pt x="0" y="12405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1910" tIns="41910" rIns="41910" bIns="41910" spcCol="1270" anchor="ctr"/>
            <a:lstStyle/>
            <a:p>
              <a:pPr algn="ctr" defTabSz="1466850">
                <a:lnSpc>
                  <a:spcPct val="90000"/>
                </a:lnSpc>
                <a:spcAft>
                  <a:spcPct val="35000"/>
                </a:spcAft>
                <a:defRPr/>
              </a:pPr>
              <a:r>
                <a:rPr lang="en-US" sz="3300" b="1">
                  <a:solidFill>
                    <a:srgbClr val="1F5281">
                      <a:hueOff val="0"/>
                      <a:satOff val="0"/>
                      <a:lumOff val="0"/>
                      <a:alphaOff val="0"/>
                    </a:srgbClr>
                  </a:solidFill>
                  <a:latin typeface="Times New Roman" pitchFamily="18" charset="0"/>
                  <a:cs typeface="Times New Roman" pitchFamily="18" charset="0"/>
                </a:rPr>
                <a:t>NN</a:t>
              </a:r>
              <a:endParaRPr lang="en-US" sz="3300" b="1" dirty="0">
                <a:solidFill>
                  <a:srgbClr val="1F5281">
                    <a:hueOff val="0"/>
                    <a:satOff val="0"/>
                    <a:lumOff val="0"/>
                    <a:alphaOff val="0"/>
                  </a:srgbClr>
                </a:solidFill>
                <a:latin typeface="Times New Roman" pitchFamily="18" charset="0"/>
                <a:cs typeface="Times New Roman" pitchFamily="18" charset="0"/>
              </a:endParaRPr>
            </a:p>
          </p:txBody>
        </p:sp>
        <p:sp>
          <p:nvSpPr>
            <p:cNvPr id="64" name="Oval 63">
              <a:extLst>
                <a:ext uri="{FF2B5EF4-FFF2-40B4-BE49-F238E27FC236}">
                  <a16:creationId xmlns:a16="http://schemas.microsoft.com/office/drawing/2014/main" id="{A158E5CD-4209-F744-BC90-94A47657B0F8}"/>
                </a:ext>
              </a:extLst>
            </p:cNvPr>
            <p:cNvSpPr/>
            <p:nvPr/>
          </p:nvSpPr>
          <p:spPr>
            <a:xfrm>
              <a:off x="1831608" y="2419350"/>
              <a:ext cx="160360"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Oval 64">
              <a:extLst>
                <a:ext uri="{FF2B5EF4-FFF2-40B4-BE49-F238E27FC236}">
                  <a16:creationId xmlns:a16="http://schemas.microsoft.com/office/drawing/2014/main" id="{8C9C880A-99CA-2B43-8858-871AAB7A7DF5}"/>
                </a:ext>
              </a:extLst>
            </p:cNvPr>
            <p:cNvSpPr/>
            <p:nvPr/>
          </p:nvSpPr>
          <p:spPr>
            <a:xfrm>
              <a:off x="1944337" y="2195513"/>
              <a:ext cx="160359" cy="160337"/>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6" name="Oval 65">
              <a:extLst>
                <a:ext uri="{FF2B5EF4-FFF2-40B4-BE49-F238E27FC236}">
                  <a16:creationId xmlns:a16="http://schemas.microsoft.com/office/drawing/2014/main" id="{ED1A6419-FB06-7B4B-A154-67F2BDCB6497}"/>
                </a:ext>
              </a:extLst>
            </p:cNvPr>
            <p:cNvSpPr/>
            <p:nvPr/>
          </p:nvSpPr>
          <p:spPr>
            <a:xfrm>
              <a:off x="2212661" y="2239963"/>
              <a:ext cx="250859" cy="252412"/>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7" name="Oval 66">
              <a:extLst>
                <a:ext uri="{FF2B5EF4-FFF2-40B4-BE49-F238E27FC236}">
                  <a16:creationId xmlns:a16="http://schemas.microsoft.com/office/drawing/2014/main" id="{19C84BFB-6A8A-B146-9EA7-4CBDB2388561}"/>
                </a:ext>
              </a:extLst>
            </p:cNvPr>
            <p:cNvSpPr/>
            <p:nvPr/>
          </p:nvSpPr>
          <p:spPr>
            <a:xfrm>
              <a:off x="2436529" y="1993900"/>
              <a:ext cx="160359"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8" name="Oval 67">
              <a:extLst>
                <a:ext uri="{FF2B5EF4-FFF2-40B4-BE49-F238E27FC236}">
                  <a16:creationId xmlns:a16="http://schemas.microsoft.com/office/drawing/2014/main" id="{1C4A19DA-938E-8643-9B54-8E836A89AB11}"/>
                </a:ext>
              </a:extLst>
            </p:cNvPr>
            <p:cNvSpPr/>
            <p:nvPr/>
          </p:nvSpPr>
          <p:spPr>
            <a:xfrm>
              <a:off x="2727081" y="1905000"/>
              <a:ext cx="160360"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9" name="Oval 68">
              <a:extLst>
                <a:ext uri="{FF2B5EF4-FFF2-40B4-BE49-F238E27FC236}">
                  <a16:creationId xmlns:a16="http://schemas.microsoft.com/office/drawing/2014/main" id="{E92302F6-FDD9-9F45-82D2-C95ED0F3719A}"/>
                </a:ext>
              </a:extLst>
            </p:cNvPr>
            <p:cNvSpPr/>
            <p:nvPr/>
          </p:nvSpPr>
          <p:spPr>
            <a:xfrm>
              <a:off x="3085906" y="2062163"/>
              <a:ext cx="158772" cy="15875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0" name="Oval 69">
              <a:extLst>
                <a:ext uri="{FF2B5EF4-FFF2-40B4-BE49-F238E27FC236}">
                  <a16:creationId xmlns:a16="http://schemas.microsoft.com/office/drawing/2014/main" id="{C0DC5CB8-B235-F948-B51C-F994272E8E9C}"/>
                </a:ext>
              </a:extLst>
            </p:cNvPr>
            <p:cNvSpPr/>
            <p:nvPr/>
          </p:nvSpPr>
          <p:spPr>
            <a:xfrm>
              <a:off x="3309774" y="2173288"/>
              <a:ext cx="250859" cy="2508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1" name="Oval 70">
              <a:extLst>
                <a:ext uri="{FF2B5EF4-FFF2-40B4-BE49-F238E27FC236}">
                  <a16:creationId xmlns:a16="http://schemas.microsoft.com/office/drawing/2014/main" id="{CA46EBE0-7350-F24B-BF6B-331FC81BD3D8}"/>
                </a:ext>
              </a:extLst>
            </p:cNvPr>
            <p:cNvSpPr/>
            <p:nvPr/>
          </p:nvSpPr>
          <p:spPr>
            <a:xfrm>
              <a:off x="3622554" y="2419350"/>
              <a:ext cx="160360" cy="160338"/>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2" name="Oval 71">
              <a:extLst>
                <a:ext uri="{FF2B5EF4-FFF2-40B4-BE49-F238E27FC236}">
                  <a16:creationId xmlns:a16="http://schemas.microsoft.com/office/drawing/2014/main" id="{D7C82DA9-5C3E-1442-BD0E-F1C57579E1E9}"/>
                </a:ext>
              </a:extLst>
            </p:cNvPr>
            <p:cNvSpPr/>
            <p:nvPr/>
          </p:nvSpPr>
          <p:spPr>
            <a:xfrm>
              <a:off x="3755923" y="2665413"/>
              <a:ext cx="160360" cy="160337"/>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3" name="Oval 72">
              <a:extLst>
                <a:ext uri="{FF2B5EF4-FFF2-40B4-BE49-F238E27FC236}">
                  <a16:creationId xmlns:a16="http://schemas.microsoft.com/office/drawing/2014/main" id="{05C40A3D-DBE4-7040-BF1B-27D8218BE76B}"/>
                </a:ext>
              </a:extLst>
            </p:cNvPr>
            <p:cNvSpPr/>
            <p:nvPr/>
          </p:nvSpPr>
          <p:spPr>
            <a:xfrm>
              <a:off x="2593713" y="2195513"/>
              <a:ext cx="409631" cy="411162"/>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4" name="Oval 73">
              <a:extLst>
                <a:ext uri="{FF2B5EF4-FFF2-40B4-BE49-F238E27FC236}">
                  <a16:creationId xmlns:a16="http://schemas.microsoft.com/office/drawing/2014/main" id="{B69DAC4A-475C-E64C-AAA9-EE97ADC60186}"/>
                </a:ext>
              </a:extLst>
            </p:cNvPr>
            <p:cNvSpPr/>
            <p:nvPr/>
          </p:nvSpPr>
          <p:spPr>
            <a:xfrm>
              <a:off x="1720468" y="3046413"/>
              <a:ext cx="160360" cy="160337"/>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5" name="Oval 74">
              <a:extLst>
                <a:ext uri="{FF2B5EF4-FFF2-40B4-BE49-F238E27FC236}">
                  <a16:creationId xmlns:a16="http://schemas.microsoft.com/office/drawing/2014/main" id="{698F106C-54EF-5544-B497-B94B29A53B92}"/>
                </a:ext>
              </a:extLst>
            </p:cNvPr>
            <p:cNvSpPr/>
            <p:nvPr/>
          </p:nvSpPr>
          <p:spPr>
            <a:xfrm>
              <a:off x="1855425" y="3248025"/>
              <a:ext cx="250859" cy="2508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6" name="Oval 75">
              <a:extLst>
                <a:ext uri="{FF2B5EF4-FFF2-40B4-BE49-F238E27FC236}">
                  <a16:creationId xmlns:a16="http://schemas.microsoft.com/office/drawing/2014/main" id="{C7EA3F0D-827A-B745-8C8C-29A73854EA58}"/>
                </a:ext>
              </a:extLst>
            </p:cNvPr>
            <p:cNvSpPr/>
            <p:nvPr/>
          </p:nvSpPr>
          <p:spPr>
            <a:xfrm>
              <a:off x="2190433" y="3425825"/>
              <a:ext cx="365175" cy="36671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Oval 76">
              <a:extLst>
                <a:ext uri="{FF2B5EF4-FFF2-40B4-BE49-F238E27FC236}">
                  <a16:creationId xmlns:a16="http://schemas.microsoft.com/office/drawing/2014/main" id="{F9E1408E-C7F8-3640-80FC-67C78FD37FD4}"/>
                </a:ext>
              </a:extLst>
            </p:cNvPr>
            <p:cNvSpPr/>
            <p:nvPr/>
          </p:nvSpPr>
          <p:spPr>
            <a:xfrm>
              <a:off x="2660397" y="3717925"/>
              <a:ext cx="160360" cy="15875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8" name="Oval 77">
              <a:extLst>
                <a:ext uri="{FF2B5EF4-FFF2-40B4-BE49-F238E27FC236}">
                  <a16:creationId xmlns:a16="http://schemas.microsoft.com/office/drawing/2014/main" id="{9C05F25B-ADA7-7E4D-9C79-FDF94B8FFE42}"/>
                </a:ext>
              </a:extLst>
            </p:cNvPr>
            <p:cNvSpPr/>
            <p:nvPr/>
          </p:nvSpPr>
          <p:spPr>
            <a:xfrm>
              <a:off x="2749309" y="3425825"/>
              <a:ext cx="250859" cy="252413"/>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9" name="Oval 78">
              <a:extLst>
                <a:ext uri="{FF2B5EF4-FFF2-40B4-BE49-F238E27FC236}">
                  <a16:creationId xmlns:a16="http://schemas.microsoft.com/office/drawing/2014/main" id="{4D14681B-34BD-CF4C-BBC9-CF3EFBD9D71E}"/>
                </a:ext>
              </a:extLst>
            </p:cNvPr>
            <p:cNvSpPr/>
            <p:nvPr/>
          </p:nvSpPr>
          <p:spPr>
            <a:xfrm>
              <a:off x="2973178" y="3740150"/>
              <a:ext cx="160359" cy="15875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0" name="Oval 79">
              <a:extLst>
                <a:ext uri="{FF2B5EF4-FFF2-40B4-BE49-F238E27FC236}">
                  <a16:creationId xmlns:a16="http://schemas.microsoft.com/office/drawing/2014/main" id="{F6A20898-F66C-E541-A1DE-EF912B232623}"/>
                </a:ext>
              </a:extLst>
            </p:cNvPr>
            <p:cNvSpPr/>
            <p:nvPr/>
          </p:nvSpPr>
          <p:spPr>
            <a:xfrm>
              <a:off x="3174818" y="3381375"/>
              <a:ext cx="365175" cy="3651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1" name="Oval 80">
              <a:extLst>
                <a:ext uri="{FF2B5EF4-FFF2-40B4-BE49-F238E27FC236}">
                  <a16:creationId xmlns:a16="http://schemas.microsoft.com/office/drawing/2014/main" id="{B56A358F-FC7C-C646-B956-D18A84DEAB5C}"/>
                </a:ext>
              </a:extLst>
            </p:cNvPr>
            <p:cNvSpPr/>
            <p:nvPr/>
          </p:nvSpPr>
          <p:spPr>
            <a:xfrm>
              <a:off x="3667011" y="3292475"/>
              <a:ext cx="250859" cy="250825"/>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2" name="Chevron 81">
              <a:extLst>
                <a:ext uri="{FF2B5EF4-FFF2-40B4-BE49-F238E27FC236}">
                  <a16:creationId xmlns:a16="http://schemas.microsoft.com/office/drawing/2014/main" id="{DA873368-8F3C-3643-872C-5063802E39C6}"/>
                </a:ext>
              </a:extLst>
            </p:cNvPr>
            <p:cNvSpPr/>
            <p:nvPr/>
          </p:nvSpPr>
          <p:spPr>
            <a:xfrm>
              <a:off x="3917870" y="2239963"/>
              <a:ext cx="738289" cy="1408112"/>
            </a:xfrm>
            <a:prstGeom prst="chevron">
              <a:avLst>
                <a:gd name="adj" fmla="val 62310"/>
              </a:avLst>
            </a:prstGeom>
            <a:solidFill>
              <a:schemeClr val="tx1"/>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83" name="Chevron 82">
              <a:extLst>
                <a:ext uri="{FF2B5EF4-FFF2-40B4-BE49-F238E27FC236}">
                  <a16:creationId xmlns:a16="http://schemas.microsoft.com/office/drawing/2014/main" id="{74F777D3-2F6C-6843-8987-41D3C519D034}"/>
                </a:ext>
              </a:extLst>
            </p:cNvPr>
            <p:cNvSpPr/>
            <p:nvPr/>
          </p:nvSpPr>
          <p:spPr>
            <a:xfrm>
              <a:off x="4521203" y="2239963"/>
              <a:ext cx="738289" cy="1408112"/>
            </a:xfrm>
            <a:prstGeom prst="chevron">
              <a:avLst>
                <a:gd name="adj" fmla="val 62310"/>
              </a:avLst>
            </a:prstGeom>
            <a:solidFill>
              <a:schemeClr val="tx1"/>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84" name="Freeform 83">
              <a:extLst>
                <a:ext uri="{FF2B5EF4-FFF2-40B4-BE49-F238E27FC236}">
                  <a16:creationId xmlns:a16="http://schemas.microsoft.com/office/drawing/2014/main" id="{D611B190-5D3A-864C-91A6-4A118E69A09D}"/>
                </a:ext>
              </a:extLst>
            </p:cNvPr>
            <p:cNvSpPr/>
            <p:nvPr/>
          </p:nvSpPr>
          <p:spPr>
            <a:xfrm>
              <a:off x="5410325" y="2139950"/>
              <a:ext cx="1709973" cy="1709738"/>
            </a:xfrm>
            <a:custGeom>
              <a:avLst/>
              <a:gdLst>
                <a:gd name="connsiteX0" fmla="*/ 0 w 1709927"/>
                <a:gd name="connsiteY0" fmla="*/ 854964 h 1709927"/>
                <a:gd name="connsiteX1" fmla="*/ 854964 w 1709927"/>
                <a:gd name="connsiteY1" fmla="*/ 0 h 1709927"/>
                <a:gd name="connsiteX2" fmla="*/ 1709928 w 1709927"/>
                <a:gd name="connsiteY2" fmla="*/ 854964 h 1709927"/>
                <a:gd name="connsiteX3" fmla="*/ 854964 w 1709927"/>
                <a:gd name="connsiteY3" fmla="*/ 1709928 h 1709927"/>
                <a:gd name="connsiteX4" fmla="*/ 0 w 1709927"/>
                <a:gd name="connsiteY4" fmla="*/ 854964 h 170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927" h="1709927">
                  <a:moveTo>
                    <a:pt x="0" y="854964"/>
                  </a:moveTo>
                  <a:cubicBezTo>
                    <a:pt x="0" y="382780"/>
                    <a:pt x="382780" y="0"/>
                    <a:pt x="854964" y="0"/>
                  </a:cubicBezTo>
                  <a:cubicBezTo>
                    <a:pt x="1327148" y="0"/>
                    <a:pt x="1709928" y="382780"/>
                    <a:pt x="1709928" y="854964"/>
                  </a:cubicBezTo>
                  <a:cubicBezTo>
                    <a:pt x="1709928" y="1327148"/>
                    <a:pt x="1327148" y="1709928"/>
                    <a:pt x="854964" y="1709928"/>
                  </a:cubicBezTo>
                  <a:cubicBezTo>
                    <a:pt x="382780" y="1709928"/>
                    <a:pt x="0" y="1327148"/>
                    <a:pt x="0" y="85496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lIns="187810" tIns="187810" rIns="187810" bIns="187810" anchor="ctr"/>
            <a:lstStyle>
              <a:lvl1pPr defTabSz="1600200">
                <a:defRPr>
                  <a:solidFill>
                    <a:schemeClr val="tx1"/>
                  </a:solidFill>
                  <a:latin typeface="VNI-Times" pitchFamily="2" charset="0"/>
                  <a:cs typeface="Arial" panose="020B0604020202020204" pitchFamily="34" charset="0"/>
                </a:defRPr>
              </a:lvl1pPr>
              <a:lvl2pPr marL="742950" indent="-285750" defTabSz="1600200">
                <a:defRPr>
                  <a:solidFill>
                    <a:schemeClr val="tx1"/>
                  </a:solidFill>
                  <a:latin typeface="VNI-Times" pitchFamily="2" charset="0"/>
                  <a:cs typeface="Arial" panose="020B0604020202020204" pitchFamily="34" charset="0"/>
                </a:defRPr>
              </a:lvl2pPr>
              <a:lvl3pPr marL="1143000" indent="-228600" defTabSz="1600200">
                <a:defRPr>
                  <a:solidFill>
                    <a:schemeClr val="tx1"/>
                  </a:solidFill>
                  <a:latin typeface="VNI-Times" pitchFamily="2" charset="0"/>
                  <a:cs typeface="Arial" panose="020B0604020202020204" pitchFamily="34" charset="0"/>
                </a:defRPr>
              </a:lvl3pPr>
              <a:lvl4pPr marL="1600200" indent="-228600" defTabSz="1600200">
                <a:defRPr>
                  <a:solidFill>
                    <a:schemeClr val="tx1"/>
                  </a:solidFill>
                  <a:latin typeface="VNI-Times" pitchFamily="2" charset="0"/>
                  <a:cs typeface="Arial" panose="020B0604020202020204" pitchFamily="34" charset="0"/>
                </a:defRPr>
              </a:lvl4pPr>
              <a:lvl5pPr marL="2057400" indent="-228600" defTabSz="1600200">
                <a:defRPr>
                  <a:solidFill>
                    <a:schemeClr val="tx1"/>
                  </a:solidFill>
                  <a:latin typeface="VNI-Times" pitchFamily="2" charset="0"/>
                  <a:cs typeface="Arial" panose="020B0604020202020204" pitchFamily="34" charset="0"/>
                </a:defRPr>
              </a:lvl5pPr>
              <a:lvl6pPr marL="25146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6002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700" b="1">
                  <a:solidFill>
                    <a:srgbClr val="FFFFFF"/>
                  </a:solidFill>
                  <a:effectLst>
                    <a:outerShdw blurRad="38100" dist="38100" dir="2700000" algn="tl">
                      <a:srgbClr val="000000"/>
                    </a:outerShdw>
                  </a:effectLst>
                  <a:latin typeface="Times New Roman" panose="02020603050405020304" pitchFamily="18" charset="0"/>
                </a:rPr>
                <a:t>Thi rớt môn</a:t>
              </a:r>
              <a:endParaRPr lang="en-US" altLang="vi-VN" sz="2700">
                <a:solidFill>
                  <a:srgbClr val="FFFFFF"/>
                </a:solidFill>
                <a:latin typeface="Calibri" panose="020F0502020204030204" pitchFamily="34" charset="0"/>
              </a:endParaRPr>
            </a:p>
          </p:txBody>
        </p:sp>
        <p:sp>
          <p:nvSpPr>
            <p:cNvPr id="85" name="Freeform 84">
              <a:extLst>
                <a:ext uri="{FF2B5EF4-FFF2-40B4-BE49-F238E27FC236}">
                  <a16:creationId xmlns:a16="http://schemas.microsoft.com/office/drawing/2014/main" id="{0021C9BF-0788-8746-8FDC-7745CB187CF2}"/>
                </a:ext>
              </a:extLst>
            </p:cNvPr>
            <p:cNvSpPr/>
            <p:nvPr/>
          </p:nvSpPr>
          <p:spPr>
            <a:xfrm>
              <a:off x="5259492" y="4017963"/>
              <a:ext cx="2011639" cy="1239837"/>
            </a:xfrm>
            <a:custGeom>
              <a:avLst/>
              <a:gdLst>
                <a:gd name="connsiteX0" fmla="*/ 0 w 2011680"/>
                <a:gd name="connsiteY0" fmla="*/ 0 h 1240536"/>
                <a:gd name="connsiteX1" fmla="*/ 2011680 w 2011680"/>
                <a:gd name="connsiteY1" fmla="*/ 0 h 1240536"/>
                <a:gd name="connsiteX2" fmla="*/ 2011680 w 2011680"/>
                <a:gd name="connsiteY2" fmla="*/ 1240536 h 1240536"/>
                <a:gd name="connsiteX3" fmla="*/ 0 w 2011680"/>
                <a:gd name="connsiteY3" fmla="*/ 1240536 h 1240536"/>
                <a:gd name="connsiteX4" fmla="*/ 0 w 2011680"/>
                <a:gd name="connsiteY4" fmla="*/ 0 h 124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80" h="1240536">
                  <a:moveTo>
                    <a:pt x="0" y="0"/>
                  </a:moveTo>
                  <a:lnTo>
                    <a:pt x="2011680" y="0"/>
                  </a:lnTo>
                  <a:lnTo>
                    <a:pt x="2011680" y="1240536"/>
                  </a:lnTo>
                  <a:lnTo>
                    <a:pt x="0" y="12405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1910" tIns="41910" rIns="41910" bIns="41910" spcCol="1270" anchor="ctr"/>
            <a:lstStyle/>
            <a:p>
              <a:pPr algn="ctr" defTabSz="1466850">
                <a:lnSpc>
                  <a:spcPct val="90000"/>
                </a:lnSpc>
                <a:spcAft>
                  <a:spcPct val="35000"/>
                </a:spcAft>
                <a:defRPr/>
              </a:pPr>
              <a:r>
                <a:rPr lang="en-US" sz="3300" b="1">
                  <a:solidFill>
                    <a:srgbClr val="1F5281">
                      <a:hueOff val="0"/>
                      <a:satOff val="0"/>
                      <a:lumOff val="0"/>
                      <a:alphaOff val="0"/>
                    </a:srgbClr>
                  </a:solidFill>
                  <a:latin typeface="Times New Roman" pitchFamily="18" charset="0"/>
                  <a:cs typeface="Times New Roman" pitchFamily="18" charset="0"/>
                </a:rPr>
                <a:t>KQ </a:t>
              </a:r>
              <a:endParaRPr lang="en-US" sz="3300" b="1" dirty="0">
                <a:solidFill>
                  <a:srgbClr val="1F5281">
                    <a:hueOff val="0"/>
                    <a:satOff val="0"/>
                    <a:lumOff val="0"/>
                    <a:alphaOff val="0"/>
                  </a:srgbClr>
                </a:solidFill>
                <a:latin typeface="Times New Roman" pitchFamily="18" charset="0"/>
                <a:cs typeface="Times New Roman" pitchFamily="18" charset="0"/>
              </a:endParaRPr>
            </a:p>
          </p:txBody>
        </p:sp>
      </p:grpSp>
      <p:grpSp>
        <p:nvGrpSpPr>
          <p:cNvPr id="148485" name="Group 35">
            <a:extLst>
              <a:ext uri="{FF2B5EF4-FFF2-40B4-BE49-F238E27FC236}">
                <a16:creationId xmlns:a16="http://schemas.microsoft.com/office/drawing/2014/main" id="{A46C9467-A46C-1444-96DA-B6542CEB7615}"/>
              </a:ext>
            </a:extLst>
          </p:cNvPr>
          <p:cNvGrpSpPr>
            <a:grpSpLocks/>
          </p:cNvGrpSpPr>
          <p:nvPr/>
        </p:nvGrpSpPr>
        <p:grpSpPr bwMode="auto">
          <a:xfrm>
            <a:off x="5223273" y="1543050"/>
            <a:ext cx="2777728" cy="2415779"/>
            <a:chOff x="5440680" y="2057400"/>
            <a:chExt cx="3703320" cy="3221736"/>
          </a:xfrm>
        </p:grpSpPr>
        <p:sp>
          <p:nvSpPr>
            <p:cNvPr id="37" name="Freeform 36">
              <a:extLst>
                <a:ext uri="{FF2B5EF4-FFF2-40B4-BE49-F238E27FC236}">
                  <a16:creationId xmlns:a16="http://schemas.microsoft.com/office/drawing/2014/main" id="{E9269B8F-01A7-4147-8D13-4D980E1C0D70}"/>
                </a:ext>
              </a:extLst>
            </p:cNvPr>
            <p:cNvSpPr/>
            <p:nvPr/>
          </p:nvSpPr>
          <p:spPr>
            <a:xfrm>
              <a:off x="7134735" y="2773429"/>
              <a:ext cx="2009265" cy="662144"/>
            </a:xfrm>
            <a:custGeom>
              <a:avLst/>
              <a:gdLst>
                <a:gd name="connsiteX0" fmla="*/ 0 w 2009265"/>
                <a:gd name="connsiteY0" fmla="*/ 0 h 662144"/>
                <a:gd name="connsiteX1" fmla="*/ 2009265 w 2009265"/>
                <a:gd name="connsiteY1" fmla="*/ 0 h 662144"/>
                <a:gd name="connsiteX2" fmla="*/ 2009265 w 2009265"/>
                <a:gd name="connsiteY2" fmla="*/ 662144 h 662144"/>
                <a:gd name="connsiteX3" fmla="*/ 0 w 2009265"/>
                <a:gd name="connsiteY3" fmla="*/ 662144 h 662144"/>
                <a:gd name="connsiteX4" fmla="*/ 0 w 2009265"/>
                <a:gd name="connsiteY4" fmla="*/ 0 h 66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265" h="662144">
                  <a:moveTo>
                    <a:pt x="0" y="0"/>
                  </a:moveTo>
                  <a:lnTo>
                    <a:pt x="2009265" y="0"/>
                  </a:lnTo>
                  <a:lnTo>
                    <a:pt x="2009265" y="662144"/>
                  </a:lnTo>
                  <a:lnTo>
                    <a:pt x="0" y="662144"/>
                  </a:lnTo>
                  <a:lnTo>
                    <a:pt x="0" y="0"/>
                  </a:lnTo>
                  <a:close/>
                </a:path>
              </a:pathLst>
            </a:custGeom>
            <a:noFill/>
            <a:ln>
              <a:noFill/>
            </a:ln>
            <a:effectLst/>
          </p:spPr>
          <p:txBody>
            <a:bodyPr lIns="26670" tIns="26670" rIns="26670" bIns="26670" spcCol="1270" anchor="ctr"/>
            <a:lstStyle/>
            <a:p>
              <a:pPr>
                <a:defRPr/>
              </a:pPr>
              <a:r>
                <a:rPr lang="en-US" sz="2400" b="1" kern="0"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Học</a:t>
              </a:r>
              <a:r>
                <a:rPr lang="en-US" sz="2400" b="1" kern="0"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sz="2400" b="1" kern="0" dirty="0" err="1">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lại</a:t>
              </a:r>
              <a:r>
                <a:rPr lang="en-US" sz="2400" b="1" kern="0"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p>
          </p:txBody>
        </p:sp>
        <p:sp>
          <p:nvSpPr>
            <p:cNvPr id="38" name="Oval 37">
              <a:extLst>
                <a:ext uri="{FF2B5EF4-FFF2-40B4-BE49-F238E27FC236}">
                  <a16:creationId xmlns:a16="http://schemas.microsoft.com/office/drawing/2014/main" id="{AE607AD4-A73B-DF41-832E-D2E52B362DA1}"/>
                </a:ext>
              </a:extLst>
            </p:cNvPr>
            <p:cNvSpPr/>
            <p:nvPr/>
          </p:nvSpPr>
          <p:spPr>
            <a:xfrm>
              <a:off x="6861370" y="2571861"/>
              <a:ext cx="160324"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39" name="Oval 38">
              <a:extLst>
                <a:ext uri="{FF2B5EF4-FFF2-40B4-BE49-F238E27FC236}">
                  <a16:creationId xmlns:a16="http://schemas.microsoft.com/office/drawing/2014/main" id="{ACC38690-DC2C-6D47-9565-7ED583C8595B}"/>
                </a:ext>
              </a:extLst>
            </p:cNvPr>
            <p:cNvSpPr/>
            <p:nvPr/>
          </p:nvSpPr>
          <p:spPr>
            <a:xfrm>
              <a:off x="6974074" y="2347976"/>
              <a:ext cx="158736" cy="160372"/>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0" name="Oval 39">
              <a:extLst>
                <a:ext uri="{FF2B5EF4-FFF2-40B4-BE49-F238E27FC236}">
                  <a16:creationId xmlns:a16="http://schemas.microsoft.com/office/drawing/2014/main" id="{82DCDADE-4B80-764D-9206-0A266C0970F0}"/>
                </a:ext>
              </a:extLst>
            </p:cNvPr>
            <p:cNvSpPr/>
            <p:nvPr/>
          </p:nvSpPr>
          <p:spPr>
            <a:xfrm>
              <a:off x="7242338" y="2392436"/>
              <a:ext cx="250804" cy="252467"/>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1" name="Oval 40">
              <a:extLst>
                <a:ext uri="{FF2B5EF4-FFF2-40B4-BE49-F238E27FC236}">
                  <a16:creationId xmlns:a16="http://schemas.microsoft.com/office/drawing/2014/main" id="{043DE11B-980D-A140-8450-A2F58490B72D}"/>
                </a:ext>
              </a:extLst>
            </p:cNvPr>
            <p:cNvSpPr/>
            <p:nvPr/>
          </p:nvSpPr>
          <p:spPr>
            <a:xfrm>
              <a:off x="7466157" y="2146319"/>
              <a:ext cx="158736"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2" name="Oval 41">
              <a:extLst>
                <a:ext uri="{FF2B5EF4-FFF2-40B4-BE49-F238E27FC236}">
                  <a16:creationId xmlns:a16="http://schemas.microsoft.com/office/drawing/2014/main" id="{5D76D09F-C10E-064E-9BC5-6198695AB368}"/>
                </a:ext>
              </a:extLst>
            </p:cNvPr>
            <p:cNvSpPr/>
            <p:nvPr/>
          </p:nvSpPr>
          <p:spPr>
            <a:xfrm>
              <a:off x="7756644" y="2057400"/>
              <a:ext cx="160324"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3" name="Oval 42">
              <a:extLst>
                <a:ext uri="{FF2B5EF4-FFF2-40B4-BE49-F238E27FC236}">
                  <a16:creationId xmlns:a16="http://schemas.microsoft.com/office/drawing/2014/main" id="{1D004F5E-3BB2-5047-AAB1-C70025DD89DE}"/>
                </a:ext>
              </a:extLst>
            </p:cNvPr>
            <p:cNvSpPr/>
            <p:nvPr/>
          </p:nvSpPr>
          <p:spPr>
            <a:xfrm>
              <a:off x="8115388" y="2214597"/>
              <a:ext cx="158736" cy="15878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4" name="Oval 43">
              <a:extLst>
                <a:ext uri="{FF2B5EF4-FFF2-40B4-BE49-F238E27FC236}">
                  <a16:creationId xmlns:a16="http://schemas.microsoft.com/office/drawing/2014/main" id="{6BA28F91-219B-7A48-8A1E-54D3524EFB7C}"/>
                </a:ext>
              </a:extLst>
            </p:cNvPr>
            <p:cNvSpPr/>
            <p:nvPr/>
          </p:nvSpPr>
          <p:spPr>
            <a:xfrm>
              <a:off x="8337619" y="2325746"/>
              <a:ext cx="252391"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5" name="Oval 44">
              <a:extLst>
                <a:ext uri="{FF2B5EF4-FFF2-40B4-BE49-F238E27FC236}">
                  <a16:creationId xmlns:a16="http://schemas.microsoft.com/office/drawing/2014/main" id="{E54F61EA-3C87-944E-B7A5-D8B17E9173A3}"/>
                </a:ext>
              </a:extLst>
            </p:cNvPr>
            <p:cNvSpPr/>
            <p:nvPr/>
          </p:nvSpPr>
          <p:spPr>
            <a:xfrm>
              <a:off x="8651917" y="2571861"/>
              <a:ext cx="160324" cy="160373"/>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6" name="Oval 45">
              <a:extLst>
                <a:ext uri="{FF2B5EF4-FFF2-40B4-BE49-F238E27FC236}">
                  <a16:creationId xmlns:a16="http://schemas.microsoft.com/office/drawing/2014/main" id="{1A4CA8C7-C7BF-9346-A0F9-FC29B7D73B79}"/>
                </a:ext>
              </a:extLst>
            </p:cNvPr>
            <p:cNvSpPr/>
            <p:nvPr/>
          </p:nvSpPr>
          <p:spPr>
            <a:xfrm>
              <a:off x="8785256" y="2817978"/>
              <a:ext cx="160324" cy="160372"/>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7" name="Oval 46">
              <a:extLst>
                <a:ext uri="{FF2B5EF4-FFF2-40B4-BE49-F238E27FC236}">
                  <a16:creationId xmlns:a16="http://schemas.microsoft.com/office/drawing/2014/main" id="{74619AF2-2B61-0742-BA34-294C2948328B}"/>
                </a:ext>
              </a:extLst>
            </p:cNvPr>
            <p:cNvSpPr/>
            <p:nvPr/>
          </p:nvSpPr>
          <p:spPr>
            <a:xfrm>
              <a:off x="7621718" y="2347976"/>
              <a:ext cx="411127" cy="411251"/>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8" name="Oval 47">
              <a:extLst>
                <a:ext uri="{FF2B5EF4-FFF2-40B4-BE49-F238E27FC236}">
                  <a16:creationId xmlns:a16="http://schemas.microsoft.com/office/drawing/2014/main" id="{51CA1B42-3048-7D43-BBE4-02876F58E827}"/>
                </a:ext>
              </a:extLst>
            </p:cNvPr>
            <p:cNvSpPr/>
            <p:nvPr/>
          </p:nvSpPr>
          <p:spPr>
            <a:xfrm>
              <a:off x="6750255" y="3199060"/>
              <a:ext cx="158736" cy="15878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49" name="Oval 48">
              <a:extLst>
                <a:ext uri="{FF2B5EF4-FFF2-40B4-BE49-F238E27FC236}">
                  <a16:creationId xmlns:a16="http://schemas.microsoft.com/office/drawing/2014/main" id="{92C8DCDE-E1B0-C94A-932E-705EEBE6FFE7}"/>
                </a:ext>
              </a:extLst>
            </p:cNvPr>
            <p:cNvSpPr/>
            <p:nvPr/>
          </p:nvSpPr>
          <p:spPr>
            <a:xfrm>
              <a:off x="6883593" y="3400716"/>
              <a:ext cx="250804"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0" name="Oval 49">
              <a:extLst>
                <a:ext uri="{FF2B5EF4-FFF2-40B4-BE49-F238E27FC236}">
                  <a16:creationId xmlns:a16="http://schemas.microsoft.com/office/drawing/2014/main" id="{F2B716F2-A61D-A040-9A32-A515CEDC7966}"/>
                </a:ext>
              </a:extLst>
            </p:cNvPr>
            <p:cNvSpPr/>
            <p:nvPr/>
          </p:nvSpPr>
          <p:spPr>
            <a:xfrm>
              <a:off x="7220115" y="3578555"/>
              <a:ext cx="365094" cy="36520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1" name="Oval 50">
              <a:extLst>
                <a:ext uri="{FF2B5EF4-FFF2-40B4-BE49-F238E27FC236}">
                  <a16:creationId xmlns:a16="http://schemas.microsoft.com/office/drawing/2014/main" id="{96A6CBD1-BD2A-BF46-85B6-ED13138590A3}"/>
                </a:ext>
              </a:extLst>
            </p:cNvPr>
            <p:cNvSpPr/>
            <p:nvPr/>
          </p:nvSpPr>
          <p:spPr>
            <a:xfrm>
              <a:off x="7689974" y="3869131"/>
              <a:ext cx="158736" cy="160372"/>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2" name="Oval 51">
              <a:extLst>
                <a:ext uri="{FF2B5EF4-FFF2-40B4-BE49-F238E27FC236}">
                  <a16:creationId xmlns:a16="http://schemas.microsoft.com/office/drawing/2014/main" id="{8925641F-97D8-D34E-8E56-D030F5028A55}"/>
                </a:ext>
              </a:extLst>
            </p:cNvPr>
            <p:cNvSpPr/>
            <p:nvPr/>
          </p:nvSpPr>
          <p:spPr>
            <a:xfrm>
              <a:off x="7778867" y="3578555"/>
              <a:ext cx="250804"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3" name="Oval 52">
              <a:extLst>
                <a:ext uri="{FF2B5EF4-FFF2-40B4-BE49-F238E27FC236}">
                  <a16:creationId xmlns:a16="http://schemas.microsoft.com/office/drawing/2014/main" id="{4CBE0CC8-C758-3B40-B6C3-9D15DA55168F}"/>
                </a:ext>
              </a:extLst>
            </p:cNvPr>
            <p:cNvSpPr/>
            <p:nvPr/>
          </p:nvSpPr>
          <p:spPr>
            <a:xfrm>
              <a:off x="8002686" y="3892948"/>
              <a:ext cx="160323" cy="15878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4" name="Oval 53">
              <a:extLst>
                <a:ext uri="{FF2B5EF4-FFF2-40B4-BE49-F238E27FC236}">
                  <a16:creationId xmlns:a16="http://schemas.microsoft.com/office/drawing/2014/main" id="{478D343C-41FB-D54F-A91B-E4D041A461E4}"/>
                </a:ext>
              </a:extLst>
            </p:cNvPr>
            <p:cNvSpPr/>
            <p:nvPr/>
          </p:nvSpPr>
          <p:spPr>
            <a:xfrm>
              <a:off x="8204280" y="3534095"/>
              <a:ext cx="365094" cy="365204"/>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5" name="Oval 54">
              <a:extLst>
                <a:ext uri="{FF2B5EF4-FFF2-40B4-BE49-F238E27FC236}">
                  <a16:creationId xmlns:a16="http://schemas.microsoft.com/office/drawing/2014/main" id="{C4DA63D7-A934-8045-B641-0955018A3C7C}"/>
                </a:ext>
              </a:extLst>
            </p:cNvPr>
            <p:cNvSpPr/>
            <p:nvPr/>
          </p:nvSpPr>
          <p:spPr>
            <a:xfrm>
              <a:off x="8696363" y="3445176"/>
              <a:ext cx="250804" cy="250879"/>
            </a:xfrm>
            <a:prstGeom prst="ellipse">
              <a:avLst/>
            </a:prstGeom>
            <a:gradFill rotWithShape="1">
              <a:gsLst>
                <a:gs pos="0">
                  <a:srgbClr val="1F497D">
                    <a:hueOff val="0"/>
                    <a:satOff val="0"/>
                    <a:lumOff val="0"/>
                    <a:alphaOff val="0"/>
                    <a:shade val="51000"/>
                    <a:satMod val="130000"/>
                  </a:srgbClr>
                </a:gs>
                <a:gs pos="80000">
                  <a:srgbClr val="1F497D">
                    <a:hueOff val="0"/>
                    <a:satOff val="0"/>
                    <a:lumOff val="0"/>
                    <a:alphaOff val="0"/>
                    <a:shade val="93000"/>
                    <a:satMod val="130000"/>
                  </a:srgbClr>
                </a:gs>
                <a:gs pos="100000">
                  <a:srgbClr val="1F497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56" name="Chevron 55">
              <a:extLst>
                <a:ext uri="{FF2B5EF4-FFF2-40B4-BE49-F238E27FC236}">
                  <a16:creationId xmlns:a16="http://schemas.microsoft.com/office/drawing/2014/main" id="{B6040AA3-634A-2849-94A4-CF0DFD5BF3FD}"/>
                </a:ext>
              </a:extLst>
            </p:cNvPr>
            <p:cNvSpPr/>
            <p:nvPr/>
          </p:nvSpPr>
          <p:spPr>
            <a:xfrm>
              <a:off x="5440680" y="2286050"/>
              <a:ext cx="738124" cy="1408418"/>
            </a:xfrm>
            <a:prstGeom prst="chevron">
              <a:avLst>
                <a:gd name="adj" fmla="val 62310"/>
              </a:avLst>
            </a:prstGeom>
            <a:solidFill>
              <a:schemeClr val="accent4"/>
            </a:solidFill>
            <a:ln>
              <a:noFill/>
            </a:ln>
            <a:effectLst>
              <a:outerShdw blurRad="40000" dist="23000" dir="5400000" rotWithShape="0">
                <a:srgbClr val="000000">
                  <a:alpha val="35000"/>
                </a:srgbClr>
              </a:outerShdw>
            </a:effectLst>
          </p:spPr>
        </p:sp>
        <p:sp>
          <p:nvSpPr>
            <p:cNvPr id="57" name="Chevron 56">
              <a:extLst>
                <a:ext uri="{FF2B5EF4-FFF2-40B4-BE49-F238E27FC236}">
                  <a16:creationId xmlns:a16="http://schemas.microsoft.com/office/drawing/2014/main" id="{B78DAC4E-5B15-0C49-A435-AD4B93ECB2C3}"/>
                </a:ext>
              </a:extLst>
            </p:cNvPr>
            <p:cNvSpPr/>
            <p:nvPr/>
          </p:nvSpPr>
          <p:spPr>
            <a:xfrm>
              <a:off x="6043878" y="2286050"/>
              <a:ext cx="738124" cy="1408418"/>
            </a:xfrm>
            <a:prstGeom prst="chevron">
              <a:avLst>
                <a:gd name="adj" fmla="val 62310"/>
              </a:avLst>
            </a:prstGeom>
            <a:solidFill>
              <a:schemeClr val="accent4"/>
            </a:solidFill>
            <a:ln>
              <a:noFill/>
            </a:ln>
            <a:effectLst>
              <a:outerShdw blurRad="40000" dist="23000" dir="5400000" rotWithShape="0">
                <a:srgbClr val="000000">
                  <a:alpha val="35000"/>
                </a:srgbClr>
              </a:outerShdw>
            </a:effectLst>
          </p:spPr>
        </p:sp>
        <p:sp>
          <p:nvSpPr>
            <p:cNvPr id="58" name="Freeform 57">
              <a:extLst>
                <a:ext uri="{FF2B5EF4-FFF2-40B4-BE49-F238E27FC236}">
                  <a16:creationId xmlns:a16="http://schemas.microsoft.com/office/drawing/2014/main" id="{7DA7BE15-837D-4D43-8252-FE7EF95AA612}"/>
                </a:ext>
              </a:extLst>
            </p:cNvPr>
            <p:cNvSpPr/>
            <p:nvPr/>
          </p:nvSpPr>
          <p:spPr>
            <a:xfrm>
              <a:off x="6904230" y="4039029"/>
              <a:ext cx="2011190" cy="1240107"/>
            </a:xfrm>
            <a:custGeom>
              <a:avLst/>
              <a:gdLst>
                <a:gd name="connsiteX0" fmla="*/ 0 w 2011680"/>
                <a:gd name="connsiteY0" fmla="*/ 0 h 1240536"/>
                <a:gd name="connsiteX1" fmla="*/ 2011680 w 2011680"/>
                <a:gd name="connsiteY1" fmla="*/ 0 h 1240536"/>
                <a:gd name="connsiteX2" fmla="*/ 2011680 w 2011680"/>
                <a:gd name="connsiteY2" fmla="*/ 1240536 h 1240536"/>
                <a:gd name="connsiteX3" fmla="*/ 0 w 2011680"/>
                <a:gd name="connsiteY3" fmla="*/ 1240536 h 1240536"/>
                <a:gd name="connsiteX4" fmla="*/ 0 w 2011680"/>
                <a:gd name="connsiteY4" fmla="*/ 0 h 1240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80" h="1240536">
                  <a:moveTo>
                    <a:pt x="0" y="0"/>
                  </a:moveTo>
                  <a:lnTo>
                    <a:pt x="2011680" y="0"/>
                  </a:lnTo>
                  <a:lnTo>
                    <a:pt x="2011680" y="1240536"/>
                  </a:lnTo>
                  <a:lnTo>
                    <a:pt x="0" y="1240536"/>
                  </a:lnTo>
                  <a:lnTo>
                    <a:pt x="0" y="0"/>
                  </a:lnTo>
                  <a:close/>
                </a:path>
              </a:pathLst>
            </a:custGeom>
            <a:noFill/>
            <a:ln>
              <a:noFill/>
            </a:ln>
            <a:effectLst/>
          </p:spPr>
          <p:txBody>
            <a:bodyPr lIns="41910" tIns="41910" rIns="41910" bIns="41910" spcCol="1270" anchor="ctr"/>
            <a:lstStyle/>
            <a:p>
              <a:pPr algn="ctr" defTabSz="1466850">
                <a:lnSpc>
                  <a:spcPct val="90000"/>
                </a:lnSpc>
                <a:spcAft>
                  <a:spcPct val="35000"/>
                </a:spcAft>
                <a:defRPr/>
              </a:pPr>
              <a:r>
                <a:rPr lang="en-US" sz="3300" b="1" kern="0" dirty="0">
                  <a:solidFill>
                    <a:srgbClr val="C00000"/>
                  </a:solidFill>
                  <a:latin typeface="Times New Roman" pitchFamily="18" charset="0"/>
                  <a:cs typeface="Times New Roman" pitchFamily="18" charset="0"/>
                </a:rPr>
                <a:t>KQ </a:t>
              </a:r>
            </a:p>
          </p:txBody>
        </p:sp>
      </p:grpSp>
      <p:sp>
        <p:nvSpPr>
          <p:cNvPr id="148486" name="Rectangle 58">
            <a:extLst>
              <a:ext uri="{FF2B5EF4-FFF2-40B4-BE49-F238E27FC236}">
                <a16:creationId xmlns:a16="http://schemas.microsoft.com/office/drawing/2014/main" id="{314C00E1-3BD4-EF43-A720-A7D44305858A}"/>
              </a:ext>
            </a:extLst>
          </p:cNvPr>
          <p:cNvSpPr>
            <a:spLocks noChangeArrowheads="1"/>
          </p:cNvSpPr>
          <p:nvPr/>
        </p:nvSpPr>
        <p:spPr bwMode="auto">
          <a:xfrm>
            <a:off x="5029200" y="3311128"/>
            <a:ext cx="75212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0D0D0D"/>
                </a:solidFill>
                <a:latin typeface="Times New Roman" panose="02020603050405020304" pitchFamily="18" charset="0"/>
                <a:ea typeface="SimSun" panose="02010600030101010101" pitchFamily="2" charset="-122"/>
                <a:cs typeface="Times New Roman" panose="02020603050405020304" pitchFamily="18" charset="0"/>
              </a:rPr>
              <a:t>(NN)</a:t>
            </a:r>
          </a:p>
        </p:txBody>
      </p:sp>
      <p:sp>
        <p:nvSpPr>
          <p:cNvPr id="60" name="Rectangle 11">
            <a:extLst>
              <a:ext uri="{FF2B5EF4-FFF2-40B4-BE49-F238E27FC236}">
                <a16:creationId xmlns:a16="http://schemas.microsoft.com/office/drawing/2014/main" id="{DE65F213-9082-F541-8790-B1CD2028C0E8}"/>
              </a:ext>
            </a:extLst>
          </p:cNvPr>
          <p:cNvSpPr>
            <a:spLocks noChangeArrowheads="1"/>
          </p:cNvSpPr>
          <p:nvPr/>
        </p:nvSpPr>
        <p:spPr bwMode="auto">
          <a:xfrm>
            <a:off x="1706166" y="252413"/>
            <a:ext cx="6123384" cy="461665"/>
          </a:xfrm>
          <a:prstGeom prst="rect">
            <a:avLst/>
          </a:prstGeom>
          <a:solidFill>
            <a:sysClr val="window" lastClr="FFFFFF"/>
          </a:solidFill>
          <a:ln w="9525">
            <a:solidFill>
              <a:sysClr val="window" lastClr="FFFFFF"/>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9pPr>
          </a:lstStyle>
          <a:p>
            <a:pPr>
              <a:spcBef>
                <a:spcPct val="0"/>
              </a:spcBef>
              <a:buFontTx/>
              <a:buNone/>
              <a:defRPr/>
            </a:pPr>
            <a:r>
              <a:rPr lang="en-US" sz="2400" b="1" kern="0" dirty="0" err="1">
                <a:solidFill>
                  <a:prstClr val="black"/>
                </a:solidFill>
                <a:latin typeface="Times New Roman" panose="02020603050405020304" pitchFamily="18" charset="0"/>
                <a:cs typeface="Times New Roman" panose="02020603050405020304" pitchFamily="18" charset="0"/>
              </a:rPr>
              <a:t>Mối</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quan</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hệ</a:t>
            </a:r>
            <a:r>
              <a:rPr lang="en-US" sz="2400" b="1" kern="0" dirty="0">
                <a:solidFill>
                  <a:prstClr val="black"/>
                </a:solidFill>
                <a:latin typeface="Times New Roman" panose="02020603050405020304" pitchFamily="18" charset="0"/>
                <a:cs typeface="Times New Roman" panose="02020603050405020304" pitchFamily="18" charset="0"/>
              </a:rPr>
              <a:t> </a:t>
            </a:r>
            <a:r>
              <a:rPr lang="en-US" sz="2400" b="1" kern="0" dirty="0" err="1">
                <a:solidFill>
                  <a:prstClr val="black"/>
                </a:solidFill>
                <a:latin typeface="Times New Roman" panose="02020603050405020304" pitchFamily="18" charset="0"/>
                <a:cs typeface="Times New Roman" panose="02020603050405020304" pitchFamily="18" charset="0"/>
              </a:rPr>
              <a:t>giữa</a:t>
            </a:r>
            <a:r>
              <a:rPr lang="en-US" sz="2400" b="1" kern="0" dirty="0">
                <a:solidFill>
                  <a:prstClr val="black"/>
                </a:solidFill>
                <a:latin typeface="Times New Roman" panose="02020603050405020304" pitchFamily="18" charset="0"/>
                <a:cs typeface="Times New Roman" panose="02020603050405020304" pitchFamily="18" charset="0"/>
              </a:rPr>
              <a:t> </a:t>
            </a:r>
            <a:r>
              <a:rPr lang="vi-VN" sz="2400" b="1" kern="0" dirty="0">
                <a:solidFill>
                  <a:prstClr val="black"/>
                </a:solidFill>
                <a:latin typeface="Times New Roman" panose="02020603050405020304" pitchFamily="18" charset="0"/>
                <a:cs typeface="Times New Roman" panose="02020603050405020304" pitchFamily="18" charset="0"/>
              </a:rPr>
              <a:t>nguyên nhân – kết quả</a:t>
            </a:r>
            <a:endParaRPr lang="en-US" sz="2400" b="1" kern="0" dirty="0">
              <a:solidFill>
                <a:prstClr val="black"/>
              </a:solidFill>
              <a:latin typeface="Arial" panose="020B0604020202020204" pitchFamily="34" charset="0"/>
            </a:endParaRPr>
          </a:p>
        </p:txBody>
      </p:sp>
      <p:sp>
        <p:nvSpPr>
          <p:cNvPr id="86" name="Cloud 85">
            <a:extLst>
              <a:ext uri="{FF2B5EF4-FFF2-40B4-BE49-F238E27FC236}">
                <a16:creationId xmlns:a16="http://schemas.microsoft.com/office/drawing/2014/main" id="{7CF92175-4254-5141-B5C5-BB46CF9F433B}"/>
              </a:ext>
            </a:extLst>
          </p:cNvPr>
          <p:cNvSpPr/>
          <p:nvPr/>
        </p:nvSpPr>
        <p:spPr>
          <a:xfrm>
            <a:off x="381000" y="750094"/>
            <a:ext cx="1515666" cy="851297"/>
          </a:xfrm>
          <a:prstGeom prst="cloud">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FFFFFF"/>
                </a:solidFill>
                <a:effectLst>
                  <a:outerShdw blurRad="38100" dist="38100" dir="2700000" algn="tl">
                    <a:srgbClr val="000000"/>
                  </a:outerShdw>
                </a:effectLst>
                <a:latin typeface="Times New Roman" panose="02020603050405020304" pitchFamily="18" charset="0"/>
              </a:rPr>
              <a:t>Ví dụ:</a:t>
            </a:r>
          </a:p>
        </p:txBody>
      </p:sp>
      <p:cxnSp>
        <p:nvCxnSpPr>
          <p:cNvPr id="88" name="Straight Connector 87">
            <a:extLst>
              <a:ext uri="{FF2B5EF4-FFF2-40B4-BE49-F238E27FC236}">
                <a16:creationId xmlns:a16="http://schemas.microsoft.com/office/drawing/2014/main" id="{5FC0B0D6-7243-D64A-98F2-DE0A62ECABA4}"/>
              </a:ext>
            </a:extLst>
          </p:cNvPr>
          <p:cNvCxnSpPr/>
          <p:nvPr/>
        </p:nvCxnSpPr>
        <p:spPr>
          <a:xfrm>
            <a:off x="1577579" y="2382"/>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48490" name="Slide Number Placeholder 1">
            <a:extLst>
              <a:ext uri="{FF2B5EF4-FFF2-40B4-BE49-F238E27FC236}">
                <a16:creationId xmlns:a16="http://schemas.microsoft.com/office/drawing/2014/main" id="{86FE9512-2F21-5749-AD92-AF8D9C73732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9A18753-2919-D940-B820-08F3ADE511C8}" type="slidenum">
              <a:rPr lang="en-US" altLang="vi-VN" smtClean="0">
                <a:solidFill>
                  <a:srgbClr val="000000"/>
                </a:solidFill>
              </a:rPr>
              <a:pPr/>
              <a:t>99</a:t>
            </a:fld>
            <a:endParaRPr lang="en-US" altLang="vi-VN">
              <a:solidFill>
                <a:srgbClr val="000000"/>
              </a:solidFill>
            </a:endParaRPr>
          </a:p>
        </p:txBody>
      </p:sp>
    </p:spTree>
    <p:extLst>
      <p:ext uri="{BB962C8B-B14F-4D97-AF65-F5344CB8AC3E}">
        <p14:creationId xmlns:p14="http://schemas.microsoft.com/office/powerpoint/2010/main" val="648641800"/>
      </p:ext>
    </p:extLst>
  </p:cSld>
  <p:clrMapOvr>
    <a:masterClrMapping/>
  </p:clrMapOvr>
</p:sld>
</file>

<file path=ppt/theme/theme1.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TĐT_ CNXHKH_Chương 2" id="{43D43669-3388-0D47-9549-8FEBE44385A5}" vid="{63A6C083-4266-7044-BC2C-EBD4C0BE82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1_Theme1</Template>
  <TotalTime>1024</TotalTime>
  <Words>12143</Words>
  <Application>Microsoft Macintosh PowerPoint</Application>
  <PresentationFormat>On-screen Show (16:9)</PresentationFormat>
  <Paragraphs>1639</Paragraphs>
  <Slides>151</Slides>
  <Notes>2</Notes>
  <HiddenSlides>0</HiddenSlides>
  <MMClips>1</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71" baseType="lpstr">
      <vt:lpstr>ＭＳ Ｐゴシック</vt:lpstr>
      <vt:lpstr>SimHei</vt:lpstr>
      <vt:lpstr>SimHei</vt:lpstr>
      <vt:lpstr>SimSun</vt:lpstr>
      <vt:lpstr>华文新魏</vt:lpstr>
      <vt:lpstr>.VnTime</vt:lpstr>
      <vt:lpstr>Arial</vt:lpstr>
      <vt:lpstr>Arial Đen</vt:lpstr>
      <vt:lpstr>Calibri</vt:lpstr>
      <vt:lpstr>Constantia</vt:lpstr>
      <vt:lpstr>Gill Sans MT</vt:lpstr>
      <vt:lpstr>Symbol</vt:lpstr>
      <vt:lpstr>Tahoma</vt:lpstr>
      <vt:lpstr>Times New Roman</vt:lpstr>
      <vt:lpstr>VNI-Aptima</vt:lpstr>
      <vt:lpstr>VNI-Times</vt:lpstr>
      <vt:lpstr>Wingdings</vt:lpstr>
      <vt:lpstr>Wingdings 3</vt:lpstr>
      <vt:lpstr>1_Theme1</vt:lpstr>
      <vt:lpstr>剪辑</vt:lpstr>
      <vt:lpstr>PowerPoint Presentation</vt:lpstr>
      <vt:lpstr>Chương II CHỦ NGHĨA DUY VẬT BIỆN CHỨNG</vt:lpstr>
      <vt:lpstr>PowerPoint Presentation</vt:lpstr>
      <vt:lpstr>I. VẬT CHẤT VÀ Ý THỨC</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Âm + Dương  = Thế giới (SV,HT)</vt:lpstr>
      <vt:lpstr>PowerPoint Presentation</vt:lpstr>
      <vt:lpstr>PowerPoint Presentation</vt:lpstr>
      <vt:lpstr>PowerPoint Presentation</vt:lpstr>
      <vt:lpstr>PowerPoint Presentation</vt:lpstr>
      <vt:lpstr>PowerPoint Presentation</vt:lpstr>
      <vt:lpstr>PowerPoint Presentation</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Vật chất và các hình thức tồn tại của vật chất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 Tính thống nhất vật chất của thế giới</vt:lpstr>
      <vt:lpstr>2. Nguồn gốc và bản chất của ý thức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Mối quan hệ giữa vật chất của ý thức</vt:lpstr>
      <vt:lpstr>3. Mối quan hệ giữa vật chất của ý thức</vt:lpstr>
      <vt:lpstr>PowerPoint Presentation</vt:lpstr>
      <vt:lpstr>PowerPoint Presentation</vt:lpstr>
      <vt:lpstr>II. PHÉP BIỆN CHỨNG DUY VẬT</vt:lpstr>
      <vt:lpstr>1. Hai loại hình biện chứng và phép BC duy vật</vt:lpstr>
      <vt:lpstr>1. Hai loại hình của PBC và PBCDV</vt:lpstr>
      <vt:lpstr>PowerPoint Presentation</vt:lpstr>
      <vt:lpstr>1. Hai loại hình biện chứng và phép BC duy vật</vt:lpstr>
      <vt:lpstr>PowerPoint Presentation</vt:lpstr>
      <vt:lpstr>PHÉP BC – PHÉP SIÊU HÌNH</vt:lpstr>
      <vt:lpstr>PowerPoint Presentation</vt:lpstr>
      <vt:lpstr>PowerPoint Presentation</vt:lpstr>
      <vt:lpstr>PowerPoint Presentation</vt:lpstr>
      <vt:lpstr>PowerPoint Presentation</vt:lpstr>
      <vt:lpstr>PowerPoint Presentation</vt:lpstr>
      <vt:lpstr>PowerPoint Presentation</vt:lpstr>
      <vt:lpstr>* Ý nghĩa của PBC DV</vt:lpstr>
      <vt:lpstr> 2. Nội dung của phép biện chứng </vt:lpstr>
      <vt:lpstr> 2. Nội dung của phép biện chứng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Nội dung của phép biện chứng </vt:lpstr>
      <vt:lpstr>PowerPoint Presentation</vt:lpstr>
      <vt:lpstr>PowerPoint Presentation</vt:lpstr>
      <vt:lpstr>* Nguồn gốc của sự phát triển</vt:lpstr>
      <vt:lpstr>Tính chất của sự phát triển</vt:lpstr>
      <vt:lpstr>Đặc điểm của sự phát triển</vt:lpstr>
      <vt:lpstr>PowerPoint Presentation</vt:lpstr>
      <vt:lpstr> 2. Nội dung của phép biện chứng </vt:lpstr>
      <vt:lpstr> * Cái chung và cái riêng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Phân biệt nguyên nhân với nguyên cớ, điều kiện  + Nguyên nhân: Là cái trực tiếp sinh ra kết quả  + Nguyên cớ: là cái xuất hiện đồng thời với nguyên nhân, nhưng nó chỉ là quan hệ bề ngoài, ngẫu nhiên chứ không sinh ra kết quả.  + Điều kiện: là cái gắn liền với nguyên nhân tác động vào nguyên nhân, làm cho kết quả ra đời nhanh hay chậm, nhưng điều kiện không trực tiếp sinh ra kết quả.</vt:lpstr>
      <vt:lpstr>PowerPoint Presentation</vt:lpstr>
      <vt:lpstr>PowerPoint Presentation</vt:lpstr>
      <vt:lpstr>Cày và cấy thủ công là hiện tượng  Bản chất là sản xuất nhỏ</vt:lpstr>
      <vt:lpstr>PowerPoint Presentation</vt:lpstr>
      <vt:lpstr>PowerPoint Presentation</vt:lpstr>
      <vt:lpstr>PowerPoint Presentation</vt:lpstr>
      <vt:lpstr>PowerPoint Presentation</vt:lpstr>
      <vt:lpstr> 2. Nội dung của phép biện chứng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LÝ LUẬN NHẬN THỨC CỦA  CHỦ NGHĨA BIỆN CHỨNG DUY VẬT</vt:lpstr>
      <vt:lpstr>PowerPoint Presentation</vt:lpstr>
      <vt:lpstr>PowerPoint Presentation</vt:lpstr>
      <vt:lpstr>PowerPoint Presentation</vt:lpstr>
      <vt:lpstr>PowerPoint Presentation</vt:lpstr>
      <vt:lpstr>2. Thực tiễn và vai trò của thực tiễn đối với nhận thức</vt:lpstr>
      <vt:lpstr>2. Thực tiễn và vai trò của thực tiễn đối với nhận thức</vt:lpstr>
      <vt:lpstr>PowerPoint Presentation</vt:lpstr>
      <vt:lpstr>- Các hình thức cơ bản của thực tiễn</vt:lpstr>
      <vt:lpstr>2. Thực tiễn và vai trò của thực tiễn đối với nhận thức</vt:lpstr>
      <vt:lpstr>3. Các giai đoạn của quá trình nhận thức</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cp:revision>
  <dcterms:created xsi:type="dcterms:W3CDTF">2022-02-09T04:00:51Z</dcterms:created>
  <dcterms:modified xsi:type="dcterms:W3CDTF">2022-03-10T23:56:34Z</dcterms:modified>
</cp:coreProperties>
</file>